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</p:sldIdLst>
  <p:sldSz cy="6858000" cx="12192000"/>
  <p:notesSz cx="6858000" cy="9144000"/>
  <p:embeddedFontLst>
    <p:embeddedFont>
      <p:font typeface="Source Sans 3"/>
      <p:regular r:id="rId206"/>
      <p:bold r:id="rId207"/>
      <p:italic r:id="rId208"/>
      <p:boldItalic r:id="rId209"/>
    </p:embeddedFont>
    <p:embeddedFont>
      <p:font typeface="Tahoma"/>
      <p:regular r:id="rId210"/>
      <p:bold r:id="rId211"/>
    </p:embeddedFont>
    <p:embeddedFont>
      <p:font typeface="Candara"/>
      <p:regular r:id="rId212"/>
      <p:bold r:id="rId213"/>
      <p:italic r:id="rId214"/>
      <p:boldItalic r:id="rId215"/>
    </p:embeddedFont>
    <p:embeddedFont>
      <p:font typeface="Quattrocento Sans"/>
      <p:regular r:id="rId216"/>
      <p:bold r:id="rId217"/>
      <p:italic r:id="rId218"/>
      <p:boldItalic r:id="rId219"/>
    </p:embeddedFont>
    <p:embeddedFont>
      <p:font typeface="Open Sans ExtraBold"/>
      <p:bold r:id="rId220"/>
      <p:boldItalic r:id="rId2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72">
          <p15:clr>
            <a:srgbClr val="A4A3A4"/>
          </p15:clr>
        </p15:guide>
        <p15:guide id="2" pos="288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1488">
          <p15:clr>
            <a:srgbClr val="A4A3A4"/>
          </p15:clr>
        </p15:guide>
        <p15:guide id="5" pos="3816">
          <p15:clr>
            <a:srgbClr val="A4A3A4"/>
          </p15:clr>
        </p15:guide>
        <p15:guide id="6" pos="7416">
          <p15:clr>
            <a:srgbClr val="F26B43"/>
          </p15:clr>
        </p15:guide>
        <p15:guide id="7" orient="horz" pos="312">
          <p15:clr>
            <a:srgbClr val="F26B43"/>
          </p15:clr>
        </p15:guide>
        <p15:guide id="8" orient="horz" pos="2160">
          <p15:clr>
            <a:srgbClr val="A4A3A4"/>
          </p15:clr>
        </p15:guide>
        <p15:guide id="9" orient="horz" pos="2304">
          <p15:clr>
            <a:srgbClr val="A4A3A4"/>
          </p15:clr>
        </p15:guide>
      </p15:sldGuideLst>
    </p:ext>
    <p:ext uri="GoogleSlidesCustomDataVersion2">
      <go:slidesCustomData xmlns:go="http://customooxmlschemas.google.com/" r:id="rId222" roundtripDataSignature="AMtx7mg9HV+x9P6Ti9mv+zQ/9L7Y97he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30CDC0-F12D-4335-8E32-8F5DFBFABF07}">
  <a:tblStyle styleId="{EC30CDC0-F12D-4335-8E32-8F5DFBFABF0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72" orient="horz"/>
        <p:guide pos="288"/>
        <p:guide pos="4056" orient="horz"/>
        <p:guide pos="1488" orient="horz"/>
        <p:guide pos="3816"/>
        <p:guide pos="7416"/>
        <p:guide pos="312" orient="horz"/>
        <p:guide pos="2160" orient="horz"/>
        <p:guide pos="23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0" Type="http://schemas.openxmlformats.org/officeDocument/2006/relationships/font" Target="fonts/OpenSansExtraBold-bold.fnt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222" Type="http://customschemas.google.com/relationships/presentationmetadata" Target="metadata"/><Relationship Id="rId100" Type="http://schemas.openxmlformats.org/officeDocument/2006/relationships/slide" Target="slides/slide94.xml"/><Relationship Id="rId221" Type="http://schemas.openxmlformats.org/officeDocument/2006/relationships/font" Target="fonts/OpenSansExtraBold-boldItalic.fntdata"/><Relationship Id="rId217" Type="http://schemas.openxmlformats.org/officeDocument/2006/relationships/font" Target="fonts/QuattrocentoSans-bold.fntdata"/><Relationship Id="rId216" Type="http://schemas.openxmlformats.org/officeDocument/2006/relationships/font" Target="fonts/QuattrocentoSans-regular.fntdata"/><Relationship Id="rId215" Type="http://schemas.openxmlformats.org/officeDocument/2006/relationships/font" Target="fonts/Candara-boldItalic.fntdata"/><Relationship Id="rId214" Type="http://schemas.openxmlformats.org/officeDocument/2006/relationships/font" Target="fonts/Candara-italic.fntdata"/><Relationship Id="rId219" Type="http://schemas.openxmlformats.org/officeDocument/2006/relationships/font" Target="fonts/QuattrocentoSans-boldItalic.fntdata"/><Relationship Id="rId218" Type="http://schemas.openxmlformats.org/officeDocument/2006/relationships/font" Target="fonts/QuattrocentoSans-italic.fntdata"/><Relationship Id="rId213" Type="http://schemas.openxmlformats.org/officeDocument/2006/relationships/font" Target="fonts/Candara-bold.fntdata"/><Relationship Id="rId212" Type="http://schemas.openxmlformats.org/officeDocument/2006/relationships/font" Target="fonts/Candara-regular.fntdata"/><Relationship Id="rId211" Type="http://schemas.openxmlformats.org/officeDocument/2006/relationships/font" Target="fonts/Tahoma-bold.fntdata"/><Relationship Id="rId210" Type="http://schemas.openxmlformats.org/officeDocument/2006/relationships/font" Target="fonts/Tahoma-regular.fntdata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206" Type="http://schemas.openxmlformats.org/officeDocument/2006/relationships/font" Target="fonts/SourceSans3-regular.fntdata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font" Target="fonts/SourceSans3-boldItalic.fntdata"/><Relationship Id="rId208" Type="http://schemas.openxmlformats.org/officeDocument/2006/relationships/font" Target="fonts/SourceSans3-italic.fntdata"/><Relationship Id="rId207" Type="http://schemas.openxmlformats.org/officeDocument/2006/relationships/font" Target="fonts/SourceSans3-bold.fntdata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a17394344_1_0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7a17394344_1_0:notes"/>
          <p:cNvSpPr/>
          <p:nvPr>
            <p:ph idx="2" type="sldImg"/>
          </p:nvPr>
        </p:nvSpPr>
        <p:spPr>
          <a:xfrm>
            <a:off x="2271659" y="1143642"/>
            <a:ext cx="23148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a17394344_1_18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7a17394344_1_18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g27a17394344_1_339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g27a17394344_1_339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27a17394344_1_339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g27a17394344_1_339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27a17394344_1_344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g27a17394344_1_344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27a17394344_1_349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g27a17394344_1_349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g27a17394344_1_355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g27a17394344_1_355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27a17394344_1_364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3" name="Google Shape;3443;g27a17394344_1_364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g27a17394344_1_365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g27a17394344_1_365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g27a17394344_1_365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g27a17394344_1_365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27a17394344_1_380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2" name="Google Shape;3602;g27a17394344_1_380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27a17394344_1_381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0" name="Google Shape;3610;g27a17394344_1_381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a17394344_1_19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7a17394344_1_19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g27a17394344_1_389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g27a17394344_1_389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27a17394344_1_389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9" name="Google Shape;3699;g27a17394344_1_389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5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g27a17394344_1_390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g27a17394344_1_390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g27a17394344_1_395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g27a17394344_1_395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27a17394344_1_407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g27a17394344_1_407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27a17394344_1_408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g27a17394344_1_408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g27a17394344_1_414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g27a17394344_1_414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27a17394344_1_415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g27a17394344_1_415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2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27a17394344_1_421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g27a17394344_1_421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27a17394344_1_427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5" name="Google Shape;4035;g27a17394344_1_427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a17394344_1_21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7a17394344_1_21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g27a17394344_1_427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1" name="Google Shape;4041;g27a17394344_1_427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27a17394344_1_428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9" name="Google Shape;4049;g27a17394344_1_428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g27a17394344_1_432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4" name="Google Shape;4094;g27a17394344_1_432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8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27a17394344_1_438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g27a17394344_1_438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7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27a17394344_1_440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9" name="Google Shape;4169;g27a17394344_1_440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27a17394344_1_444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1" name="Google Shape;4211;g27a17394344_1_444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4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g27a17394344_1_448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6" name="Google Shape;4256;g27a17394344_1_448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0" name="Shape 4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" name="Google Shape;4301;g27a17394344_1_453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2" name="Google Shape;4302;g27a17394344_1_453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5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Google Shape;4346;g27a17394344_1_461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7" name="Google Shape;4347;g27a17394344_1_461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3" name="Shape 4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4" name="Google Shape;4354;g27a17394344_1_462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5" name="Google Shape;4355;g27a17394344_1_462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a17394344_1_24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7a17394344_1_24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g27a17394344_1_468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2" name="Google Shape;4412;g27a17394344_1_468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3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g27a17394344_1_471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5" name="Google Shape;4445;g27a17394344_1_471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g27a17394344_1_472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3" name="Google Shape;4453;g27a17394344_1_472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0" name="Shape 4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1" name="Google Shape;4521;g27a17394344_1_478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2" name="Google Shape;4522;g27a17394344_1_478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3" name="Shape 4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Google Shape;4594;g27a17394344_1_486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5" name="Google Shape;4595;g27a17394344_1_486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1" name="Shape 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2" name="Google Shape;4602;g27a17394344_1_486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3" name="Google Shape;4603;g27a17394344_1_486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2" name="Shape 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3" name="Google Shape;4643;g27a17394344_1_490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4" name="Google Shape;4644;g27a17394344_1_490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0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g27a17394344_1_491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2" name="Google Shape;4652;g27a17394344_1_491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1" name="Shape 4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" name="Google Shape;4712;g27a17394344_1_497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3" name="Google Shape;4713;g27a17394344_1_497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2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3" name="Google Shape;4773;g27a17394344_1_503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4" name="Google Shape;4774;g27a17394344_1_503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a17394344_1_27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7a17394344_1_27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0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1" name="Google Shape;4811;g27a17394344_1_507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2" name="Google Shape;4812;g27a17394344_1_507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6" name="Shape 4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7" name="Google Shape;4887;g27a17394344_1_519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8" name="Google Shape;4888;g27a17394344_1_519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4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Google Shape;4895;g27a17394344_1_520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6" name="Google Shape;4896;g27a17394344_1_520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4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g27a17394344_1_525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6" name="Google Shape;4946;g27a17394344_1_525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2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g27a17394344_1_525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4" name="Google Shape;4954;g27a17394344_1_525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5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6" name="Google Shape;5006;g27a17394344_1_530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7" name="Google Shape;5007;g27a17394344_1_530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0" name="Shape 5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g27a17394344_1_531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2" name="Google Shape;5012;g27a17394344_1_531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8" name="Shape 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" name="Google Shape;5019;g27a17394344_1_532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0" name="Google Shape;5020;g27a17394344_1_532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2" name="Shape 5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3" name="Google Shape;5063;g27a17394344_1_536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4" name="Google Shape;5064;g27a17394344_1_536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7" name="Shape 5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8" name="Google Shape;5098;g27a17394344_1_539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9" name="Google Shape;5099;g27a17394344_1_539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a17394344_1_31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7a17394344_1_31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4" name="Shape 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5" name="Google Shape;5165;g27a17394344_1_546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6" name="Google Shape;5166;g27a17394344_1_546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Google Shape;5201;g27a17394344_1_549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2" name="Google Shape;5202;g27a17394344_1_549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8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g27a17394344_1_556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0" name="Google Shape;5210;g27a17394344_1_556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6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g27a17394344_1_556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8" name="Google Shape;5218;g27a17394344_1_556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8" name="Shape 5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9" name="Google Shape;5239;g27a17394344_1_558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0" name="Google Shape;5240;g27a17394344_1_558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3" name="Shape 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Google Shape;5244;g27a17394344_1_559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5" name="Google Shape;5245;g27a17394344_1_559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1" name="Shape 5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Google Shape;5252;g27a17394344_1_559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3" name="Google Shape;5253;g27a17394344_1_559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4" name="Shape 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Google Shape;5285;g27a17394344_1_563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6" name="Google Shape;5286;g27a17394344_1_563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3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Google Shape;5334;g27a17394344_1_567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5" name="Google Shape;5335;g27a17394344_1_567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5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" name="Google Shape;5386;g27a17394344_1_573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7" name="Google Shape;5387;g27a17394344_1_573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a17394344_1_37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7a17394344_1_37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4" name="Shape 5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5" name="Google Shape;5425;g27a17394344_1_576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6" name="Google Shape;5426;g27a17394344_1_576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6" name="Shape 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7" name="Google Shape;5487;g27a17394344_1_582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8" name="Google Shape;5488;g27a17394344_1_582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4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g27a17394344_1_583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6" name="Google Shape;5496;g27a17394344_1_583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3" name="Shape 5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4" name="Google Shape;5514;g27a17394344_1_585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5" name="Google Shape;5515;g27a17394344_1_585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1" name="Shape 5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2" name="Google Shape;5602;g27a17394344_1_598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3" name="Google Shape;5603;g27a17394344_1_598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9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27a17394344_1_599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1" name="Google Shape;5611;g27a17394344_1_599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4" name="Shape 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5" name="Google Shape;5655;g27a17394344_1_603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6" name="Google Shape;5656;g27a17394344_1_603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7" name="Shape 5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8" name="Google Shape;5708;g27a17394344_1_609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9" name="Google Shape;5709;g27a17394344_1_609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5" name="Shape 5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6" name="Google Shape;5716;g27a17394344_1_609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7" name="Google Shape;5717;g27a17394344_1_609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6" name="Shape 5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7" name="Google Shape;5757;g27a17394344_1_613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8" name="Google Shape;5758;g27a17394344_1_613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7a17394344_1_38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7a17394344_1_38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2" name="Shape 5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3" name="Google Shape;5833;g27a17394344_1_621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4" name="Google Shape;5834;g27a17394344_1_621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7" name="Shape 5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8" name="Google Shape;5838;g27a17394344_1_621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9" name="Google Shape;5839;g27a17394344_1_621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5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27a17394344_1_622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7" name="Google Shape;5847;g27a17394344_1_622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6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g27a17394344_1_633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8" name="Google Shape;5908;g27a17394344_1_633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4" name="Shape 5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5" name="Google Shape;5915;g27a17394344_1_633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6" name="Google Shape;5916;g27a17394344_1_633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7" name="Shape 5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8" name="Google Shape;5958;g27a17394344_1_638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9" name="Google Shape;5959;g27a17394344_1_638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6" name="Shape 6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7" name="Google Shape;6017;g27a17394344_1_643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8" name="Google Shape;6018;g27a17394344_1_643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6" name="Shape 6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Google Shape;6087;g27a17394344_1_650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8" name="Google Shape;6088;g27a17394344_1_650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4" name="Shape 6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5" name="Google Shape;6095;g27a17394344_1_651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6" name="Google Shape;6096;g27a17394344_1_651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8" name="Shape 6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9" name="Google Shape;6129;g27a17394344_1_654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0" name="Google Shape;6130;g27a17394344_1_654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a17394344_1_40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7a17394344_1_40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8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g27a17394344_1_661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0" name="Google Shape;6150;g27a17394344_1_661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6" name="Shape 6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Google Shape;6157;g27a17394344_1_662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8" name="Google Shape;6158;g27a17394344_1_662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9" name="Shape 6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0" name="Google Shape;6190;g27a17394344_1_665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1" name="Google Shape;6191;g27a17394344_1_665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6" name="Shape 6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7" name="Google Shape;6217;g27a17394344_1_667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8" name="Google Shape;6218;g27a17394344_1_667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2" name="Shape 6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3" name="Google Shape;6223;g27a17394344_1_668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4" name="Google Shape;6224;g27a17394344_1_668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0" name="Shape 6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1" name="Google Shape;6231;g27a17394344_1_669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2" name="Google Shape;6232;g27a17394344_1_669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0" name="Shape 6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1" name="Google Shape;6261;g27a17394344_1_671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2" name="Google Shape;6262;g27a17394344_1_671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6" name="Shape 6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" name="Google Shape;6287;g27a17394344_1_674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8" name="Google Shape;6288;g27a17394344_1_674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5" name="Shape 6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6" name="Google Shape;6356;g27a17394344_1_681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7" name="Google Shape;6357;g27a17394344_1_681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6" name="Shape 6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7" name="Google Shape;6377;g27a17394344_1_688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8" name="Google Shape;6378;g27a17394344_1_688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a17394344_1_48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7a17394344_1_48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4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Google Shape;6385;g27a17394344_1_688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6" name="Google Shape;6386;g27a17394344_1_688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1" name="Shape 6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2" name="Google Shape;6422;g27a17394344_1_692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3" name="Google Shape;6423;g27a17394344_1_692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6" name="Shape 6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7" name="Google Shape;6467;g27a17394344_1_696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8" name="Google Shape;6468;g27a17394344_1_696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8" name="Shape 6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9" name="Google Shape;6539;g27a17394344_1_703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0" name="Google Shape;6540;g27a17394344_1_703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8" name="Shape 6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9" name="Google Shape;6569;g27a17394344_1_706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0" name="Google Shape;6570;g27a17394344_1_706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0" name="Shape 6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1" name="Google Shape;6601;g27a17394344_1_709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2" name="Google Shape;6602;g27a17394344_1_709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8" name="Shape 6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9" name="Google Shape;6609;g27a17394344_1_710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0" name="Google Shape;6610;g27a17394344_1_710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1" name="Shape 6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2" name="Google Shape;6662;g27a17394344_1_715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3" name="Google Shape;6663;g27a17394344_1_715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9" name="Shape 6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0" name="Google Shape;6670;g27a17394344_1_716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1" name="Google Shape;6671;g27a17394344_1_716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0" name="Shape 6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1" name="Google Shape;6691;g27a17394344_1_718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2" name="Google Shape;6692;g27a17394344_1_718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a17394344_1_8:notes"/>
          <p:cNvSpPr/>
          <p:nvPr>
            <p:ph idx="2" type="sldImg"/>
          </p:nvPr>
        </p:nvSpPr>
        <p:spPr>
          <a:xfrm>
            <a:off x="2271659" y="1143642"/>
            <a:ext cx="23148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7a17394344_1_8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700" lIns="45425" spcFirstLastPara="1" rIns="45425" wrap="square" tIns="22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7a17394344_1_8:notes"/>
          <p:cNvSpPr txBox="1"/>
          <p:nvPr>
            <p:ph idx="12" type="sldNum"/>
          </p:nvPr>
        </p:nvSpPr>
        <p:spPr>
          <a:xfrm>
            <a:off x="3884431" y="8685774"/>
            <a:ext cx="297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700" lIns="45425" spcFirstLastPara="1" rIns="45425" wrap="square" tIns="22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7a17394344_1_48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7a17394344_1_48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7a17394344_1_55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7a17394344_1_55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7a17394344_1_63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27a17394344_1_63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7a17394344_1_64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27a17394344_1_64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7a17394344_1_69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27a17394344_1_69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7a17394344_1_73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27a17394344_1_73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7a17394344_1_76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27a17394344_1_76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7a17394344_1_78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27a17394344_1_78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7a17394344_1_79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27a17394344_1_79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7a17394344_1_79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27a17394344_1_79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a17394344_1_62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7a17394344_1_62:notes"/>
          <p:cNvSpPr/>
          <p:nvPr>
            <p:ph idx="2" type="sldImg"/>
          </p:nvPr>
        </p:nvSpPr>
        <p:spPr>
          <a:xfrm>
            <a:off x="2271659" y="1143642"/>
            <a:ext cx="23148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7a17394344_1_85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27a17394344_1_85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7a17394344_1_86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27a17394344_1_86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7a17394344_1_88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27a17394344_1_88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7a17394344_1_96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27a17394344_1_96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7a17394344_1_97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g27a17394344_1_97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7a17394344_1_97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27a17394344_1_97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7a17394344_1_99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g27a17394344_1_99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7a17394344_1_105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27a17394344_1_105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7a17394344_1_110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g27a17394344_1_110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7a17394344_1_114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27a17394344_1_114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a17394344_1_66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7a17394344_1_66:notes"/>
          <p:cNvSpPr/>
          <p:nvPr>
            <p:ph idx="2" type="sldImg"/>
          </p:nvPr>
        </p:nvSpPr>
        <p:spPr>
          <a:xfrm>
            <a:off x="2271659" y="1143642"/>
            <a:ext cx="23148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7a17394344_1_120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g27a17394344_1_120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7a17394344_1_121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g27a17394344_1_121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7a17394344_1_124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g27a17394344_1_124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7a17394344_1_127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27a17394344_1_127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7a17394344_1_131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g27a17394344_1_131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27a17394344_1_135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g27a17394344_1_135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7a17394344_1_144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g27a17394344_1_144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7a17394344_1_145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g27a17394344_1_145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7a17394344_1_148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g27a17394344_1_148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7a17394344_1_153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g27a17394344_1_153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a17394344_1_80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7a17394344_1_80:notes"/>
          <p:cNvSpPr/>
          <p:nvPr>
            <p:ph idx="2" type="sldImg"/>
          </p:nvPr>
        </p:nvSpPr>
        <p:spPr>
          <a:xfrm>
            <a:off x="2271659" y="1143642"/>
            <a:ext cx="23148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7a17394344_1_154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g27a17394344_1_154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7a17394344_1_154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g27a17394344_1_154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7a17394344_1_156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g27a17394344_1_156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27a17394344_1_159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g27a17394344_1_159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7a17394344_1_168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g27a17394344_1_168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27a17394344_1_168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g27a17394344_1_168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7a17394344_1_169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g27a17394344_1_169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7a17394344_1_170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g27a17394344_1_170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7a17394344_1_173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g27a17394344_1_173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27a17394344_1_175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g27a17394344_1_175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a17394344_1_89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a17394344_1_89:notes"/>
          <p:cNvSpPr/>
          <p:nvPr>
            <p:ph idx="2" type="sldImg"/>
          </p:nvPr>
        </p:nvSpPr>
        <p:spPr>
          <a:xfrm>
            <a:off x="2271659" y="1143642"/>
            <a:ext cx="23148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27a17394344_1_178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g27a17394344_1_178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7a17394344_1_180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g27a17394344_1_180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27a17394344_1_183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g27a17394344_1_183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27a17394344_1_187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g27a17394344_1_187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7a17394344_1_190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g27a17394344_1_190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7a17394344_1_193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g27a17394344_1_193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7a17394344_1_196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g27a17394344_1_196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27a17394344_1_204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g27a17394344_1_204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27a17394344_1_205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g27a17394344_1_205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27a17394344_1_211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g27a17394344_1_211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a17394344_1_98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7a17394344_1_98:notes"/>
          <p:cNvSpPr/>
          <p:nvPr>
            <p:ph idx="2" type="sldImg"/>
          </p:nvPr>
        </p:nvSpPr>
        <p:spPr>
          <a:xfrm>
            <a:off x="2271659" y="1143642"/>
            <a:ext cx="23148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27a17394344_1_217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g27a17394344_1_217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27a17394344_1_224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g27a17394344_1_224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27a17394344_1_231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g27a17394344_1_231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27a17394344_1_235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g27a17394344_1_235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27a17394344_1_236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27a17394344_1_236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27a17394344_1_243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g27a17394344_1_243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27a17394344_1_251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g27a17394344_1_251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27a17394344_1_255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g27a17394344_1_255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27a17394344_1_255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g27a17394344_1_255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27a17394344_1_258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g27a17394344_1_258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7a17394344_1_115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7a17394344_1_115:notes"/>
          <p:cNvSpPr/>
          <p:nvPr>
            <p:ph idx="2" type="sldImg"/>
          </p:nvPr>
        </p:nvSpPr>
        <p:spPr>
          <a:xfrm>
            <a:off x="2271659" y="1143642"/>
            <a:ext cx="23148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27a17394344_1_260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https://viblo.asia/p/phan-biet-kieu-bien-var-let-va-const-trong-javascript-ORNZqaOnZ0n</a:t>
            </a:r>
            <a:endParaRPr/>
          </a:p>
        </p:txBody>
      </p:sp>
      <p:sp>
        <p:nvSpPr>
          <p:cNvPr id="2523" name="Google Shape;2523;g27a17394344_1_260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27a17394344_1_269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g27a17394344_1_269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27a17394344_1_275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g27a17394344_1_275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27a17394344_1_281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g27a17394344_1_281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g27a17394344_1_282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g27a17394344_1_282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27a17394344_1_288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g27a17394344_1_288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27a17394344_1_291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g27a17394344_1_291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27a17394344_1_292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g27a17394344_1_292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g27a17394344_1_298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g27a17394344_1_298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27a17394344_1_298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g27a17394344_1_2987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a17394344_1_18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7a17394344_1_18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27a17394344_1_299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g27a17394344_1_299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27a17394344_1_304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g27a17394344_1_304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27a17394344_1_312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g27a17394344_1_312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g27a17394344_1_319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g27a17394344_1_3194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g27a17394344_1_319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g27a17394344_1_319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g27a17394344_1_320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g27a17394344_1_3205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27a17394344_1_327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g27a17394344_1_327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27a17394344_1_331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g27a17394344_1_331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g27a17394344_1_332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g27a17394344_1_332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27a17394344_1_332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g27a17394344_1_332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17" name="Google Shape;17;p44"/>
          <p:cNvSpPr txBox="1"/>
          <p:nvPr>
            <p:ph type="title"/>
          </p:nvPr>
        </p:nvSpPr>
        <p:spPr>
          <a:xfrm>
            <a:off x="457200" y="4517136"/>
            <a:ext cx="658155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a17394344_1_468"/>
          <p:cNvSpPr txBox="1"/>
          <p:nvPr>
            <p:ph type="title"/>
          </p:nvPr>
        </p:nvSpPr>
        <p:spPr>
          <a:xfrm>
            <a:off x="365873" y="157387"/>
            <a:ext cx="96408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i="0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27a17394344_1_468"/>
          <p:cNvSpPr txBox="1"/>
          <p:nvPr>
            <p:ph idx="1" type="body"/>
          </p:nvPr>
        </p:nvSpPr>
        <p:spPr>
          <a:xfrm>
            <a:off x="1064313" y="2353896"/>
            <a:ext cx="84732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700">
                <a:solidFill>
                  <a:srgbClr val="3846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g27a17394344_1_468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27a17394344_1_468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27a17394344_1_468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OBJECT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a17394344_1_95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27a17394344_1_95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27a17394344_1_956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OBJECT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a17394344_1_1428"/>
          <p:cNvSpPr txBox="1"/>
          <p:nvPr>
            <p:ph type="title"/>
          </p:nvPr>
        </p:nvSpPr>
        <p:spPr>
          <a:xfrm>
            <a:off x="365873" y="157387"/>
            <a:ext cx="4438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i="0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27a17394344_1_1428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7a17394344_1_1428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7a17394344_1_1428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a17394344_1_1433"/>
          <p:cNvSpPr/>
          <p:nvPr/>
        </p:nvSpPr>
        <p:spPr>
          <a:xfrm>
            <a:off x="0" y="0"/>
            <a:ext cx="12213241" cy="6870044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81" name="Google Shape;81;g27a17394344_1_14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27a17394344_1_1433"/>
          <p:cNvSpPr txBox="1"/>
          <p:nvPr>
            <p:ph type="title"/>
          </p:nvPr>
        </p:nvSpPr>
        <p:spPr>
          <a:xfrm>
            <a:off x="365873" y="157387"/>
            <a:ext cx="4438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i="0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7a17394344_1_1433"/>
          <p:cNvSpPr txBox="1"/>
          <p:nvPr>
            <p:ph idx="1" type="body"/>
          </p:nvPr>
        </p:nvSpPr>
        <p:spPr>
          <a:xfrm>
            <a:off x="60960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4" name="Google Shape;84;g27a17394344_1_1433"/>
          <p:cNvSpPr txBox="1"/>
          <p:nvPr>
            <p:ph idx="2" type="body"/>
          </p:nvPr>
        </p:nvSpPr>
        <p:spPr>
          <a:xfrm>
            <a:off x="627888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5" name="Google Shape;85;g27a17394344_1_1433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27a17394344_1_1433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27a17394344_1_1433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OBJECT_4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a17394344_1_1674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7a17394344_1_1674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7a17394344_1_1674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5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a17394344_1_2036"/>
          <p:cNvSpPr txBox="1"/>
          <p:nvPr>
            <p:ph type="ctrTitle"/>
          </p:nvPr>
        </p:nvSpPr>
        <p:spPr>
          <a:xfrm>
            <a:off x="872766" y="1339297"/>
            <a:ext cx="10394100" cy="2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i="0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7a17394344_1_2036"/>
          <p:cNvSpPr txBox="1"/>
          <p:nvPr>
            <p:ph idx="1" type="subTitle"/>
          </p:nvPr>
        </p:nvSpPr>
        <p:spPr>
          <a:xfrm>
            <a:off x="4024449" y="4139450"/>
            <a:ext cx="40929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5" name="Google Shape;95;g27a17394344_1_203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7a17394344_1_203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27a17394344_1_2036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OBJECT_6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a17394344_1_2809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7a17394344_1_280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7a17394344_1_2809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4">
  <p:cSld name="OBJECT_7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a17394344_1_3184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7a17394344_1_3184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7a17394344_1_3184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OBJECT_8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a17394344_1_3636"/>
          <p:cNvSpPr txBox="1"/>
          <p:nvPr>
            <p:ph type="title"/>
          </p:nvPr>
        </p:nvSpPr>
        <p:spPr>
          <a:xfrm>
            <a:off x="365873" y="157387"/>
            <a:ext cx="3483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i="0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7a17394344_1_363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27a17394344_1_363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7a17394344_1_3636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OBJECT_9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a17394344_1_4066"/>
          <p:cNvSpPr txBox="1"/>
          <p:nvPr>
            <p:ph type="title"/>
          </p:nvPr>
        </p:nvSpPr>
        <p:spPr>
          <a:xfrm>
            <a:off x="671102" y="2009174"/>
            <a:ext cx="10798800" cy="2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7a17394344_1_406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7a17394344_1_406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27a17394344_1_4066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">
  <p:cSld name="Instructio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5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5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" name="Google Shape;21;p45"/>
          <p:cNvSpPr/>
          <p:nvPr>
            <p:ph idx="2" type="pic"/>
          </p:nvPr>
        </p:nvSpPr>
        <p:spPr>
          <a:xfrm>
            <a:off x="8115300" y="1384300"/>
            <a:ext cx="3410712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5">
  <p:cSld name="OBJECT_10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a17394344_1_4609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7a17394344_1_460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27a17394344_1_4609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6">
  <p:cSld name="OBJECT_1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a17394344_1_5184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7a17394344_1_5184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7a17394344_1_5184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7">
  <p:cSld name="OBJECT_1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a17394344_1_5542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7a17394344_1_5542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7a17394344_1_5542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a17394344_1_5546"/>
          <p:cNvSpPr/>
          <p:nvPr/>
        </p:nvSpPr>
        <p:spPr>
          <a:xfrm>
            <a:off x="0" y="0"/>
            <a:ext cx="12213241" cy="6870044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30" name="Google Shape;130;g27a17394344_1_55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7a17394344_1_5546"/>
          <p:cNvSpPr txBox="1"/>
          <p:nvPr>
            <p:ph type="ctrTitle"/>
          </p:nvPr>
        </p:nvSpPr>
        <p:spPr>
          <a:xfrm>
            <a:off x="365873" y="157387"/>
            <a:ext cx="229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i="0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7a17394344_1_5546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3" name="Google Shape;133;g27a17394344_1_554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7a17394344_1_554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7a17394344_1_5546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8">
  <p:cSld name="OBJECT_1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a17394344_1_5978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7a17394344_1_5978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7a17394344_1_5978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9">
  <p:cSld name="OBJECT_1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a17394344_1_6322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7a17394344_1_6322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27a17394344_1_6322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0">
  <p:cSld name="OBJECT_15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a17394344_1_6602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7a17394344_1_6602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27a17394344_1_6602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1">
  <p:cSld name="OBJECT_1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a17394344_1_6870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27a17394344_1_6870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7a17394344_1_6870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2">
  <p:cSld name="OBJECT_1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a17394344_1_722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27a17394344_1_722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7a17394344_1_7226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4" name="Google Shape;24;p46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6"/>
          <p:cNvSpPr txBox="1"/>
          <p:nvPr>
            <p:ph idx="1" type="body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6" name="Google Shape;26;p46"/>
          <p:cNvSpPr txBox="1"/>
          <p:nvPr>
            <p:ph idx="3" type="body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Balance act">
  <p:cSld name="Palette Balance act">
    <p:bg>
      <p:bgPr>
        <a:solidFill>
          <a:srgbClr val="D8D8D8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7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47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47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47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47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47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47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7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Balancing Act">
  <p:cSld name="Immersive palette Balancing Act">
    <p:bg>
      <p:bgPr>
        <a:solidFill>
          <a:schemeClr val="accent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8"/>
          <p:cNvSpPr/>
          <p:nvPr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" name="Google Shape;39;p48"/>
          <p:cNvSpPr txBox="1"/>
          <p:nvPr>
            <p:ph type="title"/>
          </p:nvPr>
        </p:nvSpPr>
        <p:spPr>
          <a:xfrm>
            <a:off x="457199" y="1399032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8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" name="Google Shape;41;p48"/>
          <p:cNvSpPr/>
          <p:nvPr>
            <p:ph idx="2" type="pic"/>
          </p:nvPr>
        </p:nvSpPr>
        <p:spPr>
          <a:xfrm>
            <a:off x="4254500" y="0"/>
            <a:ext cx="7480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48"/>
          <p:cNvSpPr/>
          <p:nvPr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" name="Google Shape;43;p48"/>
          <p:cNvSpPr/>
          <p:nvPr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7a17394344_1_169"/>
          <p:cNvSpPr txBox="1"/>
          <p:nvPr>
            <p:ph type="title"/>
          </p:nvPr>
        </p:nvSpPr>
        <p:spPr>
          <a:xfrm>
            <a:off x="365873" y="178023"/>
            <a:ext cx="6704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i="0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g27a17394344_1_169"/>
          <p:cNvSpPr txBox="1"/>
          <p:nvPr>
            <p:ph idx="1" type="body"/>
          </p:nvPr>
        </p:nvSpPr>
        <p:spPr>
          <a:xfrm>
            <a:off x="609600" y="1577340"/>
            <a:ext cx="10972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7" name="Google Shape;47;g27a17394344_1_169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27a17394344_1_16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27a17394344_1_169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a17394344_1_175"/>
          <p:cNvSpPr txBox="1"/>
          <p:nvPr>
            <p:ph type="title"/>
          </p:nvPr>
        </p:nvSpPr>
        <p:spPr>
          <a:xfrm>
            <a:off x="365873" y="178023"/>
            <a:ext cx="6704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i="0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27a17394344_1_175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27a17394344_1_175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27a17394344_1_175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OBJECT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a17394344_1_459"/>
          <p:cNvSpPr txBox="1"/>
          <p:nvPr>
            <p:ph type="title"/>
          </p:nvPr>
        </p:nvSpPr>
        <p:spPr>
          <a:xfrm>
            <a:off x="365873" y="157387"/>
            <a:ext cx="96408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i="0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27a17394344_1_459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27a17394344_1_45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27a17394344_1_459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a17394344_1_464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27a17394344_1_464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27a17394344_1_464"/>
          <p:cNvSpPr txBox="1"/>
          <p:nvPr>
            <p:ph idx="12" type="sldNum"/>
          </p:nvPr>
        </p:nvSpPr>
        <p:spPr>
          <a:xfrm>
            <a:off x="8778241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JavaScript là gì? Kiến thức cơ bản về ngôn ngữ lập trình JS" id="14" name="Google Shape;14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67284" y="136525"/>
            <a:ext cx="1164734" cy="65456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jpg"/><Relationship Id="rId4" Type="http://schemas.openxmlformats.org/officeDocument/2006/relationships/image" Target="../media/image328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jpg"/><Relationship Id="rId4" Type="http://schemas.openxmlformats.org/officeDocument/2006/relationships/image" Target="../media/image327.jpg"/><Relationship Id="rId5" Type="http://schemas.openxmlformats.org/officeDocument/2006/relationships/image" Target="../media/image329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jpg"/><Relationship Id="rId4" Type="http://schemas.openxmlformats.org/officeDocument/2006/relationships/image" Target="../media/image327.jpg"/><Relationship Id="rId5" Type="http://schemas.openxmlformats.org/officeDocument/2006/relationships/image" Target="../media/image329.jpg"/><Relationship Id="rId6" Type="http://schemas.openxmlformats.org/officeDocument/2006/relationships/image" Target="../media/image5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7.png"/><Relationship Id="rId4" Type="http://schemas.openxmlformats.org/officeDocument/2006/relationships/image" Target="../media/image332.png"/><Relationship Id="rId5" Type="http://schemas.openxmlformats.org/officeDocument/2006/relationships/image" Target="../media/image335.png"/><Relationship Id="rId6" Type="http://schemas.openxmlformats.org/officeDocument/2006/relationships/image" Target="../media/image2.jpg"/><Relationship Id="rId7" Type="http://schemas.openxmlformats.org/officeDocument/2006/relationships/image" Target="../media/image51.png"/><Relationship Id="rId8" Type="http://schemas.openxmlformats.org/officeDocument/2006/relationships/image" Target="../media/image6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jpg"/><Relationship Id="rId4" Type="http://schemas.openxmlformats.org/officeDocument/2006/relationships/image" Target="../media/image5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jpg"/><Relationship Id="rId4" Type="http://schemas.openxmlformats.org/officeDocument/2006/relationships/image" Target="../media/image347.png"/><Relationship Id="rId5" Type="http://schemas.openxmlformats.org/officeDocument/2006/relationships/image" Target="../media/image57.png"/><Relationship Id="rId6" Type="http://schemas.openxmlformats.org/officeDocument/2006/relationships/image" Target="../media/image3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3.jpg"/><Relationship Id="rId7" Type="http://schemas.openxmlformats.org/officeDocument/2006/relationships/image" Target="../media/image3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jpg"/><Relationship Id="rId4" Type="http://schemas.openxmlformats.org/officeDocument/2006/relationships/image" Target="../media/image174.jpg"/><Relationship Id="rId9" Type="http://schemas.openxmlformats.org/officeDocument/2006/relationships/image" Target="../media/image57.png"/><Relationship Id="rId5" Type="http://schemas.openxmlformats.org/officeDocument/2006/relationships/image" Target="../media/image173.png"/><Relationship Id="rId6" Type="http://schemas.openxmlformats.org/officeDocument/2006/relationships/image" Target="../media/image352.png"/><Relationship Id="rId7" Type="http://schemas.openxmlformats.org/officeDocument/2006/relationships/image" Target="../media/image170.png"/><Relationship Id="rId8" Type="http://schemas.openxmlformats.org/officeDocument/2006/relationships/image" Target="../media/image172.png"/><Relationship Id="rId11" Type="http://schemas.openxmlformats.org/officeDocument/2006/relationships/image" Target="../media/image161.png"/><Relationship Id="rId10" Type="http://schemas.openxmlformats.org/officeDocument/2006/relationships/image" Target="../media/image34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jpg"/><Relationship Id="rId4" Type="http://schemas.openxmlformats.org/officeDocument/2006/relationships/image" Target="../media/image35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62.png"/><Relationship Id="rId4" Type="http://schemas.openxmlformats.org/officeDocument/2006/relationships/image" Target="../media/image382.png"/><Relationship Id="rId9" Type="http://schemas.openxmlformats.org/officeDocument/2006/relationships/image" Target="../media/image364.png"/><Relationship Id="rId5" Type="http://schemas.openxmlformats.org/officeDocument/2006/relationships/image" Target="../media/image2.jpg"/><Relationship Id="rId6" Type="http://schemas.openxmlformats.org/officeDocument/2006/relationships/image" Target="../media/image363.png"/><Relationship Id="rId7" Type="http://schemas.openxmlformats.org/officeDocument/2006/relationships/image" Target="../media/image360.png"/><Relationship Id="rId8" Type="http://schemas.openxmlformats.org/officeDocument/2006/relationships/image" Target="../media/image365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jpg"/><Relationship Id="rId4" Type="http://schemas.openxmlformats.org/officeDocument/2006/relationships/image" Target="../media/image367.png"/><Relationship Id="rId5" Type="http://schemas.openxmlformats.org/officeDocument/2006/relationships/image" Target="../media/image384.png"/><Relationship Id="rId6" Type="http://schemas.openxmlformats.org/officeDocument/2006/relationships/image" Target="../media/image369.png"/><Relationship Id="rId7" Type="http://schemas.openxmlformats.org/officeDocument/2006/relationships/image" Target="../media/image57.png"/><Relationship Id="rId8" Type="http://schemas.openxmlformats.org/officeDocument/2006/relationships/image" Target="../media/image28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jpg"/><Relationship Id="rId4" Type="http://schemas.openxmlformats.org/officeDocument/2006/relationships/image" Target="../media/image5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2.jpg"/><Relationship Id="rId6" Type="http://schemas.openxmlformats.org/officeDocument/2006/relationships/image" Target="../media/image33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jpg"/><Relationship Id="rId4" Type="http://schemas.openxmlformats.org/officeDocument/2006/relationships/image" Target="../media/image36.png"/><Relationship Id="rId9" Type="http://schemas.openxmlformats.org/officeDocument/2006/relationships/image" Target="../media/image411.png"/><Relationship Id="rId5" Type="http://schemas.openxmlformats.org/officeDocument/2006/relationships/image" Target="../media/image37.png"/><Relationship Id="rId6" Type="http://schemas.openxmlformats.org/officeDocument/2006/relationships/image" Target="../media/image402.png"/><Relationship Id="rId7" Type="http://schemas.openxmlformats.org/officeDocument/2006/relationships/image" Target="../media/image405.jpg"/><Relationship Id="rId8" Type="http://schemas.openxmlformats.org/officeDocument/2006/relationships/image" Target="../media/image5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22.jpg"/><Relationship Id="rId4" Type="http://schemas.openxmlformats.org/officeDocument/2006/relationships/image" Target="../media/image416.jpg"/><Relationship Id="rId9" Type="http://schemas.openxmlformats.org/officeDocument/2006/relationships/image" Target="../media/image420.png"/><Relationship Id="rId5" Type="http://schemas.openxmlformats.org/officeDocument/2006/relationships/image" Target="../media/image2.jpg"/><Relationship Id="rId6" Type="http://schemas.openxmlformats.org/officeDocument/2006/relationships/image" Target="../media/image414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11" Type="http://schemas.openxmlformats.org/officeDocument/2006/relationships/image" Target="../media/image461.png"/><Relationship Id="rId10" Type="http://schemas.openxmlformats.org/officeDocument/2006/relationships/image" Target="../media/image415.png"/><Relationship Id="rId13" Type="http://schemas.openxmlformats.org/officeDocument/2006/relationships/image" Target="../media/image424.jpg"/><Relationship Id="rId12" Type="http://schemas.openxmlformats.org/officeDocument/2006/relationships/image" Target="../media/image421.png"/><Relationship Id="rId15" Type="http://schemas.openxmlformats.org/officeDocument/2006/relationships/image" Target="../media/image428.png"/><Relationship Id="rId14" Type="http://schemas.openxmlformats.org/officeDocument/2006/relationships/image" Target="../media/image426.png"/><Relationship Id="rId17" Type="http://schemas.openxmlformats.org/officeDocument/2006/relationships/image" Target="../media/image60.png"/><Relationship Id="rId16" Type="http://schemas.openxmlformats.org/officeDocument/2006/relationships/image" Target="../media/image42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31.jpg"/><Relationship Id="rId4" Type="http://schemas.openxmlformats.org/officeDocument/2006/relationships/image" Target="../media/image2.jpg"/><Relationship Id="rId5" Type="http://schemas.openxmlformats.org/officeDocument/2006/relationships/image" Target="../media/image34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jpg"/><Relationship Id="rId4" Type="http://schemas.openxmlformats.org/officeDocument/2006/relationships/image" Target="../media/image434.jpg"/><Relationship Id="rId9" Type="http://schemas.openxmlformats.org/officeDocument/2006/relationships/image" Target="../media/image433.png"/><Relationship Id="rId5" Type="http://schemas.openxmlformats.org/officeDocument/2006/relationships/image" Target="../media/image430.png"/><Relationship Id="rId6" Type="http://schemas.openxmlformats.org/officeDocument/2006/relationships/image" Target="../media/image57.png"/><Relationship Id="rId7" Type="http://schemas.openxmlformats.org/officeDocument/2006/relationships/image" Target="../media/image441.png"/><Relationship Id="rId8" Type="http://schemas.openxmlformats.org/officeDocument/2006/relationships/image" Target="../media/image432.png"/><Relationship Id="rId11" Type="http://schemas.openxmlformats.org/officeDocument/2006/relationships/image" Target="../media/image466.png"/><Relationship Id="rId10" Type="http://schemas.openxmlformats.org/officeDocument/2006/relationships/image" Target="../media/image43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45.jpg"/><Relationship Id="rId4" Type="http://schemas.openxmlformats.org/officeDocument/2006/relationships/image" Target="../media/image447.png"/><Relationship Id="rId5" Type="http://schemas.openxmlformats.org/officeDocument/2006/relationships/image" Target="../media/image444.png"/><Relationship Id="rId6" Type="http://schemas.openxmlformats.org/officeDocument/2006/relationships/image" Target="../media/image2.jpg"/><Relationship Id="rId7" Type="http://schemas.openxmlformats.org/officeDocument/2006/relationships/image" Target="../media/image5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jpg"/><Relationship Id="rId4" Type="http://schemas.openxmlformats.org/officeDocument/2006/relationships/image" Target="../media/image424.jpg"/><Relationship Id="rId9" Type="http://schemas.openxmlformats.org/officeDocument/2006/relationships/image" Target="../media/image457.jpg"/><Relationship Id="rId5" Type="http://schemas.openxmlformats.org/officeDocument/2006/relationships/image" Target="../media/image426.png"/><Relationship Id="rId6" Type="http://schemas.openxmlformats.org/officeDocument/2006/relationships/image" Target="../media/image459.jpg"/><Relationship Id="rId7" Type="http://schemas.openxmlformats.org/officeDocument/2006/relationships/image" Target="../media/image456.png"/><Relationship Id="rId8" Type="http://schemas.openxmlformats.org/officeDocument/2006/relationships/image" Target="../media/image454.jpg"/><Relationship Id="rId10" Type="http://schemas.openxmlformats.org/officeDocument/2006/relationships/image" Target="../media/image5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60.png"/><Relationship Id="rId4" Type="http://schemas.openxmlformats.org/officeDocument/2006/relationships/image" Target="../media/image462.png"/><Relationship Id="rId9" Type="http://schemas.openxmlformats.org/officeDocument/2006/relationships/image" Target="../media/image464.png"/><Relationship Id="rId5" Type="http://schemas.openxmlformats.org/officeDocument/2006/relationships/image" Target="../media/image468.png"/><Relationship Id="rId6" Type="http://schemas.openxmlformats.org/officeDocument/2006/relationships/image" Target="../media/image2.jpg"/><Relationship Id="rId7" Type="http://schemas.openxmlformats.org/officeDocument/2006/relationships/image" Target="../media/image424.jpg"/><Relationship Id="rId8" Type="http://schemas.openxmlformats.org/officeDocument/2006/relationships/image" Target="../media/image426.png"/><Relationship Id="rId11" Type="http://schemas.openxmlformats.org/officeDocument/2006/relationships/image" Target="../media/image57.png"/><Relationship Id="rId10" Type="http://schemas.openxmlformats.org/officeDocument/2006/relationships/image" Target="../media/image46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57.png"/><Relationship Id="rId4" Type="http://schemas.openxmlformats.org/officeDocument/2006/relationships/image" Target="../media/image2.jpg"/><Relationship Id="rId9" Type="http://schemas.openxmlformats.org/officeDocument/2006/relationships/image" Target="../media/image481.png"/><Relationship Id="rId5" Type="http://schemas.openxmlformats.org/officeDocument/2006/relationships/image" Target="../media/image478.png"/><Relationship Id="rId6" Type="http://schemas.openxmlformats.org/officeDocument/2006/relationships/image" Target="../media/image355.png"/><Relationship Id="rId7" Type="http://schemas.openxmlformats.org/officeDocument/2006/relationships/image" Target="../media/image431.jpg"/><Relationship Id="rId8" Type="http://schemas.openxmlformats.org/officeDocument/2006/relationships/image" Target="../media/image48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42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jpg"/><Relationship Id="rId4" Type="http://schemas.openxmlformats.org/officeDocument/2006/relationships/image" Target="../media/image347.png"/><Relationship Id="rId5" Type="http://schemas.openxmlformats.org/officeDocument/2006/relationships/image" Target="../media/image57.png"/><Relationship Id="rId6" Type="http://schemas.openxmlformats.org/officeDocument/2006/relationships/image" Target="../media/image6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86.png"/><Relationship Id="rId4" Type="http://schemas.openxmlformats.org/officeDocument/2006/relationships/image" Target="../media/image2.jpg"/><Relationship Id="rId5" Type="http://schemas.openxmlformats.org/officeDocument/2006/relationships/image" Target="../media/image60.png"/><Relationship Id="rId6" Type="http://schemas.openxmlformats.org/officeDocument/2006/relationships/image" Target="../media/image491.jpg"/><Relationship Id="rId7" Type="http://schemas.openxmlformats.org/officeDocument/2006/relationships/image" Target="../media/image496.png"/><Relationship Id="rId8" Type="http://schemas.openxmlformats.org/officeDocument/2006/relationships/image" Target="../media/image49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jpg"/><Relationship Id="rId4" Type="http://schemas.openxmlformats.org/officeDocument/2006/relationships/image" Target="../media/image494.jpg"/><Relationship Id="rId5" Type="http://schemas.openxmlformats.org/officeDocument/2006/relationships/image" Target="../media/image495.jpg"/><Relationship Id="rId6" Type="http://schemas.openxmlformats.org/officeDocument/2006/relationships/image" Target="../media/image490.png"/><Relationship Id="rId7" Type="http://schemas.openxmlformats.org/officeDocument/2006/relationships/image" Target="../media/image487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493.png"/><Relationship Id="rId4" Type="http://schemas.openxmlformats.org/officeDocument/2006/relationships/image" Target="../media/image500.jpg"/><Relationship Id="rId5" Type="http://schemas.openxmlformats.org/officeDocument/2006/relationships/image" Target="../media/image499.png"/><Relationship Id="rId6" Type="http://schemas.openxmlformats.org/officeDocument/2006/relationships/image" Target="../media/image2.jpg"/><Relationship Id="rId7" Type="http://schemas.openxmlformats.org/officeDocument/2006/relationships/image" Target="../media/image501.jpg"/><Relationship Id="rId8" Type="http://schemas.openxmlformats.org/officeDocument/2006/relationships/image" Target="../media/image502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jpg"/><Relationship Id="rId4" Type="http://schemas.openxmlformats.org/officeDocument/2006/relationships/image" Target="../media/image6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jpg"/><Relationship Id="rId4" Type="http://schemas.openxmlformats.org/officeDocument/2006/relationships/image" Target="../media/image527.png"/><Relationship Id="rId5" Type="http://schemas.openxmlformats.org/officeDocument/2006/relationships/image" Target="../media/image504.png"/><Relationship Id="rId6" Type="http://schemas.openxmlformats.org/officeDocument/2006/relationships/image" Target="../media/image50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jpg"/><Relationship Id="rId4" Type="http://schemas.openxmlformats.org/officeDocument/2006/relationships/image" Target="../media/image510.png"/><Relationship Id="rId5" Type="http://schemas.openxmlformats.org/officeDocument/2006/relationships/image" Target="../media/image93.png"/><Relationship Id="rId6" Type="http://schemas.openxmlformats.org/officeDocument/2006/relationships/image" Target="../media/image507.png"/><Relationship Id="rId7" Type="http://schemas.openxmlformats.org/officeDocument/2006/relationships/image" Target="../media/image85.png"/><Relationship Id="rId8" Type="http://schemas.openxmlformats.org/officeDocument/2006/relationships/image" Target="../media/image5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48.png"/><Relationship Id="rId9" Type="http://schemas.openxmlformats.org/officeDocument/2006/relationships/image" Target="../media/image33.jp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25.png"/><Relationship Id="rId11" Type="http://schemas.openxmlformats.org/officeDocument/2006/relationships/image" Target="../media/image50.png"/><Relationship Id="rId10" Type="http://schemas.openxmlformats.org/officeDocument/2006/relationships/image" Target="../media/image4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558.jpg"/><Relationship Id="rId4" Type="http://schemas.openxmlformats.org/officeDocument/2006/relationships/image" Target="../media/image2.jpg"/><Relationship Id="rId5" Type="http://schemas.openxmlformats.org/officeDocument/2006/relationships/image" Target="../media/image505.png"/><Relationship Id="rId6" Type="http://schemas.openxmlformats.org/officeDocument/2006/relationships/image" Target="../media/image527.png"/><Relationship Id="rId7" Type="http://schemas.openxmlformats.org/officeDocument/2006/relationships/image" Target="../media/image50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jpg"/><Relationship Id="rId4" Type="http://schemas.openxmlformats.org/officeDocument/2006/relationships/image" Target="../media/image519.jpg"/><Relationship Id="rId5" Type="http://schemas.openxmlformats.org/officeDocument/2006/relationships/image" Target="../media/image517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23.jpg"/><Relationship Id="rId4" Type="http://schemas.openxmlformats.org/officeDocument/2006/relationships/image" Target="../media/image57.png"/><Relationship Id="rId5" Type="http://schemas.openxmlformats.org/officeDocument/2006/relationships/image" Target="../media/image260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.jpg"/><Relationship Id="rId4" Type="http://schemas.openxmlformats.org/officeDocument/2006/relationships/image" Target="../media/image526.png"/><Relationship Id="rId5" Type="http://schemas.openxmlformats.org/officeDocument/2006/relationships/image" Target="../media/image57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.jpg"/><Relationship Id="rId4" Type="http://schemas.openxmlformats.org/officeDocument/2006/relationships/image" Target="../media/image526.png"/><Relationship Id="rId5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.jpg"/><Relationship Id="rId4" Type="http://schemas.openxmlformats.org/officeDocument/2006/relationships/image" Target="../media/image526.png"/><Relationship Id="rId5" Type="http://schemas.openxmlformats.org/officeDocument/2006/relationships/image" Target="../media/image707.png"/><Relationship Id="rId6" Type="http://schemas.openxmlformats.org/officeDocument/2006/relationships/image" Target="../media/image6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526.png"/><Relationship Id="rId4" Type="http://schemas.openxmlformats.org/officeDocument/2006/relationships/image" Target="../media/image2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30.png"/><Relationship Id="rId4" Type="http://schemas.openxmlformats.org/officeDocument/2006/relationships/image" Target="../media/image526.png"/><Relationship Id="rId5" Type="http://schemas.openxmlformats.org/officeDocument/2006/relationships/image" Target="../media/image531.png"/><Relationship Id="rId6" Type="http://schemas.openxmlformats.org/officeDocument/2006/relationships/image" Target="../media/image540.png"/><Relationship Id="rId7" Type="http://schemas.openxmlformats.org/officeDocument/2006/relationships/image" Target="../media/image57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93.png"/><Relationship Id="rId6" Type="http://schemas.openxmlformats.org/officeDocument/2006/relationships/image" Target="../media/image546.jpg"/><Relationship Id="rId7" Type="http://schemas.openxmlformats.org/officeDocument/2006/relationships/image" Target="../media/image553.png"/><Relationship Id="rId8" Type="http://schemas.openxmlformats.org/officeDocument/2006/relationships/image" Target="../media/image554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85.png"/><Relationship Id="rId6" Type="http://schemas.openxmlformats.org/officeDocument/2006/relationships/image" Target="../media/image551.png"/><Relationship Id="rId7" Type="http://schemas.openxmlformats.org/officeDocument/2006/relationships/image" Target="../media/image547.jpg"/><Relationship Id="rId8" Type="http://schemas.openxmlformats.org/officeDocument/2006/relationships/image" Target="../media/image55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49.jpg"/><Relationship Id="rId4" Type="http://schemas.openxmlformats.org/officeDocument/2006/relationships/image" Target="../media/image2.jpg"/><Relationship Id="rId5" Type="http://schemas.openxmlformats.org/officeDocument/2006/relationships/image" Target="../media/image57.png"/><Relationship Id="rId6" Type="http://schemas.openxmlformats.org/officeDocument/2006/relationships/image" Target="../media/image85.png"/><Relationship Id="rId7" Type="http://schemas.openxmlformats.org/officeDocument/2006/relationships/image" Target="../media/image551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68.png"/><Relationship Id="rId4" Type="http://schemas.openxmlformats.org/officeDocument/2006/relationships/image" Target="../media/image561.png"/><Relationship Id="rId9" Type="http://schemas.openxmlformats.org/officeDocument/2006/relationships/image" Target="../media/image570.png"/><Relationship Id="rId5" Type="http://schemas.openxmlformats.org/officeDocument/2006/relationships/image" Target="../media/image556.png"/><Relationship Id="rId6" Type="http://schemas.openxmlformats.org/officeDocument/2006/relationships/image" Target="../media/image560.png"/><Relationship Id="rId7" Type="http://schemas.openxmlformats.org/officeDocument/2006/relationships/image" Target="../media/image557.png"/><Relationship Id="rId8" Type="http://schemas.openxmlformats.org/officeDocument/2006/relationships/image" Target="../media/image56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57.png"/><Relationship Id="rId4" Type="http://schemas.openxmlformats.org/officeDocument/2006/relationships/image" Target="../media/image571.png"/><Relationship Id="rId9" Type="http://schemas.openxmlformats.org/officeDocument/2006/relationships/image" Target="../media/image572.png"/><Relationship Id="rId5" Type="http://schemas.openxmlformats.org/officeDocument/2006/relationships/image" Target="../media/image570.png"/><Relationship Id="rId6" Type="http://schemas.openxmlformats.org/officeDocument/2006/relationships/image" Target="../media/image565.png"/><Relationship Id="rId7" Type="http://schemas.openxmlformats.org/officeDocument/2006/relationships/image" Target="../media/image568.png"/><Relationship Id="rId8" Type="http://schemas.openxmlformats.org/officeDocument/2006/relationships/image" Target="../media/image2.jpg"/><Relationship Id="rId11" Type="http://schemas.openxmlformats.org/officeDocument/2006/relationships/image" Target="../media/image569.png"/><Relationship Id="rId10" Type="http://schemas.openxmlformats.org/officeDocument/2006/relationships/image" Target="../media/image573.png"/><Relationship Id="rId13" Type="http://schemas.openxmlformats.org/officeDocument/2006/relationships/image" Target="../media/image576.png"/><Relationship Id="rId12" Type="http://schemas.openxmlformats.org/officeDocument/2006/relationships/image" Target="../media/image574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68.png"/><Relationship Id="rId4" Type="http://schemas.openxmlformats.org/officeDocument/2006/relationships/image" Target="../media/image561.png"/><Relationship Id="rId5" Type="http://schemas.openxmlformats.org/officeDocument/2006/relationships/image" Target="../media/image57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3.xml"/><Relationship Id="rId3" Type="http://schemas.openxmlformats.org/officeDocument/2006/relationships/hyperlink" Target="http://www.google.com/" TargetMode="External"/><Relationship Id="rId4" Type="http://schemas.openxmlformats.org/officeDocument/2006/relationships/image" Target="../media/image579.png"/><Relationship Id="rId5" Type="http://schemas.openxmlformats.org/officeDocument/2006/relationships/image" Target="../media/image561.png"/><Relationship Id="rId6" Type="http://schemas.openxmlformats.org/officeDocument/2006/relationships/image" Target="../media/image578.png"/><Relationship Id="rId7" Type="http://schemas.openxmlformats.org/officeDocument/2006/relationships/image" Target="../media/image68.png"/><Relationship Id="rId8" Type="http://schemas.openxmlformats.org/officeDocument/2006/relationships/image" Target="../media/image586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9" Type="http://schemas.openxmlformats.org/officeDocument/2006/relationships/image" Target="../media/image597.png"/><Relationship Id="rId5" Type="http://schemas.openxmlformats.org/officeDocument/2006/relationships/image" Target="../media/image566.png"/><Relationship Id="rId6" Type="http://schemas.openxmlformats.org/officeDocument/2006/relationships/image" Target="../media/image570.png"/><Relationship Id="rId7" Type="http://schemas.openxmlformats.org/officeDocument/2006/relationships/image" Target="../media/image115.png"/><Relationship Id="rId8" Type="http://schemas.openxmlformats.org/officeDocument/2006/relationships/image" Target="../media/image594.png"/><Relationship Id="rId11" Type="http://schemas.openxmlformats.org/officeDocument/2006/relationships/image" Target="../media/image598.png"/><Relationship Id="rId10" Type="http://schemas.openxmlformats.org/officeDocument/2006/relationships/image" Target="../media/image596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jpg"/><Relationship Id="rId4" Type="http://schemas.openxmlformats.org/officeDocument/2006/relationships/image" Target="../media/image596.png"/><Relationship Id="rId5" Type="http://schemas.openxmlformats.org/officeDocument/2006/relationships/image" Target="../media/image594.png"/><Relationship Id="rId6" Type="http://schemas.openxmlformats.org/officeDocument/2006/relationships/image" Target="../media/image603.png"/><Relationship Id="rId7" Type="http://schemas.openxmlformats.org/officeDocument/2006/relationships/image" Target="../media/image598.png"/><Relationship Id="rId8" Type="http://schemas.openxmlformats.org/officeDocument/2006/relationships/image" Target="../media/image57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7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jpg"/><Relationship Id="rId4" Type="http://schemas.openxmlformats.org/officeDocument/2006/relationships/image" Target="../media/image613.png"/><Relationship Id="rId9" Type="http://schemas.openxmlformats.org/officeDocument/2006/relationships/image" Target="../media/image551.png"/><Relationship Id="rId5" Type="http://schemas.openxmlformats.org/officeDocument/2006/relationships/image" Target="../media/image614.png"/><Relationship Id="rId6" Type="http://schemas.openxmlformats.org/officeDocument/2006/relationships/image" Target="../media/image170.png"/><Relationship Id="rId7" Type="http://schemas.openxmlformats.org/officeDocument/2006/relationships/image" Target="../media/image172.png"/><Relationship Id="rId8" Type="http://schemas.openxmlformats.org/officeDocument/2006/relationships/image" Target="../media/image239.png"/><Relationship Id="rId11" Type="http://schemas.openxmlformats.org/officeDocument/2006/relationships/image" Target="../media/image620.png"/><Relationship Id="rId10" Type="http://schemas.openxmlformats.org/officeDocument/2006/relationships/image" Target="../media/image618.png"/><Relationship Id="rId13" Type="http://schemas.openxmlformats.org/officeDocument/2006/relationships/image" Target="../media/image347.png"/><Relationship Id="rId12" Type="http://schemas.openxmlformats.org/officeDocument/2006/relationships/image" Target="../media/image621.png"/><Relationship Id="rId14" Type="http://schemas.openxmlformats.org/officeDocument/2006/relationships/image" Target="../media/image9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59.png"/><Relationship Id="rId5" Type="http://schemas.openxmlformats.org/officeDocument/2006/relationships/image" Target="../media/image55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22.png"/><Relationship Id="rId4" Type="http://schemas.openxmlformats.org/officeDocument/2006/relationships/image" Target="../media/image627.png"/><Relationship Id="rId9" Type="http://schemas.openxmlformats.org/officeDocument/2006/relationships/image" Target="../media/image634.png"/><Relationship Id="rId5" Type="http://schemas.openxmlformats.org/officeDocument/2006/relationships/image" Target="../media/image2.jpg"/><Relationship Id="rId6" Type="http://schemas.openxmlformats.org/officeDocument/2006/relationships/image" Target="../media/image624.png"/><Relationship Id="rId7" Type="http://schemas.openxmlformats.org/officeDocument/2006/relationships/image" Target="../media/image57.png"/><Relationship Id="rId8" Type="http://schemas.openxmlformats.org/officeDocument/2006/relationships/image" Target="../media/image631.png"/><Relationship Id="rId10" Type="http://schemas.openxmlformats.org/officeDocument/2006/relationships/image" Target="../media/image63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639.png"/><Relationship Id="rId6" Type="http://schemas.openxmlformats.org/officeDocument/2006/relationships/image" Target="../media/image570.png"/><Relationship Id="rId7" Type="http://schemas.openxmlformats.org/officeDocument/2006/relationships/image" Target="../media/image640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57.png"/><Relationship Id="rId4" Type="http://schemas.openxmlformats.org/officeDocument/2006/relationships/image" Target="../media/image21.png"/><Relationship Id="rId9" Type="http://schemas.openxmlformats.org/officeDocument/2006/relationships/image" Target="../media/image653.png"/><Relationship Id="rId5" Type="http://schemas.openxmlformats.org/officeDocument/2006/relationships/image" Target="../media/image2.jpg"/><Relationship Id="rId6" Type="http://schemas.openxmlformats.org/officeDocument/2006/relationships/image" Target="../media/image285.png"/><Relationship Id="rId7" Type="http://schemas.openxmlformats.org/officeDocument/2006/relationships/image" Target="../media/image60.png"/><Relationship Id="rId8" Type="http://schemas.openxmlformats.org/officeDocument/2006/relationships/image" Target="../media/image651.png"/><Relationship Id="rId10" Type="http://schemas.openxmlformats.org/officeDocument/2006/relationships/image" Target="../media/image640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.jpg"/><Relationship Id="rId4" Type="http://schemas.openxmlformats.org/officeDocument/2006/relationships/image" Target="../media/image650.png"/><Relationship Id="rId5" Type="http://schemas.openxmlformats.org/officeDocument/2006/relationships/image" Target="../media/image57.png"/><Relationship Id="rId6" Type="http://schemas.openxmlformats.org/officeDocument/2006/relationships/image" Target="../media/image652.png"/><Relationship Id="rId7" Type="http://schemas.openxmlformats.org/officeDocument/2006/relationships/image" Target="../media/image64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.jpg"/><Relationship Id="rId4" Type="http://schemas.openxmlformats.org/officeDocument/2006/relationships/image" Target="../media/image57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.jpg"/><Relationship Id="rId4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9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58.jpg"/><Relationship Id="rId7" Type="http://schemas.openxmlformats.org/officeDocument/2006/relationships/image" Target="../media/image61.jpg"/><Relationship Id="rId8" Type="http://schemas.openxmlformats.org/officeDocument/2006/relationships/image" Target="../media/image65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9" Type="http://schemas.openxmlformats.org/officeDocument/2006/relationships/image" Target="../media/image682.png"/><Relationship Id="rId5" Type="http://schemas.openxmlformats.org/officeDocument/2006/relationships/image" Target="../media/image662.png"/><Relationship Id="rId6" Type="http://schemas.openxmlformats.org/officeDocument/2006/relationships/image" Target="../media/image671.png"/><Relationship Id="rId7" Type="http://schemas.openxmlformats.org/officeDocument/2006/relationships/image" Target="../media/image669.png"/><Relationship Id="rId8" Type="http://schemas.openxmlformats.org/officeDocument/2006/relationships/image" Target="../media/image668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57.png"/><Relationship Id="rId4" Type="http://schemas.openxmlformats.org/officeDocument/2006/relationships/image" Target="../media/image2.jpg"/><Relationship Id="rId5" Type="http://schemas.openxmlformats.org/officeDocument/2006/relationships/image" Target="../media/image674.png"/><Relationship Id="rId6" Type="http://schemas.openxmlformats.org/officeDocument/2006/relationships/image" Target="../media/image697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677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677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.jpg"/><Relationship Id="rId4" Type="http://schemas.openxmlformats.org/officeDocument/2006/relationships/image" Target="../media/image677.png"/><Relationship Id="rId5" Type="http://schemas.openxmlformats.org/officeDocument/2006/relationships/image" Target="../media/image706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687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691.png"/><Relationship Id="rId6" Type="http://schemas.openxmlformats.org/officeDocument/2006/relationships/image" Target="../media/image688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.jpg"/><Relationship Id="rId4" Type="http://schemas.openxmlformats.org/officeDocument/2006/relationships/image" Target="../media/image57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.jpg"/><Relationship Id="rId4" Type="http://schemas.openxmlformats.org/officeDocument/2006/relationships/image" Target="../media/image692.png"/><Relationship Id="rId5" Type="http://schemas.openxmlformats.org/officeDocument/2006/relationships/image" Target="../media/image677.png"/><Relationship Id="rId6" Type="http://schemas.openxmlformats.org/officeDocument/2006/relationships/image" Target="../media/image695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708.png"/><Relationship Id="rId4" Type="http://schemas.openxmlformats.org/officeDocument/2006/relationships/image" Target="../media/image2.jpg"/><Relationship Id="rId5" Type="http://schemas.openxmlformats.org/officeDocument/2006/relationships/image" Target="../media/image677.png"/><Relationship Id="rId6" Type="http://schemas.openxmlformats.org/officeDocument/2006/relationships/image" Target="../media/image695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.jpg"/><Relationship Id="rId4" Type="http://schemas.openxmlformats.org/officeDocument/2006/relationships/image" Target="../media/image677.png"/><Relationship Id="rId5" Type="http://schemas.openxmlformats.org/officeDocument/2006/relationships/image" Target="../media/image704.png"/><Relationship Id="rId6" Type="http://schemas.openxmlformats.org/officeDocument/2006/relationships/image" Target="../media/image57.png"/><Relationship Id="rId7" Type="http://schemas.openxmlformats.org/officeDocument/2006/relationships/image" Target="../media/image709.png"/><Relationship Id="rId8" Type="http://schemas.openxmlformats.org/officeDocument/2006/relationships/image" Target="../media/image702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230.png"/><Relationship Id="rId6" Type="http://schemas.openxmlformats.org/officeDocument/2006/relationships/image" Target="../media/image677.png"/><Relationship Id="rId7" Type="http://schemas.openxmlformats.org/officeDocument/2006/relationships/image" Target="../media/image699.png"/><Relationship Id="rId8" Type="http://schemas.openxmlformats.org/officeDocument/2006/relationships/image" Target="../media/image705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72.png"/><Relationship Id="rId5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68.png"/><Relationship Id="rId5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75.png"/><Relationship Id="rId9" Type="http://schemas.openxmlformats.org/officeDocument/2006/relationships/image" Target="../media/image82.png"/><Relationship Id="rId5" Type="http://schemas.openxmlformats.org/officeDocument/2006/relationships/image" Target="../media/image79.jpg"/><Relationship Id="rId6" Type="http://schemas.openxmlformats.org/officeDocument/2006/relationships/image" Target="../media/image57.png"/><Relationship Id="rId7" Type="http://schemas.openxmlformats.org/officeDocument/2006/relationships/image" Target="../media/image60.png"/><Relationship Id="rId8" Type="http://schemas.openxmlformats.org/officeDocument/2006/relationships/image" Target="../media/image81.png"/><Relationship Id="rId11" Type="http://schemas.openxmlformats.org/officeDocument/2006/relationships/image" Target="../media/image15.png"/><Relationship Id="rId10" Type="http://schemas.openxmlformats.org/officeDocument/2006/relationships/image" Target="../media/image9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89.jpg"/><Relationship Id="rId9" Type="http://schemas.openxmlformats.org/officeDocument/2006/relationships/image" Target="../media/image93.png"/><Relationship Id="rId5" Type="http://schemas.openxmlformats.org/officeDocument/2006/relationships/image" Target="../media/image85.png"/><Relationship Id="rId6" Type="http://schemas.openxmlformats.org/officeDocument/2006/relationships/image" Target="../media/image84.jpg"/><Relationship Id="rId7" Type="http://schemas.openxmlformats.org/officeDocument/2006/relationships/image" Target="../media/image83.png"/><Relationship Id="rId8" Type="http://schemas.openxmlformats.org/officeDocument/2006/relationships/image" Target="../media/image10.png"/><Relationship Id="rId11" Type="http://schemas.openxmlformats.org/officeDocument/2006/relationships/image" Target="../media/image57.png"/><Relationship Id="rId10" Type="http://schemas.openxmlformats.org/officeDocument/2006/relationships/image" Target="../media/image9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9" Type="http://schemas.openxmlformats.org/officeDocument/2006/relationships/hyperlink" Target="http://kangax.github.io/compat-table" TargetMode="External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95.png"/><Relationship Id="rId8" Type="http://schemas.openxmlformats.org/officeDocument/2006/relationships/image" Target="../media/image98.png"/><Relationship Id="rId11" Type="http://schemas.openxmlformats.org/officeDocument/2006/relationships/image" Target="../media/image14.png"/><Relationship Id="rId10" Type="http://schemas.openxmlformats.org/officeDocument/2006/relationships/image" Target="../media/image68.png"/><Relationship Id="rId12" Type="http://schemas.openxmlformats.org/officeDocument/2006/relationships/image" Target="../media/image10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2.jpg"/><Relationship Id="rId5" Type="http://schemas.openxmlformats.org/officeDocument/2006/relationships/image" Target="../media/image52.png"/><Relationship Id="rId6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8.jpg"/><Relationship Id="rId4" Type="http://schemas.openxmlformats.org/officeDocument/2006/relationships/image" Target="../media/image2.jpg"/><Relationship Id="rId5" Type="http://schemas.openxmlformats.org/officeDocument/2006/relationships/image" Target="../media/image1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104.jpg"/><Relationship Id="rId5" Type="http://schemas.openxmlformats.org/officeDocument/2006/relationships/image" Target="../media/image57.png"/><Relationship Id="rId6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Relationship Id="rId4" Type="http://schemas.openxmlformats.org/officeDocument/2006/relationships/image" Target="../media/image14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6.png"/><Relationship Id="rId4" Type="http://schemas.openxmlformats.org/officeDocument/2006/relationships/image" Target="../media/image108.png"/><Relationship Id="rId5" Type="http://schemas.openxmlformats.org/officeDocument/2006/relationships/image" Target="../media/image113.png"/><Relationship Id="rId6" Type="http://schemas.openxmlformats.org/officeDocument/2006/relationships/image" Target="../media/image1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5.png"/><Relationship Id="rId4" Type="http://schemas.openxmlformats.org/officeDocument/2006/relationships/image" Target="../media/image108.png"/><Relationship Id="rId9" Type="http://schemas.openxmlformats.org/officeDocument/2006/relationships/image" Target="../media/image50.png"/><Relationship Id="rId5" Type="http://schemas.openxmlformats.org/officeDocument/2006/relationships/image" Target="../media/image85.png"/><Relationship Id="rId6" Type="http://schemas.openxmlformats.org/officeDocument/2006/relationships/image" Target="../media/image119.png"/><Relationship Id="rId7" Type="http://schemas.openxmlformats.org/officeDocument/2006/relationships/image" Target="../media/image116.png"/><Relationship Id="rId8" Type="http://schemas.openxmlformats.org/officeDocument/2006/relationships/image" Target="../media/image44.png"/><Relationship Id="rId11" Type="http://schemas.openxmlformats.org/officeDocument/2006/relationships/image" Target="../media/image41.png"/><Relationship Id="rId10" Type="http://schemas.openxmlformats.org/officeDocument/2006/relationships/image" Target="../media/image38.png"/><Relationship Id="rId13" Type="http://schemas.openxmlformats.org/officeDocument/2006/relationships/image" Target="../media/image43.png"/><Relationship Id="rId12" Type="http://schemas.openxmlformats.org/officeDocument/2006/relationships/image" Target="../media/image48.png"/><Relationship Id="rId14" Type="http://schemas.openxmlformats.org/officeDocument/2006/relationships/image" Target="../media/image3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5.png"/><Relationship Id="rId4" Type="http://schemas.openxmlformats.org/officeDocument/2006/relationships/image" Target="../media/image108.png"/><Relationship Id="rId5" Type="http://schemas.openxmlformats.org/officeDocument/2006/relationships/image" Target="../media/image85.png"/><Relationship Id="rId6" Type="http://schemas.openxmlformats.org/officeDocument/2006/relationships/image" Target="../media/image128.png"/><Relationship Id="rId7" Type="http://schemas.openxmlformats.org/officeDocument/2006/relationships/image" Target="../media/image1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5.png"/><Relationship Id="rId4" Type="http://schemas.openxmlformats.org/officeDocument/2006/relationships/image" Target="../media/image108.png"/><Relationship Id="rId5" Type="http://schemas.openxmlformats.org/officeDocument/2006/relationships/image" Target="../media/image85.png"/><Relationship Id="rId6" Type="http://schemas.openxmlformats.org/officeDocument/2006/relationships/image" Target="../media/image1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thinkful.com/blog/why-learning-to-code-is-so-damn-hard/" TargetMode="External"/><Relationship Id="rId4" Type="http://schemas.openxmlformats.org/officeDocument/2006/relationships/hyperlink" Target="http://www.thinkful.com/blog/why-learning-to-code-is-so-damn-hard/" TargetMode="External"/><Relationship Id="rId5" Type="http://schemas.openxmlformats.org/officeDocument/2006/relationships/image" Target="../media/image136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6.png"/><Relationship Id="rId4" Type="http://schemas.openxmlformats.org/officeDocument/2006/relationships/image" Target="../media/image108.png"/><Relationship Id="rId9" Type="http://schemas.openxmlformats.org/officeDocument/2006/relationships/image" Target="../media/image57.png"/><Relationship Id="rId5" Type="http://schemas.openxmlformats.org/officeDocument/2006/relationships/image" Target="../media/image113.png"/><Relationship Id="rId6" Type="http://schemas.openxmlformats.org/officeDocument/2006/relationships/image" Target="../media/image120.png"/><Relationship Id="rId7" Type="http://schemas.openxmlformats.org/officeDocument/2006/relationships/image" Target="../media/image141.png"/><Relationship Id="rId8" Type="http://schemas.openxmlformats.org/officeDocument/2006/relationships/image" Target="../media/image8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Relationship Id="rId4" Type="http://schemas.openxmlformats.org/officeDocument/2006/relationships/image" Target="../media/image140.png"/><Relationship Id="rId5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Relationship Id="rId4" Type="http://schemas.openxmlformats.org/officeDocument/2006/relationships/image" Target="../media/image140.png"/><Relationship Id="rId5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Relationship Id="rId4" Type="http://schemas.openxmlformats.org/officeDocument/2006/relationships/image" Target="../media/image140.png"/><Relationship Id="rId5" Type="http://schemas.openxmlformats.org/officeDocument/2006/relationships/image" Target="../media/image57.png"/><Relationship Id="rId6" Type="http://schemas.openxmlformats.org/officeDocument/2006/relationships/image" Target="../media/image149.png"/><Relationship Id="rId7" Type="http://schemas.openxmlformats.org/officeDocument/2006/relationships/image" Target="../media/image179.png"/><Relationship Id="rId8" Type="http://schemas.openxmlformats.org/officeDocument/2006/relationships/image" Target="../media/image1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Relationship Id="rId4" Type="http://schemas.openxmlformats.org/officeDocument/2006/relationships/image" Target="../media/image1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154.png"/><Relationship Id="rId6" Type="http://schemas.openxmlformats.org/officeDocument/2006/relationships/image" Target="../media/image15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Relationship Id="rId4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7.jpg"/><Relationship Id="rId6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Relationship Id="rId4" Type="http://schemas.openxmlformats.org/officeDocument/2006/relationships/image" Target="../media/image167.png"/><Relationship Id="rId5" Type="http://schemas.openxmlformats.org/officeDocument/2006/relationships/image" Target="../media/image37.png"/><Relationship Id="rId6" Type="http://schemas.openxmlformats.org/officeDocument/2006/relationships/image" Target="../media/image1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1.png"/><Relationship Id="rId4" Type="http://schemas.openxmlformats.org/officeDocument/2006/relationships/image" Target="../media/image2.jpg"/><Relationship Id="rId5" Type="http://schemas.openxmlformats.org/officeDocument/2006/relationships/image" Target="../media/image176.png"/><Relationship Id="rId6" Type="http://schemas.openxmlformats.org/officeDocument/2006/relationships/image" Target="../media/image1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Relationship Id="rId4" Type="http://schemas.openxmlformats.org/officeDocument/2006/relationships/image" Target="../media/image173.png"/><Relationship Id="rId9" Type="http://schemas.openxmlformats.org/officeDocument/2006/relationships/image" Target="../media/image174.jpg"/><Relationship Id="rId5" Type="http://schemas.openxmlformats.org/officeDocument/2006/relationships/image" Target="../media/image168.png"/><Relationship Id="rId6" Type="http://schemas.openxmlformats.org/officeDocument/2006/relationships/image" Target="../media/image170.png"/><Relationship Id="rId7" Type="http://schemas.openxmlformats.org/officeDocument/2006/relationships/image" Target="../media/image172.png"/><Relationship Id="rId8" Type="http://schemas.openxmlformats.org/officeDocument/2006/relationships/image" Target="../media/image163.png"/><Relationship Id="rId11" Type="http://schemas.openxmlformats.org/officeDocument/2006/relationships/image" Target="../media/image81.png"/><Relationship Id="rId10" Type="http://schemas.openxmlformats.org/officeDocument/2006/relationships/image" Target="../media/image93.png"/><Relationship Id="rId12" Type="http://schemas.openxmlformats.org/officeDocument/2006/relationships/image" Target="../media/image8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6.png"/><Relationship Id="rId4" Type="http://schemas.openxmlformats.org/officeDocument/2006/relationships/image" Target="../media/image191.jpg"/><Relationship Id="rId9" Type="http://schemas.openxmlformats.org/officeDocument/2006/relationships/image" Target="../media/image193.png"/><Relationship Id="rId5" Type="http://schemas.openxmlformats.org/officeDocument/2006/relationships/image" Target="../media/image188.png"/><Relationship Id="rId6" Type="http://schemas.openxmlformats.org/officeDocument/2006/relationships/image" Target="../media/image190.jpg"/><Relationship Id="rId7" Type="http://schemas.openxmlformats.org/officeDocument/2006/relationships/image" Target="../media/image57.png"/><Relationship Id="rId8" Type="http://schemas.openxmlformats.org/officeDocument/2006/relationships/image" Target="../media/image194.png"/><Relationship Id="rId10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86.png"/><Relationship Id="rId4" Type="http://schemas.openxmlformats.org/officeDocument/2006/relationships/image" Target="../media/image191.jpg"/><Relationship Id="rId5" Type="http://schemas.openxmlformats.org/officeDocument/2006/relationships/image" Target="../media/image197.png"/><Relationship Id="rId6" Type="http://schemas.openxmlformats.org/officeDocument/2006/relationships/image" Target="../media/image19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Relationship Id="rId4" Type="http://schemas.openxmlformats.org/officeDocument/2006/relationships/image" Target="../media/image196.png"/><Relationship Id="rId5" Type="http://schemas.openxmlformats.org/officeDocument/2006/relationships/image" Target="../media/image204.png"/><Relationship Id="rId6" Type="http://schemas.openxmlformats.org/officeDocument/2006/relationships/image" Target="../media/image199.png"/><Relationship Id="rId7" Type="http://schemas.openxmlformats.org/officeDocument/2006/relationships/image" Target="../media/image20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20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07.jpg"/><Relationship Id="rId4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Relationship Id="rId4" Type="http://schemas.openxmlformats.org/officeDocument/2006/relationships/image" Target="../media/image202.png"/><Relationship Id="rId5" Type="http://schemas.openxmlformats.org/officeDocument/2006/relationships/image" Target="../media/image21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10.png"/><Relationship Id="rId4" Type="http://schemas.openxmlformats.org/officeDocument/2006/relationships/image" Target="../media/image208.png"/><Relationship Id="rId9" Type="http://schemas.openxmlformats.org/officeDocument/2006/relationships/image" Target="../media/image229.png"/><Relationship Id="rId5" Type="http://schemas.openxmlformats.org/officeDocument/2006/relationships/image" Target="../media/image57.png"/><Relationship Id="rId6" Type="http://schemas.openxmlformats.org/officeDocument/2006/relationships/image" Target="../media/image194.png"/><Relationship Id="rId7" Type="http://schemas.openxmlformats.org/officeDocument/2006/relationships/image" Target="../media/image209.png"/><Relationship Id="rId8" Type="http://schemas.openxmlformats.org/officeDocument/2006/relationships/image" Target="../media/image2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Relationship Id="rId4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jpg"/><Relationship Id="rId4" Type="http://schemas.openxmlformats.org/officeDocument/2006/relationships/image" Target="../media/image222.png"/><Relationship Id="rId9" Type="http://schemas.openxmlformats.org/officeDocument/2006/relationships/image" Target="../media/image234.png"/><Relationship Id="rId5" Type="http://schemas.openxmlformats.org/officeDocument/2006/relationships/image" Target="../media/image37.png"/><Relationship Id="rId6" Type="http://schemas.openxmlformats.org/officeDocument/2006/relationships/image" Target="../media/image57.png"/><Relationship Id="rId7" Type="http://schemas.openxmlformats.org/officeDocument/2006/relationships/image" Target="../media/image33.jpg"/><Relationship Id="rId8" Type="http://schemas.openxmlformats.org/officeDocument/2006/relationships/image" Target="../media/image173.png"/><Relationship Id="rId11" Type="http://schemas.openxmlformats.org/officeDocument/2006/relationships/image" Target="../media/image223.png"/><Relationship Id="rId10" Type="http://schemas.openxmlformats.org/officeDocument/2006/relationships/image" Target="../media/image44.png"/><Relationship Id="rId13" Type="http://schemas.openxmlformats.org/officeDocument/2006/relationships/image" Target="../media/image172.png"/><Relationship Id="rId12" Type="http://schemas.openxmlformats.org/officeDocument/2006/relationships/image" Target="../media/image17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Relationship Id="rId4" Type="http://schemas.openxmlformats.org/officeDocument/2006/relationships/image" Target="../media/image2.jp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3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9" Type="http://schemas.openxmlformats.org/officeDocument/2006/relationships/image" Target="../media/image14.png"/><Relationship Id="rId5" Type="http://schemas.openxmlformats.org/officeDocument/2006/relationships/image" Target="../media/image19.jp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jpg"/><Relationship Id="rId4" Type="http://schemas.openxmlformats.org/officeDocument/2006/relationships/image" Target="../media/image235.png"/><Relationship Id="rId9" Type="http://schemas.openxmlformats.org/officeDocument/2006/relationships/image" Target="../media/image242.png"/><Relationship Id="rId5" Type="http://schemas.openxmlformats.org/officeDocument/2006/relationships/image" Target="../media/image237.jpg"/><Relationship Id="rId6" Type="http://schemas.openxmlformats.org/officeDocument/2006/relationships/image" Target="../media/image233.png"/><Relationship Id="rId7" Type="http://schemas.openxmlformats.org/officeDocument/2006/relationships/image" Target="../media/image236.jpg"/><Relationship Id="rId8" Type="http://schemas.openxmlformats.org/officeDocument/2006/relationships/image" Target="../media/image57.png"/><Relationship Id="rId11" Type="http://schemas.openxmlformats.org/officeDocument/2006/relationships/image" Target="../media/image33.jpg"/><Relationship Id="rId10" Type="http://schemas.openxmlformats.org/officeDocument/2006/relationships/image" Target="../media/image249.png"/><Relationship Id="rId12" Type="http://schemas.openxmlformats.org/officeDocument/2006/relationships/image" Target="../media/image24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23.png"/><Relationship Id="rId4" Type="http://schemas.openxmlformats.org/officeDocument/2006/relationships/image" Target="../media/image170.png"/><Relationship Id="rId9" Type="http://schemas.openxmlformats.org/officeDocument/2006/relationships/image" Target="../media/image245.png"/><Relationship Id="rId5" Type="http://schemas.openxmlformats.org/officeDocument/2006/relationships/image" Target="../media/image172.png"/><Relationship Id="rId6" Type="http://schemas.openxmlformats.org/officeDocument/2006/relationships/image" Target="../media/image239.png"/><Relationship Id="rId7" Type="http://schemas.openxmlformats.org/officeDocument/2006/relationships/image" Target="../media/image2.jpg"/><Relationship Id="rId8" Type="http://schemas.openxmlformats.org/officeDocument/2006/relationships/image" Target="../media/image3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4.png"/><Relationship Id="rId4" Type="http://schemas.openxmlformats.org/officeDocument/2006/relationships/image" Target="../media/image33.jpg"/><Relationship Id="rId5" Type="http://schemas.openxmlformats.org/officeDocument/2006/relationships/image" Target="../media/image2.jpg"/><Relationship Id="rId6" Type="http://schemas.openxmlformats.org/officeDocument/2006/relationships/image" Target="../media/image24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Relationship Id="rId4" Type="http://schemas.openxmlformats.org/officeDocument/2006/relationships/image" Target="../media/image248.png"/><Relationship Id="rId9" Type="http://schemas.openxmlformats.org/officeDocument/2006/relationships/image" Target="../media/image57.png"/><Relationship Id="rId5" Type="http://schemas.openxmlformats.org/officeDocument/2006/relationships/image" Target="../media/image237.jpg"/><Relationship Id="rId6" Type="http://schemas.openxmlformats.org/officeDocument/2006/relationships/image" Target="../media/image252.png"/><Relationship Id="rId7" Type="http://schemas.openxmlformats.org/officeDocument/2006/relationships/image" Target="../media/image261.png"/><Relationship Id="rId8" Type="http://schemas.openxmlformats.org/officeDocument/2006/relationships/image" Target="../media/image254.png"/><Relationship Id="rId11" Type="http://schemas.openxmlformats.org/officeDocument/2006/relationships/image" Target="../media/image253.png"/><Relationship Id="rId10" Type="http://schemas.openxmlformats.org/officeDocument/2006/relationships/image" Target="../media/image264.png"/><Relationship Id="rId13" Type="http://schemas.openxmlformats.org/officeDocument/2006/relationships/image" Target="../media/image258.png"/><Relationship Id="rId12" Type="http://schemas.openxmlformats.org/officeDocument/2006/relationships/image" Target="../media/image25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56.png"/><Relationship Id="rId4" Type="http://schemas.openxmlformats.org/officeDocument/2006/relationships/image" Target="../media/image2.jpg"/><Relationship Id="rId5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57.jpg"/><Relationship Id="rId4" Type="http://schemas.openxmlformats.org/officeDocument/2006/relationships/image" Target="../media/image271.jpg"/><Relationship Id="rId5" Type="http://schemas.openxmlformats.org/officeDocument/2006/relationships/image" Target="../media/image2.jpg"/><Relationship Id="rId6" Type="http://schemas.openxmlformats.org/officeDocument/2006/relationships/image" Target="../media/image57.png"/><Relationship Id="rId7" Type="http://schemas.openxmlformats.org/officeDocument/2006/relationships/image" Target="../media/image26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268.png"/><Relationship Id="rId6" Type="http://schemas.openxmlformats.org/officeDocument/2006/relationships/image" Target="../media/image273.png"/><Relationship Id="rId7" Type="http://schemas.openxmlformats.org/officeDocument/2006/relationships/image" Target="../media/image25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Relationship Id="rId4" Type="http://schemas.openxmlformats.org/officeDocument/2006/relationships/image" Target="../media/image263.png"/><Relationship Id="rId5" Type="http://schemas.openxmlformats.org/officeDocument/2006/relationships/image" Target="../media/image262.png"/><Relationship Id="rId6" Type="http://schemas.openxmlformats.org/officeDocument/2006/relationships/image" Target="../media/image57.png"/><Relationship Id="rId7" Type="http://schemas.openxmlformats.org/officeDocument/2006/relationships/image" Target="../media/image2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Relationship Id="rId4" Type="http://schemas.openxmlformats.org/officeDocument/2006/relationships/image" Target="../media/image2.jpg"/><Relationship Id="rId5" Type="http://schemas.openxmlformats.org/officeDocument/2006/relationships/image" Target="../media/image25.png"/><Relationship Id="rId6" Type="http://schemas.openxmlformats.org/officeDocument/2006/relationships/image" Target="../media/image35.jp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65.png"/><Relationship Id="rId4" Type="http://schemas.openxmlformats.org/officeDocument/2006/relationships/image" Target="../media/image267.png"/><Relationship Id="rId5" Type="http://schemas.openxmlformats.org/officeDocument/2006/relationships/image" Target="../media/image266.png"/><Relationship Id="rId6" Type="http://schemas.openxmlformats.org/officeDocument/2006/relationships/image" Target="../media/image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Relationship Id="rId4" Type="http://schemas.openxmlformats.org/officeDocument/2006/relationships/image" Target="../media/image272.png"/><Relationship Id="rId5" Type="http://schemas.openxmlformats.org/officeDocument/2006/relationships/image" Target="../media/image6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jpg"/><Relationship Id="rId4" Type="http://schemas.openxmlformats.org/officeDocument/2006/relationships/image" Target="../media/image51.png"/><Relationship Id="rId5" Type="http://schemas.openxmlformats.org/officeDocument/2006/relationships/image" Target="../media/image5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21.png"/><Relationship Id="rId6" Type="http://schemas.openxmlformats.org/officeDocument/2006/relationships/image" Target="../media/image72.png"/><Relationship Id="rId7" Type="http://schemas.openxmlformats.org/officeDocument/2006/relationships/image" Target="../media/image287.png"/><Relationship Id="rId8" Type="http://schemas.openxmlformats.org/officeDocument/2006/relationships/image" Target="../media/image28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Relationship Id="rId4" Type="http://schemas.openxmlformats.org/officeDocument/2006/relationships/image" Target="../media/image288.jpg"/><Relationship Id="rId5" Type="http://schemas.openxmlformats.org/officeDocument/2006/relationships/image" Target="../media/image5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7.png"/><Relationship Id="rId4" Type="http://schemas.openxmlformats.org/officeDocument/2006/relationships/image" Target="../media/image298.jpg"/><Relationship Id="rId5" Type="http://schemas.openxmlformats.org/officeDocument/2006/relationships/image" Target="../media/image21.png"/><Relationship Id="rId6" Type="http://schemas.openxmlformats.org/officeDocument/2006/relationships/image" Target="../media/image2.jpg"/><Relationship Id="rId7" Type="http://schemas.openxmlformats.org/officeDocument/2006/relationships/image" Target="../media/image60.png"/><Relationship Id="rId8" Type="http://schemas.openxmlformats.org/officeDocument/2006/relationships/image" Target="../media/image1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jpg"/><Relationship Id="rId4" Type="http://schemas.openxmlformats.org/officeDocument/2006/relationships/image" Target="../media/image33.jpg"/><Relationship Id="rId5" Type="http://schemas.openxmlformats.org/officeDocument/2006/relationships/image" Target="../media/image5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Relationship Id="rId4" Type="http://schemas.openxmlformats.org/officeDocument/2006/relationships/image" Target="../media/image294.png"/><Relationship Id="rId5" Type="http://schemas.openxmlformats.org/officeDocument/2006/relationships/image" Target="../media/image57.png"/><Relationship Id="rId6" Type="http://schemas.openxmlformats.org/officeDocument/2006/relationships/image" Target="../media/image300.jpg"/><Relationship Id="rId7" Type="http://schemas.openxmlformats.org/officeDocument/2006/relationships/image" Target="../media/image297.png"/><Relationship Id="rId8" Type="http://schemas.openxmlformats.org/officeDocument/2006/relationships/image" Target="../media/image29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5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1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57.png"/><Relationship Id="rId7" Type="http://schemas.openxmlformats.org/officeDocument/2006/relationships/image" Target="../media/image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jp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22.jpg"/><Relationship Id="rId7" Type="http://schemas.openxmlformats.org/officeDocument/2006/relationships/image" Target="../media/image315.jpg"/><Relationship Id="rId8" Type="http://schemas.openxmlformats.org/officeDocument/2006/relationships/image" Target="../media/image5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7.png"/><Relationship Id="rId4" Type="http://schemas.openxmlformats.org/officeDocument/2006/relationships/image" Target="../media/image2.jpg"/><Relationship Id="rId9" Type="http://schemas.openxmlformats.org/officeDocument/2006/relationships/image" Target="../media/image326.png"/><Relationship Id="rId5" Type="http://schemas.openxmlformats.org/officeDocument/2006/relationships/image" Target="../media/image317.png"/><Relationship Id="rId6" Type="http://schemas.openxmlformats.org/officeDocument/2006/relationships/image" Target="../media/image325.png"/><Relationship Id="rId7" Type="http://schemas.openxmlformats.org/officeDocument/2006/relationships/image" Target="../media/image323.png"/><Relationship Id="rId8" Type="http://schemas.openxmlformats.org/officeDocument/2006/relationships/image" Target="../media/image319.png"/><Relationship Id="rId11" Type="http://schemas.openxmlformats.org/officeDocument/2006/relationships/image" Target="../media/image338.png"/><Relationship Id="rId10" Type="http://schemas.openxmlformats.org/officeDocument/2006/relationships/image" Target="../media/image21.png"/><Relationship Id="rId12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7a1739434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5230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7a17394344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7" cy="70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7a17394344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7a17394344_1_0"/>
          <p:cNvSpPr txBox="1"/>
          <p:nvPr>
            <p:ph type="title"/>
          </p:nvPr>
        </p:nvSpPr>
        <p:spPr>
          <a:xfrm>
            <a:off x="7041020" y="2191781"/>
            <a:ext cx="43665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slides for</a:t>
            </a:r>
            <a:endParaRPr sz="5500"/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5500"/>
              <a:t>theory lectures</a:t>
            </a:r>
            <a:endParaRPr sz="5500"/>
          </a:p>
        </p:txBody>
      </p:sp>
      <p:sp>
        <p:nvSpPr>
          <p:cNvPr id="164" name="Google Shape;164;g27a17394344_1_0"/>
          <p:cNvSpPr txBox="1"/>
          <p:nvPr/>
        </p:nvSpPr>
        <p:spPr>
          <a:xfrm>
            <a:off x="7041020" y="4311951"/>
            <a:ext cx="3107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250">
            <a:spAutoFit/>
          </a:bodyPr>
          <a:lstStyle/>
          <a:p>
            <a:pPr indent="0" lvl="0" marL="12700" marR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27a17394344_1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7a17394344_1_185"/>
          <p:cNvSpPr txBox="1"/>
          <p:nvPr/>
        </p:nvSpPr>
        <p:spPr>
          <a:xfrm>
            <a:off x="6327055" y="1526583"/>
            <a:ext cx="5684100" cy="4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JAVASCRIPT FUNDAMENTALS – PART 1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2319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 BRIEF  INTRODUCTION TO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27a17394344_1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7" cy="70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7a17394344_1_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4" name="Google Shape;3234;g27a17394344_1_3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235" name="Google Shape;3235;g27a17394344_1_3392"/>
          <p:cNvSpPr txBox="1"/>
          <p:nvPr/>
        </p:nvSpPr>
        <p:spPr>
          <a:xfrm>
            <a:off x="6207075" y="1526575"/>
            <a:ext cx="57270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 CLOSER LOOK AT FUNCTIONS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CLOSURES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6" name="Google Shape;3236;g27a17394344_1_33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7" name="Google Shape;3237;g27a17394344_1_33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2" name="Google Shape;3242;g27a17394344_1_3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243" name="Google Shape;3243;g27a17394344_1_3399"/>
          <p:cNvSpPr txBox="1"/>
          <p:nvPr>
            <p:ph type="title"/>
          </p:nvPr>
        </p:nvSpPr>
        <p:spPr>
          <a:xfrm>
            <a:off x="365872" y="157387"/>
            <a:ext cx="6561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“CREATING” A CLOSURE</a:t>
            </a:r>
            <a:endParaRPr/>
          </a:p>
        </p:txBody>
      </p:sp>
      <p:grpSp>
        <p:nvGrpSpPr>
          <p:cNvPr id="3244" name="Google Shape;3244;g27a17394344_1_3399"/>
          <p:cNvGrpSpPr/>
          <p:nvPr/>
        </p:nvGrpSpPr>
        <p:grpSpPr>
          <a:xfrm>
            <a:off x="523559" y="2139451"/>
            <a:ext cx="2475576" cy="3661189"/>
            <a:chOff x="863389" y="3528118"/>
            <a:chExt cx="4082415" cy="6037581"/>
          </a:xfrm>
        </p:grpSpPr>
        <p:sp>
          <p:nvSpPr>
            <p:cNvPr id="3245" name="Google Shape;3245;g27a17394344_1_3399"/>
            <p:cNvSpPr/>
            <p:nvPr/>
          </p:nvSpPr>
          <p:spPr>
            <a:xfrm>
              <a:off x="863389" y="3528119"/>
              <a:ext cx="4082415" cy="6037580"/>
            </a:xfrm>
            <a:custGeom>
              <a:rect b="b" l="l" r="r" t="t"/>
              <a:pathLst>
                <a:path extrusionOk="0" h="6037580" w="4082415">
                  <a:moveTo>
                    <a:pt x="4082276" y="0"/>
                  </a:moveTo>
                  <a:lnTo>
                    <a:pt x="0" y="0"/>
                  </a:lnTo>
                  <a:lnTo>
                    <a:pt x="0" y="6037272"/>
                  </a:lnTo>
                  <a:lnTo>
                    <a:pt x="4082276" y="6037272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46" name="Google Shape;3246;g27a17394344_1_3399"/>
            <p:cNvSpPr/>
            <p:nvPr/>
          </p:nvSpPr>
          <p:spPr>
            <a:xfrm>
              <a:off x="863389" y="3528118"/>
              <a:ext cx="4082415" cy="6037580"/>
            </a:xfrm>
            <a:custGeom>
              <a:rect b="b" l="l" r="r" t="t"/>
              <a:pathLst>
                <a:path extrusionOk="0" h="6037580" w="4082415">
                  <a:moveTo>
                    <a:pt x="0" y="0"/>
                  </a:moveTo>
                  <a:lnTo>
                    <a:pt x="4082276" y="0"/>
                  </a:lnTo>
                  <a:lnTo>
                    <a:pt x="4082276" y="6037272"/>
                  </a:lnTo>
                  <a:lnTo>
                    <a:pt x="0" y="603727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47" name="Google Shape;3247;g27a17394344_1_3399"/>
            <p:cNvSpPr/>
            <p:nvPr/>
          </p:nvSpPr>
          <p:spPr>
            <a:xfrm>
              <a:off x="1143656" y="8056585"/>
              <a:ext cx="3522345" cy="1189990"/>
            </a:xfrm>
            <a:custGeom>
              <a:rect b="b" l="l" r="r" t="t"/>
              <a:pathLst>
                <a:path extrusionOk="0" h="1189990" w="3522345">
                  <a:moveTo>
                    <a:pt x="0" y="1189967"/>
                  </a:moveTo>
                  <a:lnTo>
                    <a:pt x="3521743" y="1189967"/>
                  </a:lnTo>
                  <a:lnTo>
                    <a:pt x="3521743" y="0"/>
                  </a:lnTo>
                  <a:lnTo>
                    <a:pt x="0" y="0"/>
                  </a:lnTo>
                  <a:lnTo>
                    <a:pt x="0" y="1189967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48" name="Google Shape;3248;g27a17394344_1_3399"/>
            <p:cNvSpPr/>
            <p:nvPr/>
          </p:nvSpPr>
          <p:spPr>
            <a:xfrm>
              <a:off x="1143656" y="7496853"/>
              <a:ext cx="3522345" cy="1750059"/>
            </a:xfrm>
            <a:custGeom>
              <a:rect b="b" l="l" r="r" t="t"/>
              <a:pathLst>
                <a:path extrusionOk="0" h="1750059" w="3522345">
                  <a:moveTo>
                    <a:pt x="0" y="0"/>
                  </a:moveTo>
                  <a:lnTo>
                    <a:pt x="3521743" y="0"/>
                  </a:lnTo>
                  <a:lnTo>
                    <a:pt x="3521743" y="1749700"/>
                  </a:lnTo>
                  <a:lnTo>
                    <a:pt x="0" y="174970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4DB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249" name="Google Shape;3249;g27a17394344_1_3399"/>
          <p:cNvSpPr txBox="1"/>
          <p:nvPr/>
        </p:nvSpPr>
        <p:spPr>
          <a:xfrm>
            <a:off x="457202" y="6019625"/>
            <a:ext cx="1962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STACK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g27a17394344_1_3399"/>
          <p:cNvSpPr txBox="1"/>
          <p:nvPr/>
        </p:nvSpPr>
        <p:spPr>
          <a:xfrm>
            <a:off x="693563" y="4520700"/>
            <a:ext cx="2136000" cy="2955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EC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1" name="Google Shape;3251;g27a17394344_1_3399"/>
          <p:cNvSpPr txBox="1"/>
          <p:nvPr/>
        </p:nvSpPr>
        <p:spPr>
          <a:xfrm>
            <a:off x="718962" y="5031071"/>
            <a:ext cx="20853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secureBooking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52" name="Google Shape;3252;g27a17394344_1_3399"/>
          <p:cNvSpPr txBox="1"/>
          <p:nvPr/>
        </p:nvSpPr>
        <p:spPr>
          <a:xfrm>
            <a:off x="925297" y="5246530"/>
            <a:ext cx="1051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booker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253" name="Google Shape;3253;g27a17394344_1_3399"/>
          <p:cNvGrpSpPr/>
          <p:nvPr/>
        </p:nvGrpSpPr>
        <p:grpSpPr>
          <a:xfrm>
            <a:off x="11217518" y="2402517"/>
            <a:ext cx="175589" cy="301273"/>
            <a:chOff x="18498546" y="3961934"/>
            <a:chExt cx="289559" cy="496823"/>
          </a:xfrm>
        </p:grpSpPr>
        <p:sp>
          <p:nvSpPr>
            <p:cNvPr id="3254" name="Google Shape;3254;g27a17394344_1_3399"/>
            <p:cNvSpPr/>
            <p:nvPr/>
          </p:nvSpPr>
          <p:spPr>
            <a:xfrm>
              <a:off x="18643045" y="4214282"/>
              <a:ext cx="0" cy="244475"/>
            </a:xfrm>
            <a:custGeom>
              <a:rect b="b" l="l" r="r" t="t"/>
              <a:pathLst>
                <a:path extrusionOk="0" h="244475" w="120000">
                  <a:moveTo>
                    <a:pt x="0" y="244071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55" name="Google Shape;3255;g27a17394344_1_3399"/>
            <p:cNvSpPr/>
            <p:nvPr/>
          </p:nvSpPr>
          <p:spPr>
            <a:xfrm>
              <a:off x="18498546" y="3961934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256" name="Google Shape;3256;g27a17394344_1_3399"/>
          <p:cNvSpPr/>
          <p:nvPr/>
        </p:nvSpPr>
        <p:spPr>
          <a:xfrm>
            <a:off x="9226397" y="1361867"/>
            <a:ext cx="2242823" cy="975593"/>
          </a:xfrm>
          <a:custGeom>
            <a:rect b="b" l="l" r="r" t="t"/>
            <a:pathLst>
              <a:path extrusionOk="0" h="1605914" w="3691890">
                <a:moveTo>
                  <a:pt x="0" y="0"/>
                </a:moveTo>
                <a:lnTo>
                  <a:pt x="3691594" y="0"/>
                </a:lnTo>
                <a:lnTo>
                  <a:pt x="3691594" y="1605878"/>
                </a:lnTo>
                <a:lnTo>
                  <a:pt x="0" y="160587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4D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57" name="Google Shape;3257;g27a17394344_1_3399"/>
          <p:cNvSpPr txBox="1"/>
          <p:nvPr/>
        </p:nvSpPr>
        <p:spPr>
          <a:xfrm>
            <a:off x="9226397" y="1336469"/>
            <a:ext cx="2238900" cy="2832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82400">
            <a:spAutoFit/>
          </a:bodyPr>
          <a:lstStyle/>
          <a:p>
            <a:pPr indent="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scope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8" name="Google Shape;3258;g27a17394344_1_3399"/>
          <p:cNvGrpSpPr/>
          <p:nvPr/>
        </p:nvGrpSpPr>
        <p:grpSpPr>
          <a:xfrm>
            <a:off x="2489884" y="6246959"/>
            <a:ext cx="603706" cy="159530"/>
            <a:chOff x="4106009" y="10301713"/>
            <a:chExt cx="995558" cy="263077"/>
          </a:xfrm>
        </p:grpSpPr>
        <p:sp>
          <p:nvSpPr>
            <p:cNvPr id="3259" name="Google Shape;3259;g27a17394344_1_3399"/>
            <p:cNvSpPr/>
            <p:nvPr/>
          </p:nvSpPr>
          <p:spPr>
            <a:xfrm>
              <a:off x="4217013" y="10409850"/>
              <a:ext cx="884554" cy="154940"/>
            </a:xfrm>
            <a:custGeom>
              <a:rect b="b" l="l" r="r" t="t"/>
              <a:pathLst>
                <a:path extrusionOk="0" h="154940" w="884554">
                  <a:moveTo>
                    <a:pt x="884180" y="27017"/>
                  </a:moveTo>
                  <a:lnTo>
                    <a:pt x="829874" y="52999"/>
                  </a:lnTo>
                  <a:lnTo>
                    <a:pt x="776519" y="76022"/>
                  </a:lnTo>
                  <a:lnTo>
                    <a:pt x="724115" y="96085"/>
                  </a:lnTo>
                  <a:lnTo>
                    <a:pt x="672662" y="113188"/>
                  </a:lnTo>
                  <a:lnTo>
                    <a:pt x="622160" y="127333"/>
                  </a:lnTo>
                  <a:lnTo>
                    <a:pt x="572609" y="138517"/>
                  </a:lnTo>
                  <a:lnTo>
                    <a:pt x="524010" y="146743"/>
                  </a:lnTo>
                  <a:lnTo>
                    <a:pt x="476361" y="152009"/>
                  </a:lnTo>
                  <a:lnTo>
                    <a:pt x="429664" y="154315"/>
                  </a:lnTo>
                  <a:lnTo>
                    <a:pt x="383918" y="153662"/>
                  </a:lnTo>
                  <a:lnTo>
                    <a:pt x="339122" y="150050"/>
                  </a:lnTo>
                  <a:lnTo>
                    <a:pt x="295278" y="143479"/>
                  </a:lnTo>
                  <a:lnTo>
                    <a:pt x="252385" y="133947"/>
                  </a:lnTo>
                  <a:lnTo>
                    <a:pt x="210443" y="121457"/>
                  </a:lnTo>
                  <a:lnTo>
                    <a:pt x="169453" y="106007"/>
                  </a:lnTo>
                  <a:lnTo>
                    <a:pt x="129413" y="87597"/>
                  </a:lnTo>
                  <a:lnTo>
                    <a:pt x="90324" y="66229"/>
                  </a:lnTo>
                  <a:lnTo>
                    <a:pt x="52187" y="41900"/>
                  </a:lnTo>
                  <a:lnTo>
                    <a:pt x="15000" y="14613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60" name="Google Shape;3260;g27a17394344_1_3399"/>
            <p:cNvSpPr/>
            <p:nvPr/>
          </p:nvSpPr>
          <p:spPr>
            <a:xfrm>
              <a:off x="4106009" y="10301713"/>
              <a:ext cx="187960" cy="186054"/>
            </a:xfrm>
            <a:custGeom>
              <a:rect b="b" l="l" r="r" t="t"/>
              <a:pathLst>
                <a:path extrusionOk="0" h="186054" w="187960">
                  <a:moveTo>
                    <a:pt x="0" y="0"/>
                  </a:moveTo>
                  <a:lnTo>
                    <a:pt x="64630" y="185752"/>
                  </a:lnTo>
                  <a:lnTo>
                    <a:pt x="187379" y="59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261" name="Google Shape;3261;g27a17394344_1_3399"/>
          <p:cNvGrpSpPr/>
          <p:nvPr/>
        </p:nvGrpSpPr>
        <p:grpSpPr>
          <a:xfrm>
            <a:off x="3762497" y="2114054"/>
            <a:ext cx="3930368" cy="3057700"/>
            <a:chOff x="6204646" y="3486236"/>
            <a:chExt cx="6481478" cy="5042381"/>
          </a:xfrm>
        </p:grpSpPr>
        <p:pic>
          <p:nvPicPr>
            <p:cNvPr id="3262" name="Google Shape;3262;g27a17394344_1_33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4646" y="3486236"/>
              <a:ext cx="6481478" cy="5042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3" name="Google Shape;3263;g27a17394344_1_3399"/>
            <p:cNvSpPr/>
            <p:nvPr/>
          </p:nvSpPr>
          <p:spPr>
            <a:xfrm>
              <a:off x="8940711" y="7880480"/>
              <a:ext cx="2922270" cy="511809"/>
            </a:xfrm>
            <a:custGeom>
              <a:rect b="b" l="l" r="r" t="t"/>
              <a:pathLst>
                <a:path extrusionOk="0" h="511809" w="2922270">
                  <a:moveTo>
                    <a:pt x="2921918" y="0"/>
                  </a:moveTo>
                  <a:lnTo>
                    <a:pt x="0" y="0"/>
                  </a:lnTo>
                  <a:lnTo>
                    <a:pt x="0" y="511730"/>
                  </a:lnTo>
                  <a:lnTo>
                    <a:pt x="2921918" y="511730"/>
                  </a:lnTo>
                  <a:lnTo>
                    <a:pt x="2921918" y="0"/>
                  </a:lnTo>
                  <a:close/>
                </a:path>
              </a:pathLst>
            </a:custGeom>
            <a:solidFill>
              <a:srgbClr val="F0415D">
                <a:alpha val="247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64" name="Google Shape;3264;g27a17394344_1_3399"/>
            <p:cNvSpPr/>
            <p:nvPr/>
          </p:nvSpPr>
          <p:spPr>
            <a:xfrm>
              <a:off x="8940711" y="7880480"/>
              <a:ext cx="2922270" cy="511809"/>
            </a:xfrm>
            <a:custGeom>
              <a:rect b="b" l="l" r="r" t="t"/>
              <a:pathLst>
                <a:path extrusionOk="0" h="511809" w="2922270">
                  <a:moveTo>
                    <a:pt x="0" y="0"/>
                  </a:moveTo>
                  <a:lnTo>
                    <a:pt x="2921918" y="0"/>
                  </a:lnTo>
                  <a:lnTo>
                    <a:pt x="2921918" y="511730"/>
                  </a:lnTo>
                  <a:lnTo>
                    <a:pt x="0" y="51173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65" name="Google Shape;3265;g27a17394344_1_3399"/>
            <p:cNvSpPr/>
            <p:nvPr/>
          </p:nvSpPr>
          <p:spPr>
            <a:xfrm>
              <a:off x="7390750" y="4026898"/>
              <a:ext cx="3387725" cy="431164"/>
            </a:xfrm>
            <a:custGeom>
              <a:rect b="b" l="l" r="r" t="t"/>
              <a:pathLst>
                <a:path extrusionOk="0" h="431164" w="3387725">
                  <a:moveTo>
                    <a:pt x="0" y="0"/>
                  </a:moveTo>
                  <a:lnTo>
                    <a:pt x="3387670" y="0"/>
                  </a:lnTo>
                  <a:lnTo>
                    <a:pt x="3387670" y="430536"/>
                  </a:lnTo>
                  <a:lnTo>
                    <a:pt x="0" y="43053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66" name="Google Shape;3266;g27a17394344_1_3399"/>
            <p:cNvSpPr/>
            <p:nvPr/>
          </p:nvSpPr>
          <p:spPr>
            <a:xfrm>
              <a:off x="6693049" y="4907460"/>
              <a:ext cx="5697220" cy="2133600"/>
            </a:xfrm>
            <a:custGeom>
              <a:rect b="b" l="l" r="r" t="t"/>
              <a:pathLst>
                <a:path extrusionOk="0" h="2133600" w="5697220">
                  <a:moveTo>
                    <a:pt x="0" y="0"/>
                  </a:moveTo>
                  <a:lnTo>
                    <a:pt x="5696645" y="0"/>
                  </a:lnTo>
                  <a:lnTo>
                    <a:pt x="5696645" y="2133112"/>
                  </a:lnTo>
                  <a:lnTo>
                    <a:pt x="0" y="213311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67" name="Google Shape;3267;g27a17394344_1_3399"/>
            <p:cNvSpPr/>
            <p:nvPr/>
          </p:nvSpPr>
          <p:spPr>
            <a:xfrm>
              <a:off x="8028337" y="7186202"/>
              <a:ext cx="224154" cy="563245"/>
            </a:xfrm>
            <a:custGeom>
              <a:rect b="b" l="l" r="r" t="t"/>
              <a:pathLst>
                <a:path extrusionOk="0" h="563245" w="224154">
                  <a:moveTo>
                    <a:pt x="223702" y="0"/>
                  </a:moveTo>
                  <a:lnTo>
                    <a:pt x="11629" y="533416"/>
                  </a:lnTo>
                  <a:lnTo>
                    <a:pt x="0" y="562666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68" name="Google Shape;3268;g27a17394344_1_3399"/>
            <p:cNvSpPr/>
            <p:nvPr/>
          </p:nvSpPr>
          <p:spPr>
            <a:xfrm>
              <a:off x="7923180" y="7673256"/>
              <a:ext cx="233679" cy="280034"/>
            </a:xfrm>
            <a:custGeom>
              <a:rect b="b" l="l" r="r" t="t"/>
              <a:pathLst>
                <a:path extrusionOk="0" h="280034" w="233679">
                  <a:moveTo>
                    <a:pt x="0" y="0"/>
                  </a:moveTo>
                  <a:lnTo>
                    <a:pt x="23918" y="279943"/>
                  </a:lnTo>
                  <a:lnTo>
                    <a:pt x="233521" y="92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269" name="Google Shape;3269;g27a17394344_1_3399"/>
          <p:cNvSpPr txBox="1"/>
          <p:nvPr/>
        </p:nvSpPr>
        <p:spPr>
          <a:xfrm>
            <a:off x="3188547" y="6124363"/>
            <a:ext cx="1396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Order in which functions were </a:t>
            </a:r>
            <a:r>
              <a:rPr b="1" i="1" lang="en-US" sz="1200">
                <a:solidFill>
                  <a:srgbClr val="F2425D"/>
                </a:solidFill>
                <a:latin typeface="Calibri"/>
                <a:ea typeface="Calibri"/>
                <a:cs typeface="Calibri"/>
                <a:sym typeface="Calibri"/>
              </a:rPr>
              <a:t>called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0" name="Google Shape;3270;g27a17394344_1_3399"/>
          <p:cNvSpPr txBox="1"/>
          <p:nvPr/>
        </p:nvSpPr>
        <p:spPr>
          <a:xfrm>
            <a:off x="9774721" y="6016108"/>
            <a:ext cx="14829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 CHAIN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1" name="Google Shape;3271;g27a17394344_1_3399"/>
          <p:cNvGrpSpPr/>
          <p:nvPr/>
        </p:nvGrpSpPr>
        <p:grpSpPr>
          <a:xfrm>
            <a:off x="9200617" y="6286841"/>
            <a:ext cx="565644" cy="160943"/>
            <a:chOff x="15172522" y="10367482"/>
            <a:chExt cx="932791" cy="265407"/>
          </a:xfrm>
        </p:grpSpPr>
        <p:sp>
          <p:nvSpPr>
            <p:cNvPr id="3272" name="Google Shape;3272;g27a17394344_1_3399"/>
            <p:cNvSpPr/>
            <p:nvPr/>
          </p:nvSpPr>
          <p:spPr>
            <a:xfrm>
              <a:off x="15172522" y="10469694"/>
              <a:ext cx="816609" cy="163195"/>
            </a:xfrm>
            <a:custGeom>
              <a:rect b="b" l="l" r="r" t="t"/>
              <a:pathLst>
                <a:path extrusionOk="0" h="163195" w="816609">
                  <a:moveTo>
                    <a:pt x="0" y="116918"/>
                  </a:moveTo>
                  <a:lnTo>
                    <a:pt x="55470" y="130799"/>
                  </a:lnTo>
                  <a:lnTo>
                    <a:pt x="109891" y="142186"/>
                  </a:lnTo>
                  <a:lnTo>
                    <a:pt x="163262" y="151080"/>
                  </a:lnTo>
                  <a:lnTo>
                    <a:pt x="215585" y="157481"/>
                  </a:lnTo>
                  <a:lnTo>
                    <a:pt x="266858" y="161389"/>
                  </a:lnTo>
                  <a:lnTo>
                    <a:pt x="317083" y="162803"/>
                  </a:lnTo>
                  <a:lnTo>
                    <a:pt x="366258" y="161725"/>
                  </a:lnTo>
                  <a:lnTo>
                    <a:pt x="414384" y="158153"/>
                  </a:lnTo>
                  <a:lnTo>
                    <a:pt x="461461" y="152088"/>
                  </a:lnTo>
                  <a:lnTo>
                    <a:pt x="507488" y="143530"/>
                  </a:lnTo>
                  <a:lnTo>
                    <a:pt x="552467" y="132479"/>
                  </a:lnTo>
                  <a:lnTo>
                    <a:pt x="596396" y="118935"/>
                  </a:lnTo>
                  <a:lnTo>
                    <a:pt x="639276" y="102897"/>
                  </a:lnTo>
                  <a:lnTo>
                    <a:pt x="681107" y="84367"/>
                  </a:lnTo>
                  <a:lnTo>
                    <a:pt x="721889" y="63343"/>
                  </a:lnTo>
                  <a:lnTo>
                    <a:pt x="761621" y="39826"/>
                  </a:lnTo>
                  <a:lnTo>
                    <a:pt x="800304" y="13816"/>
                  </a:lnTo>
                  <a:lnTo>
                    <a:pt x="81605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73" name="Google Shape;3273;g27a17394344_1_3399"/>
            <p:cNvSpPr/>
            <p:nvPr/>
          </p:nvSpPr>
          <p:spPr>
            <a:xfrm>
              <a:off x="15914813" y="10367482"/>
              <a:ext cx="190500" cy="182245"/>
            </a:xfrm>
            <a:custGeom>
              <a:rect b="b" l="l" r="r" t="t"/>
              <a:pathLst>
                <a:path extrusionOk="0" h="182245" w="190500">
                  <a:moveTo>
                    <a:pt x="190235" y="0"/>
                  </a:moveTo>
                  <a:lnTo>
                    <a:pt x="0" y="49912"/>
                  </a:lnTo>
                  <a:lnTo>
                    <a:pt x="116027" y="182135"/>
                  </a:lnTo>
                  <a:lnTo>
                    <a:pt x="19023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274" name="Google Shape;3274;g27a17394344_1_3399"/>
          <p:cNvSpPr txBox="1"/>
          <p:nvPr/>
        </p:nvSpPr>
        <p:spPr>
          <a:xfrm>
            <a:off x="7533386" y="6124363"/>
            <a:ext cx="1618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Order in which functions are </a:t>
            </a:r>
            <a:r>
              <a:rPr b="1" i="1" lang="en-US" sz="1200">
                <a:solidFill>
                  <a:srgbClr val="F2425D"/>
                </a:solidFill>
                <a:latin typeface="Calibri"/>
                <a:ea typeface="Calibri"/>
                <a:cs typeface="Calibri"/>
                <a:sym typeface="Calibri"/>
              </a:rPr>
              <a:t>written in the code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5" name="Google Shape;3275;g27a17394344_1_3399"/>
          <p:cNvGrpSpPr/>
          <p:nvPr/>
        </p:nvGrpSpPr>
        <p:grpSpPr>
          <a:xfrm>
            <a:off x="693508" y="3457769"/>
            <a:ext cx="2135955" cy="2041025"/>
            <a:chOff x="1143647" y="5702126"/>
            <a:chExt cx="3522354" cy="3365806"/>
          </a:xfrm>
        </p:grpSpPr>
        <p:sp>
          <p:nvSpPr>
            <p:cNvPr id="3276" name="Google Shape;3276;g27a17394344_1_3399"/>
            <p:cNvSpPr/>
            <p:nvPr/>
          </p:nvSpPr>
          <p:spPr>
            <a:xfrm>
              <a:off x="1143647" y="5733548"/>
              <a:ext cx="3522345" cy="3334384"/>
            </a:xfrm>
            <a:custGeom>
              <a:rect b="b" l="l" r="r" t="t"/>
              <a:pathLst>
                <a:path extrusionOk="0" h="3334384" w="3522345">
                  <a:moveTo>
                    <a:pt x="2492362" y="2884576"/>
                  </a:moveTo>
                  <a:lnTo>
                    <a:pt x="145440" y="2884576"/>
                  </a:lnTo>
                  <a:lnTo>
                    <a:pt x="145440" y="3333813"/>
                  </a:lnTo>
                  <a:lnTo>
                    <a:pt x="2492362" y="3333813"/>
                  </a:lnTo>
                  <a:lnTo>
                    <a:pt x="2492362" y="2884576"/>
                  </a:lnTo>
                  <a:close/>
                </a:path>
                <a:path extrusionOk="0" h="3334384" w="3522345">
                  <a:moveTo>
                    <a:pt x="3521748" y="0"/>
                  </a:moveTo>
                  <a:lnTo>
                    <a:pt x="0" y="0"/>
                  </a:lnTo>
                  <a:lnTo>
                    <a:pt x="0" y="559727"/>
                  </a:lnTo>
                  <a:lnTo>
                    <a:pt x="0" y="1482826"/>
                  </a:lnTo>
                  <a:lnTo>
                    <a:pt x="3521748" y="1482826"/>
                  </a:lnTo>
                  <a:lnTo>
                    <a:pt x="3521748" y="559727"/>
                  </a:lnTo>
                  <a:lnTo>
                    <a:pt x="352174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77" name="Google Shape;3277;g27a17394344_1_3399"/>
            <p:cNvSpPr/>
            <p:nvPr/>
          </p:nvSpPr>
          <p:spPr>
            <a:xfrm>
              <a:off x="1143656" y="5733539"/>
              <a:ext cx="3522345" cy="1483359"/>
            </a:xfrm>
            <a:custGeom>
              <a:rect b="b" l="l" r="r" t="t"/>
              <a:pathLst>
                <a:path extrusionOk="0" h="1483359" w="3522345">
                  <a:moveTo>
                    <a:pt x="0" y="0"/>
                  </a:moveTo>
                  <a:lnTo>
                    <a:pt x="3521743" y="0"/>
                  </a:lnTo>
                  <a:lnTo>
                    <a:pt x="3521743" y="1482831"/>
                  </a:lnTo>
                  <a:lnTo>
                    <a:pt x="0" y="148283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78" name="Google Shape;3278;g27a17394344_1_3399"/>
            <p:cNvSpPr/>
            <p:nvPr/>
          </p:nvSpPr>
          <p:spPr>
            <a:xfrm>
              <a:off x="1172718" y="5702126"/>
              <a:ext cx="3463925" cy="591185"/>
            </a:xfrm>
            <a:custGeom>
              <a:rect b="b" l="l" r="r" t="t"/>
              <a:pathLst>
                <a:path extrusionOk="0" h="591185" w="3463925">
                  <a:moveTo>
                    <a:pt x="3463619" y="0"/>
                  </a:moveTo>
                  <a:lnTo>
                    <a:pt x="0" y="0"/>
                  </a:lnTo>
                  <a:lnTo>
                    <a:pt x="0" y="591144"/>
                  </a:lnTo>
                  <a:lnTo>
                    <a:pt x="3463619" y="591144"/>
                  </a:lnTo>
                  <a:lnTo>
                    <a:pt x="3463619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279" name="Google Shape;3279;g27a17394344_1_3399"/>
          <p:cNvSpPr txBox="1"/>
          <p:nvPr/>
        </p:nvSpPr>
        <p:spPr>
          <a:xfrm>
            <a:off x="9251797" y="1701289"/>
            <a:ext cx="2188200" cy="5238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893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secureBooking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booker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80" name="Google Shape;3280;g27a17394344_1_3399"/>
          <p:cNvGraphicFramePr/>
          <p:nvPr/>
        </p:nvGraphicFramePr>
        <p:xfrm>
          <a:off x="9562199" y="27280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2242775"/>
              </a:tblGrid>
              <a:tr h="35195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secureBooking() </a:t>
                      </a: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2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464D"/>
                    </a:solidFill>
                  </a:tcPr>
                </a:tc>
              </a:tr>
              <a:tr h="392000">
                <a:tc>
                  <a:txBody>
                    <a:bodyPr/>
                    <a:lstStyle/>
                    <a:p>
                      <a:pPr indent="0" lvl="0" marL="0" marR="1778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passengerCount </a:t>
                      </a: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0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895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604925"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secureBooking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5400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booker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395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3281" name="Google Shape;3281;g27a17394344_1_3399"/>
          <p:cNvSpPr txBox="1"/>
          <p:nvPr/>
        </p:nvSpPr>
        <p:spPr>
          <a:xfrm>
            <a:off x="718962" y="3522535"/>
            <a:ext cx="208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secureBooking() 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Google Shape;3282;g27a17394344_1_3399"/>
          <p:cNvSpPr txBox="1"/>
          <p:nvPr/>
        </p:nvSpPr>
        <p:spPr>
          <a:xfrm>
            <a:off x="718962" y="3973543"/>
            <a:ext cx="20853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passengerCount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283" name="Google Shape;3283;g27a17394344_1_3399"/>
          <p:cNvGrpSpPr/>
          <p:nvPr/>
        </p:nvGrpSpPr>
        <p:grpSpPr>
          <a:xfrm>
            <a:off x="1001628" y="2576697"/>
            <a:ext cx="680095" cy="1380995"/>
            <a:chOff x="1651761" y="4249170"/>
            <a:chExt cx="1121529" cy="2277367"/>
          </a:xfrm>
        </p:grpSpPr>
        <p:sp>
          <p:nvSpPr>
            <p:cNvPr id="3284" name="Google Shape;3284;g27a17394344_1_3399"/>
            <p:cNvSpPr/>
            <p:nvPr/>
          </p:nvSpPr>
          <p:spPr>
            <a:xfrm>
              <a:off x="1735701" y="4249170"/>
              <a:ext cx="1037589" cy="2122170"/>
            </a:xfrm>
            <a:custGeom>
              <a:rect b="b" l="l" r="r" t="t"/>
              <a:pathLst>
                <a:path extrusionOk="0" h="2122170" w="1037589">
                  <a:moveTo>
                    <a:pt x="1037246" y="0"/>
                  </a:moveTo>
                  <a:lnTo>
                    <a:pt x="994555" y="26602"/>
                  </a:lnTo>
                  <a:lnTo>
                    <a:pt x="952761" y="53788"/>
                  </a:lnTo>
                  <a:lnTo>
                    <a:pt x="911864" y="81558"/>
                  </a:lnTo>
                  <a:lnTo>
                    <a:pt x="871864" y="109912"/>
                  </a:lnTo>
                  <a:lnTo>
                    <a:pt x="832762" y="138850"/>
                  </a:lnTo>
                  <a:lnTo>
                    <a:pt x="794556" y="168372"/>
                  </a:lnTo>
                  <a:lnTo>
                    <a:pt x="757248" y="198478"/>
                  </a:lnTo>
                  <a:lnTo>
                    <a:pt x="720836" y="229168"/>
                  </a:lnTo>
                  <a:lnTo>
                    <a:pt x="685322" y="260442"/>
                  </a:lnTo>
                  <a:lnTo>
                    <a:pt x="650705" y="292299"/>
                  </a:lnTo>
                  <a:lnTo>
                    <a:pt x="616985" y="324741"/>
                  </a:lnTo>
                  <a:lnTo>
                    <a:pt x="584162" y="357767"/>
                  </a:lnTo>
                  <a:lnTo>
                    <a:pt x="552236" y="391377"/>
                  </a:lnTo>
                  <a:lnTo>
                    <a:pt x="521207" y="425571"/>
                  </a:lnTo>
                  <a:lnTo>
                    <a:pt x="491076" y="460348"/>
                  </a:lnTo>
                  <a:lnTo>
                    <a:pt x="461841" y="495710"/>
                  </a:lnTo>
                  <a:lnTo>
                    <a:pt x="433504" y="531655"/>
                  </a:lnTo>
                  <a:lnTo>
                    <a:pt x="406063" y="568185"/>
                  </a:lnTo>
                  <a:lnTo>
                    <a:pt x="379520" y="605299"/>
                  </a:lnTo>
                  <a:lnTo>
                    <a:pt x="353874" y="642996"/>
                  </a:lnTo>
                  <a:lnTo>
                    <a:pt x="329125" y="681278"/>
                  </a:lnTo>
                  <a:lnTo>
                    <a:pt x="305273" y="720143"/>
                  </a:lnTo>
                  <a:lnTo>
                    <a:pt x="282318" y="759592"/>
                  </a:lnTo>
                  <a:lnTo>
                    <a:pt x="260260" y="799626"/>
                  </a:lnTo>
                  <a:lnTo>
                    <a:pt x="239099" y="840243"/>
                  </a:lnTo>
                  <a:lnTo>
                    <a:pt x="218835" y="881445"/>
                  </a:lnTo>
                  <a:lnTo>
                    <a:pt x="199469" y="923230"/>
                  </a:lnTo>
                  <a:lnTo>
                    <a:pt x="180999" y="965599"/>
                  </a:lnTo>
                  <a:lnTo>
                    <a:pt x="163427" y="1008552"/>
                  </a:lnTo>
                  <a:lnTo>
                    <a:pt x="146752" y="1052090"/>
                  </a:lnTo>
                  <a:lnTo>
                    <a:pt x="130973" y="1096211"/>
                  </a:lnTo>
                  <a:lnTo>
                    <a:pt x="116092" y="1140916"/>
                  </a:lnTo>
                  <a:lnTo>
                    <a:pt x="102108" y="1186205"/>
                  </a:lnTo>
                  <a:lnTo>
                    <a:pt x="89021" y="1232078"/>
                  </a:lnTo>
                  <a:lnTo>
                    <a:pt x="76832" y="1278535"/>
                  </a:lnTo>
                  <a:lnTo>
                    <a:pt x="65539" y="1325576"/>
                  </a:lnTo>
                  <a:lnTo>
                    <a:pt x="55143" y="1373201"/>
                  </a:lnTo>
                  <a:lnTo>
                    <a:pt x="45645" y="1421410"/>
                  </a:lnTo>
                  <a:lnTo>
                    <a:pt x="37043" y="1470203"/>
                  </a:lnTo>
                  <a:lnTo>
                    <a:pt x="29339" y="1519580"/>
                  </a:lnTo>
                  <a:lnTo>
                    <a:pt x="22532" y="1569541"/>
                  </a:lnTo>
                  <a:lnTo>
                    <a:pt x="16622" y="1620085"/>
                  </a:lnTo>
                  <a:lnTo>
                    <a:pt x="11608" y="1671214"/>
                  </a:lnTo>
                  <a:lnTo>
                    <a:pt x="7492" y="1722927"/>
                  </a:lnTo>
                  <a:lnTo>
                    <a:pt x="4274" y="1775224"/>
                  </a:lnTo>
                  <a:lnTo>
                    <a:pt x="1952" y="1828104"/>
                  </a:lnTo>
                  <a:lnTo>
                    <a:pt x="527" y="1881569"/>
                  </a:lnTo>
                  <a:lnTo>
                    <a:pt x="0" y="1935618"/>
                  </a:lnTo>
                  <a:lnTo>
                    <a:pt x="369" y="1990250"/>
                  </a:lnTo>
                  <a:lnTo>
                    <a:pt x="1636" y="2045467"/>
                  </a:lnTo>
                  <a:lnTo>
                    <a:pt x="3799" y="2101267"/>
                  </a:lnTo>
                  <a:lnTo>
                    <a:pt x="5263" y="212216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85" name="Google Shape;3285;g27a17394344_1_3399"/>
            <p:cNvSpPr/>
            <p:nvPr/>
          </p:nvSpPr>
          <p:spPr>
            <a:xfrm>
              <a:off x="1651761" y="6344292"/>
              <a:ext cx="175894" cy="182245"/>
            </a:xfrm>
            <a:custGeom>
              <a:rect b="b" l="l" r="r" t="t"/>
              <a:pathLst>
                <a:path extrusionOk="0" h="182245" w="175894">
                  <a:moveTo>
                    <a:pt x="175480" y="0"/>
                  </a:moveTo>
                  <a:lnTo>
                    <a:pt x="0" y="12295"/>
                  </a:lnTo>
                  <a:lnTo>
                    <a:pt x="100035" y="181627"/>
                  </a:lnTo>
                  <a:lnTo>
                    <a:pt x="17548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286" name="Google Shape;3286;g27a17394344_1_3399"/>
          <p:cNvSpPr txBox="1"/>
          <p:nvPr/>
        </p:nvSpPr>
        <p:spPr>
          <a:xfrm>
            <a:off x="1777404" y="2359339"/>
            <a:ext cx="885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Variable Environment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27a17394344_1_3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27a17394344_1_3447"/>
          <p:cNvSpPr txBox="1"/>
          <p:nvPr>
            <p:ph type="title"/>
          </p:nvPr>
        </p:nvSpPr>
        <p:spPr>
          <a:xfrm>
            <a:off x="365873" y="157387"/>
            <a:ext cx="6284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CLOSURES</a:t>
            </a:r>
            <a:endParaRPr/>
          </a:p>
        </p:txBody>
      </p:sp>
      <p:grpSp>
        <p:nvGrpSpPr>
          <p:cNvPr id="3293" name="Google Shape;3293;g27a17394344_1_3447"/>
          <p:cNvGrpSpPr/>
          <p:nvPr/>
        </p:nvGrpSpPr>
        <p:grpSpPr>
          <a:xfrm>
            <a:off x="523559" y="2393433"/>
            <a:ext cx="2475576" cy="3661189"/>
            <a:chOff x="863389" y="3946954"/>
            <a:chExt cx="4082415" cy="6037581"/>
          </a:xfrm>
        </p:grpSpPr>
        <p:sp>
          <p:nvSpPr>
            <p:cNvPr id="3294" name="Google Shape;3294;g27a17394344_1_3447"/>
            <p:cNvSpPr/>
            <p:nvPr/>
          </p:nvSpPr>
          <p:spPr>
            <a:xfrm>
              <a:off x="863389" y="3946955"/>
              <a:ext cx="4082415" cy="6037580"/>
            </a:xfrm>
            <a:custGeom>
              <a:rect b="b" l="l" r="r" t="t"/>
              <a:pathLst>
                <a:path extrusionOk="0" h="6037580" w="4082415">
                  <a:moveTo>
                    <a:pt x="4082276" y="0"/>
                  </a:moveTo>
                  <a:lnTo>
                    <a:pt x="0" y="0"/>
                  </a:lnTo>
                  <a:lnTo>
                    <a:pt x="0" y="6037272"/>
                  </a:lnTo>
                  <a:lnTo>
                    <a:pt x="4082276" y="6037272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95" name="Google Shape;3295;g27a17394344_1_3447"/>
            <p:cNvSpPr/>
            <p:nvPr/>
          </p:nvSpPr>
          <p:spPr>
            <a:xfrm>
              <a:off x="863389" y="3946954"/>
              <a:ext cx="4082415" cy="6037580"/>
            </a:xfrm>
            <a:custGeom>
              <a:rect b="b" l="l" r="r" t="t"/>
              <a:pathLst>
                <a:path extrusionOk="0" h="6037580" w="4082415">
                  <a:moveTo>
                    <a:pt x="0" y="0"/>
                  </a:moveTo>
                  <a:lnTo>
                    <a:pt x="4082276" y="0"/>
                  </a:lnTo>
                  <a:lnTo>
                    <a:pt x="4082276" y="6037272"/>
                  </a:lnTo>
                  <a:lnTo>
                    <a:pt x="0" y="603727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96" name="Google Shape;3296;g27a17394344_1_3447"/>
            <p:cNvSpPr/>
            <p:nvPr/>
          </p:nvSpPr>
          <p:spPr>
            <a:xfrm>
              <a:off x="1143656" y="7915688"/>
              <a:ext cx="3522345" cy="1750059"/>
            </a:xfrm>
            <a:custGeom>
              <a:rect b="b" l="l" r="r" t="t"/>
              <a:pathLst>
                <a:path extrusionOk="0" h="1750059" w="3522345">
                  <a:moveTo>
                    <a:pt x="0" y="0"/>
                  </a:moveTo>
                  <a:lnTo>
                    <a:pt x="3521743" y="0"/>
                  </a:lnTo>
                  <a:lnTo>
                    <a:pt x="3521743" y="1749700"/>
                  </a:lnTo>
                  <a:lnTo>
                    <a:pt x="0" y="174970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4DB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297" name="Google Shape;3297;g27a17394344_1_3447"/>
          <p:cNvSpPr txBox="1"/>
          <p:nvPr/>
        </p:nvSpPr>
        <p:spPr>
          <a:xfrm>
            <a:off x="1103147" y="6273607"/>
            <a:ext cx="1316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STACK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8" name="Google Shape;3298;g27a17394344_1_3447"/>
          <p:cNvSpPr txBox="1"/>
          <p:nvPr/>
        </p:nvSpPr>
        <p:spPr>
          <a:xfrm>
            <a:off x="693563" y="4774682"/>
            <a:ext cx="2136000" cy="2955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EC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9" name="Google Shape;3299;g27a17394344_1_3447"/>
          <p:cNvSpPr txBox="1"/>
          <p:nvPr/>
        </p:nvSpPr>
        <p:spPr>
          <a:xfrm>
            <a:off x="718962" y="5139502"/>
            <a:ext cx="2085300" cy="5622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1528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secureBooking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booker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00" name="Google Shape;3300;g27a17394344_1_3447"/>
          <p:cNvGrpSpPr/>
          <p:nvPr/>
        </p:nvGrpSpPr>
        <p:grpSpPr>
          <a:xfrm>
            <a:off x="11217518" y="2656499"/>
            <a:ext cx="175589" cy="301273"/>
            <a:chOff x="18498546" y="4380770"/>
            <a:chExt cx="289559" cy="496823"/>
          </a:xfrm>
        </p:grpSpPr>
        <p:sp>
          <p:nvSpPr>
            <p:cNvPr id="3301" name="Google Shape;3301;g27a17394344_1_3447"/>
            <p:cNvSpPr/>
            <p:nvPr/>
          </p:nvSpPr>
          <p:spPr>
            <a:xfrm>
              <a:off x="18643045" y="4633118"/>
              <a:ext cx="0" cy="244475"/>
            </a:xfrm>
            <a:custGeom>
              <a:rect b="b" l="l" r="r" t="t"/>
              <a:pathLst>
                <a:path extrusionOk="0" h="244475" w="120000">
                  <a:moveTo>
                    <a:pt x="0" y="244071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02" name="Google Shape;3302;g27a17394344_1_3447"/>
            <p:cNvSpPr/>
            <p:nvPr/>
          </p:nvSpPr>
          <p:spPr>
            <a:xfrm>
              <a:off x="18498546" y="4380770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303" name="Google Shape;3303;g27a17394344_1_3447"/>
          <p:cNvSpPr/>
          <p:nvPr/>
        </p:nvSpPr>
        <p:spPr>
          <a:xfrm>
            <a:off x="9226397" y="1615849"/>
            <a:ext cx="2242823" cy="975593"/>
          </a:xfrm>
          <a:custGeom>
            <a:rect b="b" l="l" r="r" t="t"/>
            <a:pathLst>
              <a:path extrusionOk="0" h="1605914" w="3691890">
                <a:moveTo>
                  <a:pt x="0" y="0"/>
                </a:moveTo>
                <a:lnTo>
                  <a:pt x="3691594" y="0"/>
                </a:lnTo>
                <a:lnTo>
                  <a:pt x="3691594" y="1605878"/>
                </a:lnTo>
                <a:lnTo>
                  <a:pt x="0" y="160587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4D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04" name="Google Shape;3304;g27a17394344_1_3447"/>
          <p:cNvSpPr txBox="1"/>
          <p:nvPr/>
        </p:nvSpPr>
        <p:spPr>
          <a:xfrm>
            <a:off x="9226397" y="1590451"/>
            <a:ext cx="2238900" cy="2832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82400">
            <a:spAutoFit/>
          </a:bodyPr>
          <a:lstStyle/>
          <a:p>
            <a:pPr indent="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scope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5" name="Google Shape;3305;g27a17394344_1_3447"/>
          <p:cNvGrpSpPr/>
          <p:nvPr/>
        </p:nvGrpSpPr>
        <p:grpSpPr>
          <a:xfrm>
            <a:off x="3762497" y="2368035"/>
            <a:ext cx="3930368" cy="3779388"/>
            <a:chOff x="6204646" y="3905071"/>
            <a:chExt cx="6481478" cy="6232500"/>
          </a:xfrm>
        </p:grpSpPr>
        <p:pic>
          <p:nvPicPr>
            <p:cNvPr id="3306" name="Google Shape;3306;g27a17394344_1_34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4646" y="3905071"/>
              <a:ext cx="6481478" cy="623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7" name="Google Shape;3307;g27a17394344_1_34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04646" y="3905071"/>
              <a:ext cx="6481478" cy="5072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8" name="Google Shape;3308;g27a17394344_1_3447"/>
            <p:cNvSpPr/>
            <p:nvPr/>
          </p:nvSpPr>
          <p:spPr>
            <a:xfrm>
              <a:off x="6287226" y="9161524"/>
              <a:ext cx="1742440" cy="511175"/>
            </a:xfrm>
            <a:custGeom>
              <a:rect b="b" l="l" r="r" t="t"/>
              <a:pathLst>
                <a:path extrusionOk="0" h="511175" w="1742440">
                  <a:moveTo>
                    <a:pt x="0" y="0"/>
                  </a:moveTo>
                  <a:lnTo>
                    <a:pt x="1741977" y="0"/>
                  </a:lnTo>
                  <a:lnTo>
                    <a:pt x="1741977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09" name="Google Shape;3309;g27a17394344_1_3447"/>
            <p:cNvSpPr/>
            <p:nvPr/>
          </p:nvSpPr>
          <p:spPr>
            <a:xfrm>
              <a:off x="7252595" y="8290058"/>
              <a:ext cx="1572895" cy="511175"/>
            </a:xfrm>
            <a:custGeom>
              <a:rect b="b" l="l" r="r" t="t"/>
              <a:pathLst>
                <a:path extrusionOk="0" h="511175" w="1572895">
                  <a:moveTo>
                    <a:pt x="0" y="0"/>
                  </a:moveTo>
                  <a:lnTo>
                    <a:pt x="1572510" y="0"/>
                  </a:lnTo>
                  <a:lnTo>
                    <a:pt x="1572510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10" name="Google Shape;3310;g27a17394344_1_3447"/>
            <p:cNvSpPr/>
            <p:nvPr/>
          </p:nvSpPr>
          <p:spPr>
            <a:xfrm>
              <a:off x="8061375" y="7657161"/>
              <a:ext cx="681990" cy="343534"/>
            </a:xfrm>
            <a:custGeom>
              <a:rect b="b" l="l" r="r" t="t"/>
              <a:pathLst>
                <a:path extrusionOk="0" h="343534" w="681990">
                  <a:moveTo>
                    <a:pt x="681740" y="2121"/>
                  </a:moveTo>
                  <a:lnTo>
                    <a:pt x="623151" y="0"/>
                  </a:lnTo>
                  <a:lnTo>
                    <a:pt x="566922" y="503"/>
                  </a:lnTo>
                  <a:lnTo>
                    <a:pt x="513052" y="3631"/>
                  </a:lnTo>
                  <a:lnTo>
                    <a:pt x="461543" y="9385"/>
                  </a:lnTo>
                  <a:lnTo>
                    <a:pt x="412393" y="17764"/>
                  </a:lnTo>
                  <a:lnTo>
                    <a:pt x="365603" y="28767"/>
                  </a:lnTo>
                  <a:lnTo>
                    <a:pt x="321172" y="42396"/>
                  </a:lnTo>
                  <a:lnTo>
                    <a:pt x="279102" y="58651"/>
                  </a:lnTo>
                  <a:lnTo>
                    <a:pt x="239391" y="77530"/>
                  </a:lnTo>
                  <a:lnTo>
                    <a:pt x="202039" y="99034"/>
                  </a:lnTo>
                  <a:lnTo>
                    <a:pt x="167048" y="123164"/>
                  </a:lnTo>
                  <a:lnTo>
                    <a:pt x="134416" y="149918"/>
                  </a:lnTo>
                  <a:lnTo>
                    <a:pt x="104144" y="179298"/>
                  </a:lnTo>
                  <a:lnTo>
                    <a:pt x="76232" y="211303"/>
                  </a:lnTo>
                  <a:lnTo>
                    <a:pt x="50680" y="245933"/>
                  </a:lnTo>
                  <a:lnTo>
                    <a:pt x="27487" y="283188"/>
                  </a:lnTo>
                  <a:lnTo>
                    <a:pt x="6654" y="323069"/>
                  </a:lnTo>
                  <a:lnTo>
                    <a:pt x="0" y="34296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11" name="Google Shape;3311;g27a17394344_1_3447"/>
            <p:cNvSpPr/>
            <p:nvPr/>
          </p:nvSpPr>
          <p:spPr>
            <a:xfrm>
              <a:off x="7984601" y="7952374"/>
              <a:ext cx="167004" cy="194945"/>
            </a:xfrm>
            <a:custGeom>
              <a:rect b="b" l="l" r="r" t="t"/>
              <a:pathLst>
                <a:path extrusionOk="0" h="194945" w="167004">
                  <a:moveTo>
                    <a:pt x="0" y="0"/>
                  </a:moveTo>
                  <a:lnTo>
                    <a:pt x="27625" y="194724"/>
                  </a:lnTo>
                  <a:lnTo>
                    <a:pt x="166829" y="55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312" name="Google Shape;3312;g27a17394344_1_3447"/>
          <p:cNvSpPr txBox="1"/>
          <p:nvPr/>
        </p:nvSpPr>
        <p:spPr>
          <a:xfrm>
            <a:off x="9774721" y="6270089"/>
            <a:ext cx="14829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 CHAIN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g27a17394344_1_3447"/>
          <p:cNvSpPr/>
          <p:nvPr/>
        </p:nvSpPr>
        <p:spPr>
          <a:xfrm>
            <a:off x="693563" y="3730805"/>
            <a:ext cx="2139825" cy="901141"/>
          </a:xfrm>
          <a:custGeom>
            <a:rect b="b" l="l" r="r" t="t"/>
            <a:pathLst>
              <a:path extrusionOk="0" h="1483359" w="3522345">
                <a:moveTo>
                  <a:pt x="0" y="0"/>
                </a:moveTo>
                <a:lnTo>
                  <a:pt x="3521743" y="0"/>
                </a:lnTo>
                <a:lnTo>
                  <a:pt x="3521743" y="1482831"/>
                </a:lnTo>
                <a:lnTo>
                  <a:pt x="0" y="148283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38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14" name="Google Shape;3314;g27a17394344_1_3447"/>
          <p:cNvSpPr txBox="1"/>
          <p:nvPr/>
        </p:nvSpPr>
        <p:spPr>
          <a:xfrm>
            <a:off x="693563" y="3705407"/>
            <a:ext cx="2136000" cy="2955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booker() 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g27a17394344_1_3447"/>
          <p:cNvSpPr txBox="1"/>
          <p:nvPr/>
        </p:nvSpPr>
        <p:spPr>
          <a:xfrm>
            <a:off x="718962" y="4070227"/>
            <a:ext cx="2085300" cy="3507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16442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&lt;empty&gt;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16" name="Google Shape;3316;g27a17394344_1_3447"/>
          <p:cNvGrpSpPr/>
          <p:nvPr/>
        </p:nvGrpSpPr>
        <p:grpSpPr>
          <a:xfrm>
            <a:off x="5613578" y="1639453"/>
            <a:ext cx="727078" cy="184607"/>
            <a:chOff x="9257219" y="2703584"/>
            <a:chExt cx="1199007" cy="304431"/>
          </a:xfrm>
        </p:grpSpPr>
        <p:sp>
          <p:nvSpPr>
            <p:cNvPr id="3317" name="Google Shape;3317;g27a17394344_1_3447"/>
            <p:cNvSpPr/>
            <p:nvPr/>
          </p:nvSpPr>
          <p:spPr>
            <a:xfrm>
              <a:off x="9376092" y="2703584"/>
              <a:ext cx="1080134" cy="205105"/>
            </a:xfrm>
            <a:custGeom>
              <a:rect b="b" l="l" r="r" t="t"/>
              <a:pathLst>
                <a:path extrusionOk="0" h="205105" w="1080134">
                  <a:moveTo>
                    <a:pt x="1079771" y="35876"/>
                  </a:moveTo>
                  <a:lnTo>
                    <a:pt x="1019625" y="25871"/>
                  </a:lnTo>
                  <a:lnTo>
                    <a:pt x="960602" y="17492"/>
                  </a:lnTo>
                  <a:lnTo>
                    <a:pt x="902703" y="10739"/>
                  </a:lnTo>
                  <a:lnTo>
                    <a:pt x="845928" y="5614"/>
                  </a:lnTo>
                  <a:lnTo>
                    <a:pt x="790276" y="2116"/>
                  </a:lnTo>
                  <a:lnTo>
                    <a:pt x="735747" y="244"/>
                  </a:lnTo>
                  <a:lnTo>
                    <a:pt x="682342" y="0"/>
                  </a:lnTo>
                  <a:lnTo>
                    <a:pt x="630060" y="1382"/>
                  </a:lnTo>
                  <a:lnTo>
                    <a:pt x="578901" y="4391"/>
                  </a:lnTo>
                  <a:lnTo>
                    <a:pt x="528866" y="9027"/>
                  </a:lnTo>
                  <a:lnTo>
                    <a:pt x="479954" y="15289"/>
                  </a:lnTo>
                  <a:lnTo>
                    <a:pt x="432166" y="23179"/>
                  </a:lnTo>
                  <a:lnTo>
                    <a:pt x="385501" y="32695"/>
                  </a:lnTo>
                  <a:lnTo>
                    <a:pt x="339960" y="43839"/>
                  </a:lnTo>
                  <a:lnTo>
                    <a:pt x="295542" y="56609"/>
                  </a:lnTo>
                  <a:lnTo>
                    <a:pt x="252247" y="71006"/>
                  </a:lnTo>
                  <a:lnTo>
                    <a:pt x="210076" y="87030"/>
                  </a:lnTo>
                  <a:lnTo>
                    <a:pt x="169028" y="104680"/>
                  </a:lnTo>
                  <a:lnTo>
                    <a:pt x="129104" y="123958"/>
                  </a:lnTo>
                  <a:lnTo>
                    <a:pt x="90303" y="144862"/>
                  </a:lnTo>
                  <a:lnTo>
                    <a:pt x="52626" y="167394"/>
                  </a:lnTo>
                  <a:lnTo>
                    <a:pt x="16072" y="191552"/>
                  </a:lnTo>
                  <a:lnTo>
                    <a:pt x="0" y="204994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18" name="Google Shape;3318;g27a17394344_1_3447"/>
            <p:cNvSpPr/>
            <p:nvPr/>
          </p:nvSpPr>
          <p:spPr>
            <a:xfrm>
              <a:off x="9257219" y="2827676"/>
              <a:ext cx="191770" cy="180339"/>
            </a:xfrm>
            <a:custGeom>
              <a:rect b="b" l="l" r="r" t="t"/>
              <a:pathLst>
                <a:path extrusionOk="0" h="180339" w="191770">
                  <a:moveTo>
                    <a:pt x="78508" y="0"/>
                  </a:moveTo>
                  <a:lnTo>
                    <a:pt x="0" y="180325"/>
                  </a:lnTo>
                  <a:lnTo>
                    <a:pt x="191364" y="134936"/>
                  </a:lnTo>
                  <a:lnTo>
                    <a:pt x="7850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319" name="Google Shape;3319;g27a17394344_1_3447"/>
          <p:cNvSpPr txBox="1"/>
          <p:nvPr/>
        </p:nvSpPr>
        <p:spPr>
          <a:xfrm>
            <a:off x="6452578" y="1337895"/>
            <a:ext cx="18696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Variable Environment of Execution Context in which </a:t>
            </a: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booker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was created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0" name="Google Shape;3320;g27a17394344_1_3447"/>
          <p:cNvGrpSpPr/>
          <p:nvPr/>
        </p:nvGrpSpPr>
        <p:grpSpPr>
          <a:xfrm>
            <a:off x="9305753" y="2653480"/>
            <a:ext cx="175589" cy="1844609"/>
            <a:chOff x="15345898" y="4375792"/>
            <a:chExt cx="289559" cy="3041901"/>
          </a:xfrm>
        </p:grpSpPr>
        <p:sp>
          <p:nvSpPr>
            <p:cNvPr id="3321" name="Google Shape;3321;g27a17394344_1_3447"/>
            <p:cNvSpPr/>
            <p:nvPr/>
          </p:nvSpPr>
          <p:spPr>
            <a:xfrm>
              <a:off x="15490397" y="4628139"/>
              <a:ext cx="0" cy="2789554"/>
            </a:xfrm>
            <a:custGeom>
              <a:rect b="b" l="l" r="r" t="t"/>
              <a:pathLst>
                <a:path extrusionOk="0" h="2789554" w="120000">
                  <a:moveTo>
                    <a:pt x="0" y="2789534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22" name="Google Shape;3322;g27a17394344_1_3447"/>
            <p:cNvSpPr/>
            <p:nvPr/>
          </p:nvSpPr>
          <p:spPr>
            <a:xfrm>
              <a:off x="15345898" y="4375792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aphicFrame>
        <p:nvGraphicFramePr>
          <p:cNvPr id="3323" name="Google Shape;3323;g27a17394344_1_3447"/>
          <p:cNvGraphicFramePr/>
          <p:nvPr/>
        </p:nvGraphicFramePr>
        <p:xfrm>
          <a:off x="8854503" y="45383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2244300"/>
              </a:tblGrid>
              <a:tr h="35195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booker() </a:t>
                      </a: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2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464D"/>
                    </a:solidFill>
                  </a:tcPr>
                </a:tc>
              </a:tr>
              <a:tr h="3920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&lt;empty&gt;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817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604925"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secureBooking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4130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booker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395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3324" name="Google Shape;3324;g27a17394344_1_3447"/>
          <p:cNvSpPr txBox="1"/>
          <p:nvPr/>
        </p:nvSpPr>
        <p:spPr>
          <a:xfrm>
            <a:off x="5406427" y="4527228"/>
            <a:ext cx="1386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This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is the function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5" name="Google Shape;3325;g27a17394344_1_3447"/>
          <p:cNvSpPr txBox="1"/>
          <p:nvPr/>
        </p:nvSpPr>
        <p:spPr>
          <a:xfrm>
            <a:off x="9251797" y="1955271"/>
            <a:ext cx="2188200" cy="5238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893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secureBooking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booker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326" name="Google Shape;3326;g27a17394344_1_3447"/>
          <p:cNvGraphicFramePr/>
          <p:nvPr/>
        </p:nvGraphicFramePr>
        <p:xfrm>
          <a:off x="9562199" y="29820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2242775"/>
              </a:tblGrid>
              <a:tr h="35195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secureBooking() </a:t>
                      </a: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2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464D"/>
                    </a:solidFill>
                  </a:tcPr>
                </a:tc>
              </a:tr>
              <a:tr h="392000">
                <a:tc>
                  <a:txBody>
                    <a:bodyPr/>
                    <a:lstStyle/>
                    <a:p>
                      <a:pPr indent="0" lvl="0" marL="0" marR="1778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passengerCount </a:t>
                      </a: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0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895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604925"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secureBooking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5400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booker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395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pSp>
        <p:nvGrpSpPr>
          <p:cNvPr id="3327" name="Google Shape;3327;g27a17394344_1_3447"/>
          <p:cNvGrpSpPr/>
          <p:nvPr/>
        </p:nvGrpSpPr>
        <p:grpSpPr>
          <a:xfrm>
            <a:off x="7391682" y="5078977"/>
            <a:ext cx="1402143" cy="1099276"/>
            <a:chOff x="12189450" y="8375621"/>
            <a:chExt cx="2312241" cy="1812790"/>
          </a:xfrm>
        </p:grpSpPr>
        <p:sp>
          <p:nvSpPr>
            <p:cNvPr id="3328" name="Google Shape;3328;g27a17394344_1_3447"/>
            <p:cNvSpPr/>
            <p:nvPr/>
          </p:nvSpPr>
          <p:spPr>
            <a:xfrm>
              <a:off x="12189450" y="8520119"/>
              <a:ext cx="2059940" cy="0"/>
            </a:xfrm>
            <a:custGeom>
              <a:rect b="b" l="l" r="r" t="t"/>
              <a:pathLst>
                <a:path extrusionOk="0" h="120000" w="2059940">
                  <a:moveTo>
                    <a:pt x="0" y="0"/>
                  </a:moveTo>
                  <a:lnTo>
                    <a:pt x="2022686" y="0"/>
                  </a:lnTo>
                  <a:lnTo>
                    <a:pt x="2059334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29" name="Google Shape;3329;g27a17394344_1_3447"/>
            <p:cNvSpPr/>
            <p:nvPr/>
          </p:nvSpPr>
          <p:spPr>
            <a:xfrm>
              <a:off x="14212132" y="8375621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30" name="Google Shape;3330;g27a17394344_1_3447"/>
            <p:cNvSpPr/>
            <p:nvPr/>
          </p:nvSpPr>
          <p:spPr>
            <a:xfrm>
              <a:off x="13663311" y="9428952"/>
              <a:ext cx="630555" cy="759459"/>
            </a:xfrm>
            <a:custGeom>
              <a:rect b="b" l="l" r="r" t="t"/>
              <a:pathLst>
                <a:path extrusionOk="0" h="759459" w="630555">
                  <a:moveTo>
                    <a:pt x="0" y="759238"/>
                  </a:moveTo>
                  <a:lnTo>
                    <a:pt x="1700" y="704860"/>
                  </a:lnTo>
                  <a:lnTo>
                    <a:pt x="5655" y="652434"/>
                  </a:lnTo>
                  <a:lnTo>
                    <a:pt x="11864" y="601962"/>
                  </a:lnTo>
                  <a:lnTo>
                    <a:pt x="20328" y="553444"/>
                  </a:lnTo>
                  <a:lnTo>
                    <a:pt x="31046" y="506878"/>
                  </a:lnTo>
                  <a:lnTo>
                    <a:pt x="44018" y="462267"/>
                  </a:lnTo>
                  <a:lnTo>
                    <a:pt x="59245" y="419608"/>
                  </a:lnTo>
                  <a:lnTo>
                    <a:pt x="76727" y="378903"/>
                  </a:lnTo>
                  <a:lnTo>
                    <a:pt x="96463" y="340152"/>
                  </a:lnTo>
                  <a:lnTo>
                    <a:pt x="118453" y="303354"/>
                  </a:lnTo>
                  <a:lnTo>
                    <a:pt x="142698" y="268509"/>
                  </a:lnTo>
                  <a:lnTo>
                    <a:pt x="169198" y="235618"/>
                  </a:lnTo>
                  <a:lnTo>
                    <a:pt x="197952" y="204680"/>
                  </a:lnTo>
                  <a:lnTo>
                    <a:pt x="228960" y="175696"/>
                  </a:lnTo>
                  <a:lnTo>
                    <a:pt x="262223" y="148665"/>
                  </a:lnTo>
                  <a:lnTo>
                    <a:pt x="297740" y="123587"/>
                  </a:lnTo>
                  <a:lnTo>
                    <a:pt x="335512" y="100463"/>
                  </a:lnTo>
                  <a:lnTo>
                    <a:pt x="375538" y="79293"/>
                  </a:lnTo>
                  <a:lnTo>
                    <a:pt x="417818" y="60075"/>
                  </a:lnTo>
                  <a:lnTo>
                    <a:pt x="462353" y="42811"/>
                  </a:lnTo>
                  <a:lnTo>
                    <a:pt x="509143" y="27501"/>
                  </a:lnTo>
                  <a:lnTo>
                    <a:pt x="558187" y="14144"/>
                  </a:lnTo>
                  <a:lnTo>
                    <a:pt x="609485" y="2740"/>
                  </a:lnTo>
                  <a:lnTo>
                    <a:pt x="630257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31" name="Google Shape;3331;g27a17394344_1_3447"/>
            <p:cNvSpPr/>
            <p:nvPr/>
          </p:nvSpPr>
          <p:spPr>
            <a:xfrm>
              <a:off x="14261303" y="9344492"/>
              <a:ext cx="186055" cy="174625"/>
            </a:xfrm>
            <a:custGeom>
              <a:rect b="b" l="l" r="r" t="t"/>
              <a:pathLst>
                <a:path extrusionOk="0" h="174625" w="186055">
                  <a:moveTo>
                    <a:pt x="0" y="0"/>
                  </a:moveTo>
                  <a:lnTo>
                    <a:pt x="23004" y="174398"/>
                  </a:lnTo>
                  <a:lnTo>
                    <a:pt x="185900" y="64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332" name="Google Shape;3332;g27a17394344_1_3447"/>
          <p:cNvSpPr txBox="1"/>
          <p:nvPr/>
        </p:nvSpPr>
        <p:spPr>
          <a:xfrm>
            <a:off x="7967987" y="6215621"/>
            <a:ext cx="1369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How to access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passengerCount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3" name="Google Shape;3333;g27a17394344_1_3447"/>
          <p:cNvSpPr/>
          <p:nvPr/>
        </p:nvSpPr>
        <p:spPr>
          <a:xfrm>
            <a:off x="3289144" y="1569358"/>
            <a:ext cx="2139825" cy="574400"/>
          </a:xfrm>
          <a:custGeom>
            <a:rect b="b" l="l" r="r" t="t"/>
            <a:pathLst>
              <a:path extrusionOk="0" h="945514" w="3522345">
                <a:moveTo>
                  <a:pt x="0" y="0"/>
                </a:moveTo>
                <a:lnTo>
                  <a:pt x="3521743" y="0"/>
                </a:lnTo>
                <a:lnTo>
                  <a:pt x="3521743" y="945115"/>
                </a:lnTo>
                <a:lnTo>
                  <a:pt x="0" y="94511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38464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34" name="Google Shape;3334;g27a17394344_1_3447"/>
          <p:cNvSpPr txBox="1"/>
          <p:nvPr/>
        </p:nvSpPr>
        <p:spPr>
          <a:xfrm>
            <a:off x="3520879" y="1738944"/>
            <a:ext cx="1577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passengerCount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35" name="Google Shape;3335;g27a17394344_1_3447"/>
          <p:cNvGrpSpPr/>
          <p:nvPr/>
        </p:nvGrpSpPr>
        <p:grpSpPr>
          <a:xfrm>
            <a:off x="3289064" y="1244510"/>
            <a:ext cx="2135950" cy="899510"/>
            <a:chOff x="5423918" y="2052293"/>
            <a:chExt cx="3522345" cy="1483360"/>
          </a:xfrm>
        </p:grpSpPr>
        <p:sp>
          <p:nvSpPr>
            <p:cNvPr id="3336" name="Google Shape;3336;g27a17394344_1_3447"/>
            <p:cNvSpPr/>
            <p:nvPr/>
          </p:nvSpPr>
          <p:spPr>
            <a:xfrm>
              <a:off x="5423918" y="2612025"/>
              <a:ext cx="3522345" cy="923289"/>
            </a:xfrm>
            <a:custGeom>
              <a:rect b="b" l="l" r="r" t="t"/>
              <a:pathLst>
                <a:path extrusionOk="0" h="923289" w="3522345">
                  <a:moveTo>
                    <a:pt x="0" y="923099"/>
                  </a:moveTo>
                  <a:lnTo>
                    <a:pt x="3521743" y="923099"/>
                  </a:lnTo>
                  <a:lnTo>
                    <a:pt x="3521743" y="0"/>
                  </a:lnTo>
                  <a:lnTo>
                    <a:pt x="0" y="0"/>
                  </a:lnTo>
                  <a:lnTo>
                    <a:pt x="0" y="923099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37" name="Google Shape;3337;g27a17394344_1_3447"/>
            <p:cNvSpPr/>
            <p:nvPr/>
          </p:nvSpPr>
          <p:spPr>
            <a:xfrm>
              <a:off x="5423918" y="2052293"/>
              <a:ext cx="3522345" cy="1483360"/>
            </a:xfrm>
            <a:custGeom>
              <a:rect b="b" l="l" r="r" t="t"/>
              <a:pathLst>
                <a:path extrusionOk="0" h="1483360" w="3522345">
                  <a:moveTo>
                    <a:pt x="0" y="0"/>
                  </a:moveTo>
                  <a:lnTo>
                    <a:pt x="3521743" y="0"/>
                  </a:lnTo>
                  <a:lnTo>
                    <a:pt x="3521743" y="1482831"/>
                  </a:lnTo>
                  <a:lnTo>
                    <a:pt x="0" y="148283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338" name="Google Shape;3338;g27a17394344_1_3447"/>
          <p:cNvSpPr txBox="1"/>
          <p:nvPr/>
        </p:nvSpPr>
        <p:spPr>
          <a:xfrm>
            <a:off x="3314700" y="1269911"/>
            <a:ext cx="2085000" cy="244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8475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secureBooking() 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9" name="Google Shape;3339;g27a17394344_1_3447"/>
          <p:cNvSpPr txBox="1"/>
          <p:nvPr/>
        </p:nvSpPr>
        <p:spPr>
          <a:xfrm>
            <a:off x="3513324" y="1741225"/>
            <a:ext cx="1869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passengerCount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4" name="Google Shape;3344;g27a17394344_1_3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345" name="Google Shape;3345;g27a17394344_1_3499"/>
          <p:cNvSpPr txBox="1"/>
          <p:nvPr>
            <p:ph type="title"/>
          </p:nvPr>
        </p:nvSpPr>
        <p:spPr>
          <a:xfrm>
            <a:off x="365873" y="157387"/>
            <a:ext cx="5915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CLOSURES</a:t>
            </a:r>
            <a:endParaRPr/>
          </a:p>
        </p:txBody>
      </p:sp>
      <p:grpSp>
        <p:nvGrpSpPr>
          <p:cNvPr id="3346" name="Google Shape;3346;g27a17394344_1_3499"/>
          <p:cNvGrpSpPr/>
          <p:nvPr/>
        </p:nvGrpSpPr>
        <p:grpSpPr>
          <a:xfrm>
            <a:off x="523559" y="2393433"/>
            <a:ext cx="2475576" cy="3661189"/>
            <a:chOff x="863389" y="3946954"/>
            <a:chExt cx="4082415" cy="6037581"/>
          </a:xfrm>
        </p:grpSpPr>
        <p:sp>
          <p:nvSpPr>
            <p:cNvPr id="3347" name="Google Shape;3347;g27a17394344_1_3499"/>
            <p:cNvSpPr/>
            <p:nvPr/>
          </p:nvSpPr>
          <p:spPr>
            <a:xfrm>
              <a:off x="863389" y="3946955"/>
              <a:ext cx="4082415" cy="6037580"/>
            </a:xfrm>
            <a:custGeom>
              <a:rect b="b" l="l" r="r" t="t"/>
              <a:pathLst>
                <a:path extrusionOk="0" h="6037580" w="4082415">
                  <a:moveTo>
                    <a:pt x="4082276" y="0"/>
                  </a:moveTo>
                  <a:lnTo>
                    <a:pt x="0" y="0"/>
                  </a:lnTo>
                  <a:lnTo>
                    <a:pt x="0" y="6037272"/>
                  </a:lnTo>
                  <a:lnTo>
                    <a:pt x="4082276" y="6037272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48" name="Google Shape;3348;g27a17394344_1_3499"/>
            <p:cNvSpPr/>
            <p:nvPr/>
          </p:nvSpPr>
          <p:spPr>
            <a:xfrm>
              <a:off x="863389" y="3946954"/>
              <a:ext cx="4082415" cy="6037580"/>
            </a:xfrm>
            <a:custGeom>
              <a:rect b="b" l="l" r="r" t="t"/>
              <a:pathLst>
                <a:path extrusionOk="0" h="6037580" w="4082415">
                  <a:moveTo>
                    <a:pt x="0" y="0"/>
                  </a:moveTo>
                  <a:lnTo>
                    <a:pt x="4082276" y="0"/>
                  </a:lnTo>
                  <a:lnTo>
                    <a:pt x="4082276" y="6037272"/>
                  </a:lnTo>
                  <a:lnTo>
                    <a:pt x="0" y="603727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49" name="Google Shape;3349;g27a17394344_1_3499"/>
            <p:cNvSpPr/>
            <p:nvPr/>
          </p:nvSpPr>
          <p:spPr>
            <a:xfrm>
              <a:off x="1143656" y="7915688"/>
              <a:ext cx="3522345" cy="1750059"/>
            </a:xfrm>
            <a:custGeom>
              <a:rect b="b" l="l" r="r" t="t"/>
              <a:pathLst>
                <a:path extrusionOk="0" h="1750059" w="3522345">
                  <a:moveTo>
                    <a:pt x="0" y="0"/>
                  </a:moveTo>
                  <a:lnTo>
                    <a:pt x="3521743" y="0"/>
                  </a:lnTo>
                  <a:lnTo>
                    <a:pt x="3521743" y="1749700"/>
                  </a:lnTo>
                  <a:lnTo>
                    <a:pt x="0" y="174970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4DB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350" name="Google Shape;3350;g27a17394344_1_3499"/>
          <p:cNvSpPr txBox="1"/>
          <p:nvPr/>
        </p:nvSpPr>
        <p:spPr>
          <a:xfrm>
            <a:off x="1103147" y="6273607"/>
            <a:ext cx="1316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STACK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1" name="Google Shape;3351;g27a17394344_1_3499"/>
          <p:cNvSpPr txBox="1"/>
          <p:nvPr/>
        </p:nvSpPr>
        <p:spPr>
          <a:xfrm>
            <a:off x="693563" y="4774682"/>
            <a:ext cx="2136000" cy="2955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EC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2" name="Google Shape;3352;g27a17394344_1_3499"/>
          <p:cNvSpPr txBox="1"/>
          <p:nvPr/>
        </p:nvSpPr>
        <p:spPr>
          <a:xfrm>
            <a:off x="718962" y="5139502"/>
            <a:ext cx="2085300" cy="5622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1528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secureBooking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booker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53" name="Google Shape;3353;g27a17394344_1_3499"/>
          <p:cNvGrpSpPr/>
          <p:nvPr/>
        </p:nvGrpSpPr>
        <p:grpSpPr>
          <a:xfrm>
            <a:off x="3762497" y="2368035"/>
            <a:ext cx="5031328" cy="3777351"/>
            <a:chOff x="6204646" y="3905071"/>
            <a:chExt cx="8297045" cy="6229141"/>
          </a:xfrm>
        </p:grpSpPr>
        <p:pic>
          <p:nvPicPr>
            <p:cNvPr id="3354" name="Google Shape;3354;g27a17394344_1_34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4646" y="3905071"/>
              <a:ext cx="6481478" cy="6229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5" name="Google Shape;3355;g27a17394344_1_34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04646" y="3905071"/>
              <a:ext cx="6481478" cy="5072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6" name="Google Shape;3356;g27a17394344_1_3499"/>
            <p:cNvSpPr/>
            <p:nvPr/>
          </p:nvSpPr>
          <p:spPr>
            <a:xfrm>
              <a:off x="6287226" y="9161524"/>
              <a:ext cx="1742440" cy="511175"/>
            </a:xfrm>
            <a:custGeom>
              <a:rect b="b" l="l" r="r" t="t"/>
              <a:pathLst>
                <a:path extrusionOk="0" h="511175" w="1742440">
                  <a:moveTo>
                    <a:pt x="0" y="0"/>
                  </a:moveTo>
                  <a:lnTo>
                    <a:pt x="1741977" y="0"/>
                  </a:lnTo>
                  <a:lnTo>
                    <a:pt x="1741977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57" name="Google Shape;3357;g27a17394344_1_3499"/>
            <p:cNvSpPr/>
            <p:nvPr/>
          </p:nvSpPr>
          <p:spPr>
            <a:xfrm>
              <a:off x="8910723" y="8052110"/>
              <a:ext cx="3522345" cy="945515"/>
            </a:xfrm>
            <a:custGeom>
              <a:rect b="b" l="l" r="r" t="t"/>
              <a:pathLst>
                <a:path extrusionOk="0" h="945515" w="3522345">
                  <a:moveTo>
                    <a:pt x="3521743" y="0"/>
                  </a:moveTo>
                  <a:lnTo>
                    <a:pt x="0" y="0"/>
                  </a:lnTo>
                  <a:lnTo>
                    <a:pt x="0" y="945115"/>
                  </a:lnTo>
                  <a:lnTo>
                    <a:pt x="3521743" y="945115"/>
                  </a:lnTo>
                  <a:lnTo>
                    <a:pt x="352174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58" name="Google Shape;3358;g27a17394344_1_3499"/>
            <p:cNvSpPr/>
            <p:nvPr/>
          </p:nvSpPr>
          <p:spPr>
            <a:xfrm>
              <a:off x="8910723" y="8052111"/>
              <a:ext cx="3522345" cy="945515"/>
            </a:xfrm>
            <a:custGeom>
              <a:rect b="b" l="l" r="r" t="t"/>
              <a:pathLst>
                <a:path extrusionOk="0" h="945515" w="3522345">
                  <a:moveTo>
                    <a:pt x="0" y="0"/>
                  </a:moveTo>
                  <a:lnTo>
                    <a:pt x="3521743" y="0"/>
                  </a:lnTo>
                  <a:lnTo>
                    <a:pt x="3521743" y="945115"/>
                  </a:lnTo>
                  <a:lnTo>
                    <a:pt x="0" y="94511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59" name="Google Shape;3359;g27a17394344_1_3499"/>
            <p:cNvSpPr/>
            <p:nvPr/>
          </p:nvSpPr>
          <p:spPr>
            <a:xfrm>
              <a:off x="12189450" y="8520119"/>
              <a:ext cx="2059940" cy="0"/>
            </a:xfrm>
            <a:custGeom>
              <a:rect b="b" l="l" r="r" t="t"/>
              <a:pathLst>
                <a:path extrusionOk="0" h="120000" w="2059940">
                  <a:moveTo>
                    <a:pt x="0" y="0"/>
                  </a:moveTo>
                  <a:lnTo>
                    <a:pt x="2022686" y="0"/>
                  </a:lnTo>
                  <a:lnTo>
                    <a:pt x="2059334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60" name="Google Shape;3360;g27a17394344_1_3499"/>
            <p:cNvSpPr/>
            <p:nvPr/>
          </p:nvSpPr>
          <p:spPr>
            <a:xfrm>
              <a:off x="14212132" y="8375621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61" name="Google Shape;3361;g27a17394344_1_3499"/>
            <p:cNvSpPr/>
            <p:nvPr/>
          </p:nvSpPr>
          <p:spPr>
            <a:xfrm>
              <a:off x="7252595" y="8290058"/>
              <a:ext cx="1572895" cy="511175"/>
            </a:xfrm>
            <a:custGeom>
              <a:rect b="b" l="l" r="r" t="t"/>
              <a:pathLst>
                <a:path extrusionOk="0" h="511175" w="1572895">
                  <a:moveTo>
                    <a:pt x="0" y="0"/>
                  </a:moveTo>
                  <a:lnTo>
                    <a:pt x="1572510" y="0"/>
                  </a:lnTo>
                  <a:lnTo>
                    <a:pt x="1572510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62" name="Google Shape;3362;g27a17394344_1_3499"/>
            <p:cNvSpPr/>
            <p:nvPr/>
          </p:nvSpPr>
          <p:spPr>
            <a:xfrm>
              <a:off x="8061375" y="7657162"/>
              <a:ext cx="681990" cy="343534"/>
            </a:xfrm>
            <a:custGeom>
              <a:rect b="b" l="l" r="r" t="t"/>
              <a:pathLst>
                <a:path extrusionOk="0" h="343534" w="681990">
                  <a:moveTo>
                    <a:pt x="681740" y="2121"/>
                  </a:moveTo>
                  <a:lnTo>
                    <a:pt x="623151" y="0"/>
                  </a:lnTo>
                  <a:lnTo>
                    <a:pt x="566922" y="503"/>
                  </a:lnTo>
                  <a:lnTo>
                    <a:pt x="513052" y="3631"/>
                  </a:lnTo>
                  <a:lnTo>
                    <a:pt x="461543" y="9385"/>
                  </a:lnTo>
                  <a:lnTo>
                    <a:pt x="412393" y="17764"/>
                  </a:lnTo>
                  <a:lnTo>
                    <a:pt x="365603" y="28767"/>
                  </a:lnTo>
                  <a:lnTo>
                    <a:pt x="321172" y="42396"/>
                  </a:lnTo>
                  <a:lnTo>
                    <a:pt x="279102" y="58651"/>
                  </a:lnTo>
                  <a:lnTo>
                    <a:pt x="239391" y="77530"/>
                  </a:lnTo>
                  <a:lnTo>
                    <a:pt x="202039" y="99034"/>
                  </a:lnTo>
                  <a:lnTo>
                    <a:pt x="167048" y="123164"/>
                  </a:lnTo>
                  <a:lnTo>
                    <a:pt x="134416" y="149918"/>
                  </a:lnTo>
                  <a:lnTo>
                    <a:pt x="104144" y="179298"/>
                  </a:lnTo>
                  <a:lnTo>
                    <a:pt x="76232" y="211303"/>
                  </a:lnTo>
                  <a:lnTo>
                    <a:pt x="50680" y="245933"/>
                  </a:lnTo>
                  <a:lnTo>
                    <a:pt x="27487" y="283188"/>
                  </a:lnTo>
                  <a:lnTo>
                    <a:pt x="6654" y="323069"/>
                  </a:lnTo>
                  <a:lnTo>
                    <a:pt x="0" y="34296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63" name="Google Shape;3363;g27a17394344_1_3499"/>
            <p:cNvSpPr/>
            <p:nvPr/>
          </p:nvSpPr>
          <p:spPr>
            <a:xfrm>
              <a:off x="7984601" y="7952374"/>
              <a:ext cx="167004" cy="194945"/>
            </a:xfrm>
            <a:custGeom>
              <a:rect b="b" l="l" r="r" t="t"/>
              <a:pathLst>
                <a:path extrusionOk="0" h="194945" w="167004">
                  <a:moveTo>
                    <a:pt x="0" y="0"/>
                  </a:moveTo>
                  <a:lnTo>
                    <a:pt x="27625" y="194724"/>
                  </a:lnTo>
                  <a:lnTo>
                    <a:pt x="166829" y="55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364" name="Google Shape;3364;g27a17394344_1_3499"/>
          <p:cNvSpPr txBox="1"/>
          <p:nvPr/>
        </p:nvSpPr>
        <p:spPr>
          <a:xfrm>
            <a:off x="9774721" y="6270089"/>
            <a:ext cx="14829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 CHAIN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5" name="Google Shape;3365;g27a17394344_1_3499"/>
          <p:cNvGrpSpPr/>
          <p:nvPr/>
        </p:nvGrpSpPr>
        <p:grpSpPr>
          <a:xfrm>
            <a:off x="9305753" y="2653480"/>
            <a:ext cx="175589" cy="1844609"/>
            <a:chOff x="15345898" y="4375792"/>
            <a:chExt cx="289559" cy="3041901"/>
          </a:xfrm>
        </p:grpSpPr>
        <p:sp>
          <p:nvSpPr>
            <p:cNvPr id="3366" name="Google Shape;3366;g27a17394344_1_3499"/>
            <p:cNvSpPr/>
            <p:nvPr/>
          </p:nvSpPr>
          <p:spPr>
            <a:xfrm>
              <a:off x="15490397" y="4628139"/>
              <a:ext cx="0" cy="2789554"/>
            </a:xfrm>
            <a:custGeom>
              <a:rect b="b" l="l" r="r" t="t"/>
              <a:pathLst>
                <a:path extrusionOk="0" h="2789554" w="120000">
                  <a:moveTo>
                    <a:pt x="0" y="2789534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67" name="Google Shape;3367;g27a17394344_1_3499"/>
            <p:cNvSpPr/>
            <p:nvPr/>
          </p:nvSpPr>
          <p:spPr>
            <a:xfrm>
              <a:off x="15345898" y="4375792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aphicFrame>
        <p:nvGraphicFramePr>
          <p:cNvPr id="3368" name="Google Shape;3368;g27a17394344_1_3499"/>
          <p:cNvGraphicFramePr/>
          <p:nvPr/>
        </p:nvGraphicFramePr>
        <p:xfrm>
          <a:off x="8854503" y="45383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2244300"/>
              </a:tblGrid>
              <a:tr h="35195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booker() </a:t>
                      </a: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2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464D"/>
                    </a:solidFill>
                  </a:tcPr>
                </a:tc>
              </a:tr>
              <a:tr h="3920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&lt;empty&gt;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817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604925"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secureBooking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4130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booker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395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pSp>
        <p:nvGrpSpPr>
          <p:cNvPr id="3369" name="Google Shape;3369;g27a17394344_1_3499"/>
          <p:cNvGrpSpPr/>
          <p:nvPr/>
        </p:nvGrpSpPr>
        <p:grpSpPr>
          <a:xfrm>
            <a:off x="8082583" y="4487114"/>
            <a:ext cx="191530" cy="528673"/>
            <a:chOff x="13328798" y="7399595"/>
            <a:chExt cx="315847" cy="871823"/>
          </a:xfrm>
        </p:grpSpPr>
        <p:sp>
          <p:nvSpPr>
            <p:cNvPr id="3370" name="Google Shape;3370;g27a17394344_1_3499"/>
            <p:cNvSpPr/>
            <p:nvPr/>
          </p:nvSpPr>
          <p:spPr>
            <a:xfrm>
              <a:off x="13439540" y="7399595"/>
              <a:ext cx="205105" cy="661670"/>
            </a:xfrm>
            <a:custGeom>
              <a:rect b="b" l="l" r="r" t="t"/>
              <a:pathLst>
                <a:path extrusionOk="0" h="661670" w="205105">
                  <a:moveTo>
                    <a:pt x="204813" y="0"/>
                  </a:moveTo>
                  <a:lnTo>
                    <a:pt x="9305" y="631443"/>
                  </a:lnTo>
                  <a:lnTo>
                    <a:pt x="0" y="661498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71" name="Google Shape;3371;g27a17394344_1_3499"/>
            <p:cNvSpPr/>
            <p:nvPr/>
          </p:nvSpPr>
          <p:spPr>
            <a:xfrm>
              <a:off x="13328798" y="7993923"/>
              <a:ext cx="240665" cy="277495"/>
            </a:xfrm>
            <a:custGeom>
              <a:rect b="b" l="l" r="r" t="t"/>
              <a:pathLst>
                <a:path extrusionOk="0" h="277495" w="240665">
                  <a:moveTo>
                    <a:pt x="0" y="0"/>
                  </a:moveTo>
                  <a:lnTo>
                    <a:pt x="45705" y="277220"/>
                  </a:lnTo>
                  <a:lnTo>
                    <a:pt x="240055" y="74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372" name="Google Shape;3372;g27a17394344_1_3499"/>
          <p:cNvGrpSpPr/>
          <p:nvPr/>
        </p:nvGrpSpPr>
        <p:grpSpPr>
          <a:xfrm>
            <a:off x="357638" y="1111822"/>
            <a:ext cx="8326624" cy="920688"/>
            <a:chOff x="589772" y="1833480"/>
            <a:chExt cx="13731240" cy="1518285"/>
          </a:xfrm>
        </p:grpSpPr>
        <p:sp>
          <p:nvSpPr>
            <p:cNvPr id="3373" name="Google Shape;3373;g27a17394344_1_3499"/>
            <p:cNvSpPr/>
            <p:nvPr/>
          </p:nvSpPr>
          <p:spPr>
            <a:xfrm>
              <a:off x="589772" y="1833480"/>
              <a:ext cx="13731240" cy="1518285"/>
            </a:xfrm>
            <a:custGeom>
              <a:rect b="b" l="l" r="r" t="t"/>
              <a:pathLst>
                <a:path extrusionOk="0" h="1518285" w="13731240">
                  <a:moveTo>
                    <a:pt x="13731068" y="0"/>
                  </a:moveTo>
                  <a:lnTo>
                    <a:pt x="0" y="0"/>
                  </a:lnTo>
                  <a:lnTo>
                    <a:pt x="0" y="1518278"/>
                  </a:lnTo>
                  <a:lnTo>
                    <a:pt x="13731068" y="1518278"/>
                  </a:lnTo>
                  <a:lnTo>
                    <a:pt x="1373106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374" name="Google Shape;3374;g27a17394344_1_34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2957" y="2169529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5" name="Google Shape;3375;g27a17394344_1_34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2957" y="2745428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6" name="Google Shape;3376;g27a17394344_1_3499"/>
          <p:cNvSpPr txBox="1"/>
          <p:nvPr/>
        </p:nvSpPr>
        <p:spPr>
          <a:xfrm>
            <a:off x="357663" y="1111824"/>
            <a:ext cx="83274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3300">
            <a:spAutoFit/>
          </a:bodyPr>
          <a:lstStyle/>
          <a:p>
            <a:pPr indent="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function has access to the variable environment (VE) of the execution context in which it was created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953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Closure: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VE attached to the function, exactly as it was at the time and place the function was created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7" name="Google Shape;3377;g27a17394344_1_3499"/>
          <p:cNvSpPr/>
          <p:nvPr/>
        </p:nvSpPr>
        <p:spPr>
          <a:xfrm>
            <a:off x="9226397" y="1615849"/>
            <a:ext cx="2242823" cy="975593"/>
          </a:xfrm>
          <a:custGeom>
            <a:rect b="b" l="l" r="r" t="t"/>
            <a:pathLst>
              <a:path extrusionOk="0" h="1605914" w="3691890">
                <a:moveTo>
                  <a:pt x="0" y="0"/>
                </a:moveTo>
                <a:lnTo>
                  <a:pt x="3691594" y="0"/>
                </a:lnTo>
                <a:lnTo>
                  <a:pt x="3691594" y="1605878"/>
                </a:lnTo>
                <a:lnTo>
                  <a:pt x="0" y="160587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4D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78" name="Google Shape;3378;g27a17394344_1_3499"/>
          <p:cNvSpPr txBox="1"/>
          <p:nvPr/>
        </p:nvSpPr>
        <p:spPr>
          <a:xfrm>
            <a:off x="9226397" y="1590451"/>
            <a:ext cx="2238900" cy="2832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82400">
            <a:spAutoFit/>
          </a:bodyPr>
          <a:lstStyle/>
          <a:p>
            <a:pPr indent="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scope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9" name="Google Shape;3379;g27a17394344_1_3499"/>
          <p:cNvSpPr txBox="1"/>
          <p:nvPr/>
        </p:nvSpPr>
        <p:spPr>
          <a:xfrm>
            <a:off x="9251797" y="1955271"/>
            <a:ext cx="2188200" cy="5238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893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secureBooking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booker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0" name="Google Shape;3380;g27a17394344_1_3499"/>
          <p:cNvSpPr txBox="1"/>
          <p:nvPr/>
        </p:nvSpPr>
        <p:spPr>
          <a:xfrm>
            <a:off x="5406427" y="4527228"/>
            <a:ext cx="1386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This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is the function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1" name="Google Shape;3381;g27a17394344_1_3499"/>
          <p:cNvGrpSpPr/>
          <p:nvPr/>
        </p:nvGrpSpPr>
        <p:grpSpPr>
          <a:xfrm>
            <a:off x="3836441" y="2431226"/>
            <a:ext cx="4924437" cy="3747026"/>
            <a:chOff x="6326584" y="4009278"/>
            <a:chExt cx="8120774" cy="6179133"/>
          </a:xfrm>
        </p:grpSpPr>
        <p:sp>
          <p:nvSpPr>
            <p:cNvPr id="3382" name="Google Shape;3382;g27a17394344_1_3499"/>
            <p:cNvSpPr/>
            <p:nvPr/>
          </p:nvSpPr>
          <p:spPr>
            <a:xfrm>
              <a:off x="13663311" y="9428952"/>
              <a:ext cx="630555" cy="759459"/>
            </a:xfrm>
            <a:custGeom>
              <a:rect b="b" l="l" r="r" t="t"/>
              <a:pathLst>
                <a:path extrusionOk="0" h="759459" w="630555">
                  <a:moveTo>
                    <a:pt x="0" y="759238"/>
                  </a:moveTo>
                  <a:lnTo>
                    <a:pt x="1700" y="704860"/>
                  </a:lnTo>
                  <a:lnTo>
                    <a:pt x="5655" y="652434"/>
                  </a:lnTo>
                  <a:lnTo>
                    <a:pt x="11864" y="601962"/>
                  </a:lnTo>
                  <a:lnTo>
                    <a:pt x="20328" y="553444"/>
                  </a:lnTo>
                  <a:lnTo>
                    <a:pt x="31046" y="506878"/>
                  </a:lnTo>
                  <a:lnTo>
                    <a:pt x="44018" y="462267"/>
                  </a:lnTo>
                  <a:lnTo>
                    <a:pt x="59245" y="419608"/>
                  </a:lnTo>
                  <a:lnTo>
                    <a:pt x="76727" y="378903"/>
                  </a:lnTo>
                  <a:lnTo>
                    <a:pt x="96463" y="340152"/>
                  </a:lnTo>
                  <a:lnTo>
                    <a:pt x="118453" y="303354"/>
                  </a:lnTo>
                  <a:lnTo>
                    <a:pt x="142698" y="268509"/>
                  </a:lnTo>
                  <a:lnTo>
                    <a:pt x="169198" y="235618"/>
                  </a:lnTo>
                  <a:lnTo>
                    <a:pt x="197952" y="204680"/>
                  </a:lnTo>
                  <a:lnTo>
                    <a:pt x="228960" y="175696"/>
                  </a:lnTo>
                  <a:lnTo>
                    <a:pt x="262223" y="148665"/>
                  </a:lnTo>
                  <a:lnTo>
                    <a:pt x="297740" y="123587"/>
                  </a:lnTo>
                  <a:lnTo>
                    <a:pt x="335512" y="100463"/>
                  </a:lnTo>
                  <a:lnTo>
                    <a:pt x="375538" y="79293"/>
                  </a:lnTo>
                  <a:lnTo>
                    <a:pt x="417818" y="60075"/>
                  </a:lnTo>
                  <a:lnTo>
                    <a:pt x="462353" y="42811"/>
                  </a:lnTo>
                  <a:lnTo>
                    <a:pt x="509143" y="27501"/>
                  </a:lnTo>
                  <a:lnTo>
                    <a:pt x="558187" y="14144"/>
                  </a:lnTo>
                  <a:lnTo>
                    <a:pt x="609485" y="2740"/>
                  </a:lnTo>
                  <a:lnTo>
                    <a:pt x="630257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83" name="Google Shape;3383;g27a17394344_1_3499"/>
            <p:cNvSpPr/>
            <p:nvPr/>
          </p:nvSpPr>
          <p:spPr>
            <a:xfrm>
              <a:off x="14261303" y="9344492"/>
              <a:ext cx="186055" cy="174625"/>
            </a:xfrm>
            <a:custGeom>
              <a:rect b="b" l="l" r="r" t="t"/>
              <a:pathLst>
                <a:path extrusionOk="0" h="174625" w="186055">
                  <a:moveTo>
                    <a:pt x="0" y="0"/>
                  </a:moveTo>
                  <a:lnTo>
                    <a:pt x="23004" y="174398"/>
                  </a:lnTo>
                  <a:lnTo>
                    <a:pt x="185900" y="64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84" name="Google Shape;3384;g27a17394344_1_3499"/>
            <p:cNvSpPr/>
            <p:nvPr/>
          </p:nvSpPr>
          <p:spPr>
            <a:xfrm>
              <a:off x="6326584" y="4009278"/>
              <a:ext cx="6237605" cy="3456940"/>
            </a:xfrm>
            <a:custGeom>
              <a:rect b="b" l="l" r="r" t="t"/>
              <a:pathLst>
                <a:path extrusionOk="0" h="3456940" w="6237605">
                  <a:moveTo>
                    <a:pt x="6237603" y="0"/>
                  </a:moveTo>
                  <a:lnTo>
                    <a:pt x="0" y="0"/>
                  </a:lnTo>
                  <a:lnTo>
                    <a:pt x="0" y="3456413"/>
                  </a:lnTo>
                  <a:lnTo>
                    <a:pt x="6237603" y="3456413"/>
                  </a:lnTo>
                  <a:lnTo>
                    <a:pt x="6237603" y="0"/>
                  </a:lnTo>
                  <a:close/>
                </a:path>
              </a:pathLst>
            </a:custGeom>
            <a:solidFill>
              <a:srgbClr val="F0415D">
                <a:alpha val="294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385" name="Google Shape;3385;g27a17394344_1_3499"/>
          <p:cNvSpPr txBox="1"/>
          <p:nvPr/>
        </p:nvSpPr>
        <p:spPr>
          <a:xfrm>
            <a:off x="7967987" y="6215621"/>
            <a:ext cx="1369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How to access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passengerCount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g27a17394344_1_3499"/>
          <p:cNvSpPr txBox="1"/>
          <p:nvPr/>
        </p:nvSpPr>
        <p:spPr>
          <a:xfrm>
            <a:off x="7125295" y="5019598"/>
            <a:ext cx="120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1400">
                <a:solidFill>
                  <a:srgbClr val="F0435D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7" name="Google Shape;3387;g27a17394344_1_3499"/>
          <p:cNvSpPr/>
          <p:nvPr/>
        </p:nvSpPr>
        <p:spPr>
          <a:xfrm>
            <a:off x="7102773" y="4992289"/>
            <a:ext cx="216027" cy="300895"/>
          </a:xfrm>
          <a:custGeom>
            <a:rect b="b" l="l" r="r" t="t"/>
            <a:pathLst>
              <a:path extrusionOk="0" h="495300" w="355600">
                <a:moveTo>
                  <a:pt x="355422" y="0"/>
                </a:moveTo>
                <a:lnTo>
                  <a:pt x="0" y="0"/>
                </a:lnTo>
                <a:lnTo>
                  <a:pt x="0" y="494749"/>
                </a:lnTo>
                <a:lnTo>
                  <a:pt x="355422" y="494749"/>
                </a:lnTo>
                <a:lnTo>
                  <a:pt x="355422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88" name="Google Shape;3388;g27a17394344_1_3499"/>
          <p:cNvSpPr txBox="1"/>
          <p:nvPr/>
        </p:nvSpPr>
        <p:spPr>
          <a:xfrm>
            <a:off x="5627883" y="5022564"/>
            <a:ext cx="1625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passengerCount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1400">
                <a:solidFill>
                  <a:srgbClr val="F0435D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9" name="Google Shape;3389;g27a17394344_1_3499"/>
          <p:cNvSpPr txBox="1"/>
          <p:nvPr/>
        </p:nvSpPr>
        <p:spPr>
          <a:xfrm>
            <a:off x="7817498" y="3596765"/>
            <a:ext cx="9414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Priority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over scope chain)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90" name="Google Shape;3390;g27a17394344_1_3499"/>
          <p:cNvGraphicFramePr/>
          <p:nvPr/>
        </p:nvGraphicFramePr>
        <p:xfrm>
          <a:off x="9562199" y="29820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2242775"/>
              </a:tblGrid>
              <a:tr h="351950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secureBooking() </a:t>
                      </a: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2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464D"/>
                    </a:solidFill>
                  </a:tcPr>
                </a:tc>
              </a:tr>
              <a:tr h="392000">
                <a:tc>
                  <a:txBody>
                    <a:bodyPr/>
                    <a:lstStyle/>
                    <a:p>
                      <a:pPr indent="0" lvl="0" marL="0" marR="1778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passengerCount </a:t>
                      </a: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0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895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604925"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secureBooking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5400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booker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395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pSp>
        <p:nvGrpSpPr>
          <p:cNvPr id="3391" name="Google Shape;3391;g27a17394344_1_3499"/>
          <p:cNvGrpSpPr/>
          <p:nvPr/>
        </p:nvGrpSpPr>
        <p:grpSpPr>
          <a:xfrm>
            <a:off x="11217518" y="2656498"/>
            <a:ext cx="175589" cy="301274"/>
            <a:chOff x="18498546" y="4380769"/>
            <a:chExt cx="289559" cy="496824"/>
          </a:xfrm>
        </p:grpSpPr>
        <p:sp>
          <p:nvSpPr>
            <p:cNvPr id="3392" name="Google Shape;3392;g27a17394344_1_3499"/>
            <p:cNvSpPr/>
            <p:nvPr/>
          </p:nvSpPr>
          <p:spPr>
            <a:xfrm>
              <a:off x="18643045" y="4633118"/>
              <a:ext cx="0" cy="244475"/>
            </a:xfrm>
            <a:custGeom>
              <a:rect b="b" l="l" r="r" t="t"/>
              <a:pathLst>
                <a:path extrusionOk="0" h="244475" w="120000">
                  <a:moveTo>
                    <a:pt x="0" y="244071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93" name="Google Shape;3393;g27a17394344_1_3499"/>
            <p:cNvSpPr/>
            <p:nvPr/>
          </p:nvSpPr>
          <p:spPr>
            <a:xfrm>
              <a:off x="18498546" y="4380769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394" name="Google Shape;3394;g27a17394344_1_3499"/>
          <p:cNvSpPr/>
          <p:nvPr/>
        </p:nvSpPr>
        <p:spPr>
          <a:xfrm>
            <a:off x="693563" y="3730805"/>
            <a:ext cx="2139825" cy="901141"/>
          </a:xfrm>
          <a:custGeom>
            <a:rect b="b" l="l" r="r" t="t"/>
            <a:pathLst>
              <a:path extrusionOk="0" h="1483359" w="3522345">
                <a:moveTo>
                  <a:pt x="0" y="0"/>
                </a:moveTo>
                <a:lnTo>
                  <a:pt x="3521743" y="0"/>
                </a:lnTo>
                <a:lnTo>
                  <a:pt x="3521743" y="1482831"/>
                </a:lnTo>
                <a:lnTo>
                  <a:pt x="0" y="148283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38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95" name="Google Shape;3395;g27a17394344_1_3499"/>
          <p:cNvSpPr txBox="1"/>
          <p:nvPr/>
        </p:nvSpPr>
        <p:spPr>
          <a:xfrm>
            <a:off x="693563" y="3705407"/>
            <a:ext cx="2136000" cy="2955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booker() 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Google Shape;3396;g27a17394344_1_3499"/>
          <p:cNvSpPr txBox="1"/>
          <p:nvPr/>
        </p:nvSpPr>
        <p:spPr>
          <a:xfrm>
            <a:off x="718962" y="4070227"/>
            <a:ext cx="2085300" cy="3507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16442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&lt;empty&gt;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1" name="Google Shape;3401;g27a17394344_1_3555"/>
          <p:cNvGrpSpPr/>
          <p:nvPr/>
        </p:nvGrpSpPr>
        <p:grpSpPr>
          <a:xfrm>
            <a:off x="493829" y="1086679"/>
            <a:ext cx="11203822" cy="4758621"/>
            <a:chOff x="814362" y="1792016"/>
            <a:chExt cx="18475960" cy="7847330"/>
          </a:xfrm>
        </p:grpSpPr>
        <p:sp>
          <p:nvSpPr>
            <p:cNvPr id="3402" name="Google Shape;3402;g27a17394344_1_3555"/>
            <p:cNvSpPr/>
            <p:nvPr/>
          </p:nvSpPr>
          <p:spPr>
            <a:xfrm>
              <a:off x="814362" y="1792016"/>
              <a:ext cx="18475960" cy="7847330"/>
            </a:xfrm>
            <a:custGeom>
              <a:rect b="b" l="l" r="r" t="t"/>
              <a:pathLst>
                <a:path extrusionOk="0" h="7847330" w="18475960">
                  <a:moveTo>
                    <a:pt x="18475374" y="0"/>
                  </a:moveTo>
                  <a:lnTo>
                    <a:pt x="0" y="0"/>
                  </a:lnTo>
                  <a:lnTo>
                    <a:pt x="0" y="7846702"/>
                  </a:lnTo>
                  <a:lnTo>
                    <a:pt x="18475374" y="7846702"/>
                  </a:lnTo>
                  <a:lnTo>
                    <a:pt x="1847537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403" name="Google Shape;3403;g27a17394344_1_35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5322" y="2207806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4" name="Google Shape;3404;g27a17394344_1_35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5322" y="3688389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5" name="Google Shape;3405;g27a17394344_1_35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5322" y="5168972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6" name="Google Shape;3406;g27a17394344_1_35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5322" y="7375188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7" name="Google Shape;3407;g27a17394344_1_35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820165" y="5585292"/>
              <a:ext cx="3325562" cy="926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8" name="Google Shape;3408;g27a17394344_1_3555"/>
            <p:cNvSpPr/>
            <p:nvPr/>
          </p:nvSpPr>
          <p:spPr>
            <a:xfrm>
              <a:off x="13593784" y="6605916"/>
              <a:ext cx="83819" cy="96520"/>
            </a:xfrm>
            <a:custGeom>
              <a:rect b="b" l="l" r="r" t="t"/>
              <a:pathLst>
                <a:path extrusionOk="0" h="96520" w="83819">
                  <a:moveTo>
                    <a:pt x="0" y="96418"/>
                  </a:moveTo>
                  <a:lnTo>
                    <a:pt x="69563" y="15856"/>
                  </a:lnTo>
                  <a:lnTo>
                    <a:pt x="83255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09" name="Google Shape;3409;g27a17394344_1_3555"/>
            <p:cNvSpPr/>
            <p:nvPr/>
          </p:nvSpPr>
          <p:spPr>
            <a:xfrm>
              <a:off x="13596790" y="6488623"/>
              <a:ext cx="181609" cy="191134"/>
            </a:xfrm>
            <a:custGeom>
              <a:rect b="b" l="l" r="r" t="t"/>
              <a:pathLst>
                <a:path extrusionOk="0" h="191134" w="181609">
                  <a:moveTo>
                    <a:pt x="181533" y="0"/>
                  </a:moveTo>
                  <a:lnTo>
                    <a:pt x="0" y="75660"/>
                  </a:lnTo>
                  <a:lnTo>
                    <a:pt x="133137" y="190627"/>
                  </a:lnTo>
                  <a:lnTo>
                    <a:pt x="18153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10" name="Google Shape;3410;g27a17394344_1_3555"/>
            <p:cNvSpPr/>
            <p:nvPr/>
          </p:nvSpPr>
          <p:spPr>
            <a:xfrm>
              <a:off x="14756344" y="6602133"/>
              <a:ext cx="3175" cy="100329"/>
            </a:xfrm>
            <a:custGeom>
              <a:rect b="b" l="l" r="r" t="t"/>
              <a:pathLst>
                <a:path extrusionOk="0" h="100329" w="3175">
                  <a:moveTo>
                    <a:pt x="3114" y="100201"/>
                  </a:moveTo>
                  <a:lnTo>
                    <a:pt x="650" y="2093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11" name="Google Shape;3411;g27a17394344_1_3555"/>
            <p:cNvSpPr/>
            <p:nvPr/>
          </p:nvSpPr>
          <p:spPr>
            <a:xfrm>
              <a:off x="14669082" y="6447239"/>
              <a:ext cx="175894" cy="179070"/>
            </a:xfrm>
            <a:custGeom>
              <a:rect b="b" l="l" r="r" t="t"/>
              <a:pathLst>
                <a:path extrusionOk="0" h="179070" w="175894">
                  <a:moveTo>
                    <a:pt x="82447" y="0"/>
                  </a:moveTo>
                  <a:lnTo>
                    <a:pt x="0" y="178557"/>
                  </a:lnTo>
                  <a:lnTo>
                    <a:pt x="175827" y="173093"/>
                  </a:lnTo>
                  <a:lnTo>
                    <a:pt x="8244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12" name="Google Shape;3412;g27a17394344_1_3555"/>
            <p:cNvSpPr/>
            <p:nvPr/>
          </p:nvSpPr>
          <p:spPr>
            <a:xfrm>
              <a:off x="15750244" y="6602096"/>
              <a:ext cx="4444" cy="100329"/>
            </a:xfrm>
            <a:custGeom>
              <a:rect b="b" l="l" r="r" t="t"/>
              <a:pathLst>
                <a:path extrusionOk="0" h="100329" w="4444">
                  <a:moveTo>
                    <a:pt x="3816" y="100239"/>
                  </a:moveTo>
                  <a:lnTo>
                    <a:pt x="796" y="20927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13" name="Google Shape;3413;g27a17394344_1_3555"/>
            <p:cNvSpPr/>
            <p:nvPr/>
          </p:nvSpPr>
          <p:spPr>
            <a:xfrm>
              <a:off x="15663146" y="6447239"/>
              <a:ext cx="175894" cy="179704"/>
            </a:xfrm>
            <a:custGeom>
              <a:rect b="b" l="l" r="r" t="t"/>
              <a:pathLst>
                <a:path extrusionOk="0" h="179704" w="175894">
                  <a:moveTo>
                    <a:pt x="81201" y="0"/>
                  </a:moveTo>
                  <a:lnTo>
                    <a:pt x="0" y="179129"/>
                  </a:lnTo>
                  <a:lnTo>
                    <a:pt x="175785" y="172436"/>
                  </a:lnTo>
                  <a:lnTo>
                    <a:pt x="8120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14" name="Google Shape;3414;g27a17394344_1_3555"/>
            <p:cNvSpPr/>
            <p:nvPr/>
          </p:nvSpPr>
          <p:spPr>
            <a:xfrm>
              <a:off x="17353289" y="6605916"/>
              <a:ext cx="83819" cy="96520"/>
            </a:xfrm>
            <a:custGeom>
              <a:rect b="b" l="l" r="r" t="t"/>
              <a:pathLst>
                <a:path extrusionOk="0" h="96520" w="83819">
                  <a:moveTo>
                    <a:pt x="83255" y="96418"/>
                  </a:moveTo>
                  <a:lnTo>
                    <a:pt x="13691" y="15856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15" name="Google Shape;3415;g27a17394344_1_3555"/>
            <p:cNvSpPr/>
            <p:nvPr/>
          </p:nvSpPr>
          <p:spPr>
            <a:xfrm>
              <a:off x="17252008" y="6488623"/>
              <a:ext cx="181609" cy="191134"/>
            </a:xfrm>
            <a:custGeom>
              <a:rect b="b" l="l" r="r" t="t"/>
              <a:pathLst>
                <a:path extrusionOk="0" h="191134" w="181609">
                  <a:moveTo>
                    <a:pt x="0" y="0"/>
                  </a:moveTo>
                  <a:lnTo>
                    <a:pt x="48396" y="190627"/>
                  </a:lnTo>
                  <a:lnTo>
                    <a:pt x="181544" y="75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416" name="Google Shape;3416;g27a17394344_1_35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827055" y="7795355"/>
              <a:ext cx="3325562" cy="988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7" name="Google Shape;3417;g27a17394344_1_3555"/>
            <p:cNvSpPr/>
            <p:nvPr/>
          </p:nvSpPr>
          <p:spPr>
            <a:xfrm>
              <a:off x="14651240" y="8859610"/>
              <a:ext cx="83819" cy="96520"/>
            </a:xfrm>
            <a:custGeom>
              <a:rect b="b" l="l" r="r" t="t"/>
              <a:pathLst>
                <a:path extrusionOk="0" h="96520" w="83819">
                  <a:moveTo>
                    <a:pt x="0" y="96418"/>
                  </a:moveTo>
                  <a:lnTo>
                    <a:pt x="69563" y="15856"/>
                  </a:lnTo>
                  <a:lnTo>
                    <a:pt x="83255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18" name="Google Shape;3418;g27a17394344_1_3555"/>
            <p:cNvSpPr/>
            <p:nvPr/>
          </p:nvSpPr>
          <p:spPr>
            <a:xfrm>
              <a:off x="14654234" y="8742317"/>
              <a:ext cx="181609" cy="191134"/>
            </a:xfrm>
            <a:custGeom>
              <a:rect b="b" l="l" r="r" t="t"/>
              <a:pathLst>
                <a:path extrusionOk="0" h="191134" w="181609">
                  <a:moveTo>
                    <a:pt x="181544" y="0"/>
                  </a:moveTo>
                  <a:lnTo>
                    <a:pt x="0" y="75659"/>
                  </a:lnTo>
                  <a:lnTo>
                    <a:pt x="133147" y="190626"/>
                  </a:lnTo>
                  <a:lnTo>
                    <a:pt x="18154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3419" name="Google Shape;3419;g27a17394344_1_35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420" name="Google Shape;3420;g27a17394344_1_3555"/>
          <p:cNvSpPr txBox="1"/>
          <p:nvPr>
            <p:ph type="title"/>
          </p:nvPr>
        </p:nvSpPr>
        <p:spPr>
          <a:xfrm>
            <a:off x="365876" y="157375"/>
            <a:ext cx="4970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CLOSURES	 SUMMARY</a:t>
            </a:r>
            <a:endParaRPr/>
          </a:p>
        </p:txBody>
      </p:sp>
      <p:pic>
        <p:nvPicPr>
          <p:cNvPr id="3421" name="Google Shape;3421;g27a17394344_1_35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5454" y="217431"/>
            <a:ext cx="349225" cy="3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2" name="Google Shape;3422;g27a17394344_1_35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2174" y="6079697"/>
            <a:ext cx="165088" cy="165088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g27a17394344_1_3555"/>
          <p:cNvSpPr txBox="1"/>
          <p:nvPr/>
        </p:nvSpPr>
        <p:spPr>
          <a:xfrm>
            <a:off x="1940222" y="6020432"/>
            <a:ext cx="85491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do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have to manually create closures, this is a JavaScript feature that happens automatically. We can’t even access closed-over variables explicitly. A closure is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tangible JavaScript object.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4" name="Google Shape;3424;g27a17394344_1_3555"/>
          <p:cNvSpPr txBox="1"/>
          <p:nvPr/>
        </p:nvSpPr>
        <p:spPr>
          <a:xfrm>
            <a:off x="8590789" y="5477024"/>
            <a:ext cx="5700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5" name="Google Shape;3425;g27a17394344_1_3555"/>
          <p:cNvGrpSpPr/>
          <p:nvPr/>
        </p:nvGrpSpPr>
        <p:grpSpPr>
          <a:xfrm>
            <a:off x="9595038" y="5301340"/>
            <a:ext cx="106662" cy="154768"/>
            <a:chOff x="15822952" y="8742316"/>
            <a:chExt cx="175894" cy="255224"/>
          </a:xfrm>
        </p:grpSpPr>
        <p:sp>
          <p:nvSpPr>
            <p:cNvPr id="3426" name="Google Shape;3426;g27a17394344_1_3555"/>
            <p:cNvSpPr/>
            <p:nvPr/>
          </p:nvSpPr>
          <p:spPr>
            <a:xfrm>
              <a:off x="15910214" y="8897211"/>
              <a:ext cx="3175" cy="100329"/>
            </a:xfrm>
            <a:custGeom>
              <a:rect b="b" l="l" r="r" t="t"/>
              <a:pathLst>
                <a:path extrusionOk="0" h="100329" w="3175">
                  <a:moveTo>
                    <a:pt x="3114" y="100201"/>
                  </a:moveTo>
                  <a:lnTo>
                    <a:pt x="650" y="2093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27" name="Google Shape;3427;g27a17394344_1_3555"/>
            <p:cNvSpPr/>
            <p:nvPr/>
          </p:nvSpPr>
          <p:spPr>
            <a:xfrm>
              <a:off x="15822952" y="8742316"/>
              <a:ext cx="175894" cy="179070"/>
            </a:xfrm>
            <a:custGeom>
              <a:rect b="b" l="l" r="r" t="t"/>
              <a:pathLst>
                <a:path extrusionOk="0" h="179070" w="175894">
                  <a:moveTo>
                    <a:pt x="82447" y="0"/>
                  </a:moveTo>
                  <a:lnTo>
                    <a:pt x="0" y="178557"/>
                  </a:lnTo>
                  <a:lnTo>
                    <a:pt x="175827" y="173093"/>
                  </a:lnTo>
                  <a:lnTo>
                    <a:pt x="8244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428" name="Google Shape;3428;g27a17394344_1_3555"/>
          <p:cNvSpPr txBox="1"/>
          <p:nvPr/>
        </p:nvSpPr>
        <p:spPr>
          <a:xfrm>
            <a:off x="9394102" y="5476722"/>
            <a:ext cx="493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9" name="Google Shape;3429;g27a17394344_1_3555"/>
          <p:cNvGrpSpPr/>
          <p:nvPr/>
        </p:nvGrpSpPr>
        <p:grpSpPr>
          <a:xfrm>
            <a:off x="1349312" y="1897346"/>
            <a:ext cx="9072187" cy="3533348"/>
            <a:chOff x="2225119" y="3128869"/>
            <a:chExt cx="14960730" cy="5826762"/>
          </a:xfrm>
        </p:grpSpPr>
        <p:sp>
          <p:nvSpPr>
            <p:cNvPr id="3430" name="Google Shape;3430;g27a17394344_1_3555"/>
            <p:cNvSpPr/>
            <p:nvPr/>
          </p:nvSpPr>
          <p:spPr>
            <a:xfrm>
              <a:off x="17102030" y="8859111"/>
              <a:ext cx="83819" cy="96520"/>
            </a:xfrm>
            <a:custGeom>
              <a:rect b="b" l="l" r="r" t="t"/>
              <a:pathLst>
                <a:path extrusionOk="0" h="96520" w="83819">
                  <a:moveTo>
                    <a:pt x="83255" y="96418"/>
                  </a:moveTo>
                  <a:lnTo>
                    <a:pt x="13691" y="15856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31" name="Google Shape;3431;g27a17394344_1_3555"/>
            <p:cNvSpPr/>
            <p:nvPr/>
          </p:nvSpPr>
          <p:spPr>
            <a:xfrm>
              <a:off x="17000749" y="8741818"/>
              <a:ext cx="181609" cy="191134"/>
            </a:xfrm>
            <a:custGeom>
              <a:rect b="b" l="l" r="r" t="t"/>
              <a:pathLst>
                <a:path extrusionOk="0" h="191134" w="181609">
                  <a:moveTo>
                    <a:pt x="0" y="0"/>
                  </a:moveTo>
                  <a:lnTo>
                    <a:pt x="48396" y="190626"/>
                  </a:lnTo>
                  <a:lnTo>
                    <a:pt x="181544" y="75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32" name="Google Shape;3432;g27a17394344_1_3555"/>
            <p:cNvSpPr/>
            <p:nvPr/>
          </p:nvSpPr>
          <p:spPr>
            <a:xfrm>
              <a:off x="2294227" y="3128869"/>
              <a:ext cx="0" cy="280035"/>
            </a:xfrm>
            <a:custGeom>
              <a:rect b="b" l="l" r="r" t="t"/>
              <a:pathLst>
                <a:path extrusionOk="0" h="280035" w="120000">
                  <a:moveTo>
                    <a:pt x="0" y="0"/>
                  </a:moveTo>
                  <a:lnTo>
                    <a:pt x="0" y="264254"/>
                  </a:lnTo>
                  <a:lnTo>
                    <a:pt x="0" y="279961"/>
                  </a:lnTo>
                </a:path>
              </a:pathLst>
            </a:custGeom>
            <a:noFill/>
            <a:ln cap="flat" cmpd="sng" w="31400">
              <a:solidFill>
                <a:srgbClr val="F242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33" name="Google Shape;3433;g27a17394344_1_3555"/>
            <p:cNvSpPr/>
            <p:nvPr/>
          </p:nvSpPr>
          <p:spPr>
            <a:xfrm>
              <a:off x="2225119" y="3393123"/>
              <a:ext cx="138430" cy="138429"/>
            </a:xfrm>
            <a:custGeom>
              <a:rect b="b" l="l" r="r" t="t"/>
              <a:pathLst>
                <a:path extrusionOk="0" h="138429" w="138430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34" name="Google Shape;3434;g27a17394344_1_3555"/>
            <p:cNvSpPr/>
            <p:nvPr/>
          </p:nvSpPr>
          <p:spPr>
            <a:xfrm>
              <a:off x="2294227" y="4581670"/>
              <a:ext cx="0" cy="280035"/>
            </a:xfrm>
            <a:custGeom>
              <a:rect b="b" l="l" r="r" t="t"/>
              <a:pathLst>
                <a:path extrusionOk="0" h="280035" w="120000">
                  <a:moveTo>
                    <a:pt x="0" y="0"/>
                  </a:moveTo>
                  <a:lnTo>
                    <a:pt x="0" y="264254"/>
                  </a:lnTo>
                  <a:lnTo>
                    <a:pt x="0" y="279961"/>
                  </a:lnTo>
                </a:path>
              </a:pathLst>
            </a:custGeom>
            <a:noFill/>
            <a:ln cap="flat" cmpd="sng" w="31400">
              <a:solidFill>
                <a:srgbClr val="F242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35" name="Google Shape;3435;g27a17394344_1_3555"/>
            <p:cNvSpPr/>
            <p:nvPr/>
          </p:nvSpPr>
          <p:spPr>
            <a:xfrm>
              <a:off x="2225119" y="4845925"/>
              <a:ext cx="138430" cy="138429"/>
            </a:xfrm>
            <a:custGeom>
              <a:rect b="b" l="l" r="r" t="t"/>
              <a:pathLst>
                <a:path extrusionOk="0" h="138429" w="138430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436" name="Google Shape;3436;g27a17394344_1_3555"/>
          <p:cNvSpPr txBox="1"/>
          <p:nvPr/>
        </p:nvSpPr>
        <p:spPr>
          <a:xfrm>
            <a:off x="10159511" y="5476722"/>
            <a:ext cx="5997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Google Shape;3437;g27a17394344_1_3555"/>
          <p:cNvSpPr txBox="1"/>
          <p:nvPr/>
        </p:nvSpPr>
        <p:spPr>
          <a:xfrm>
            <a:off x="1112103" y="1268012"/>
            <a:ext cx="9859500" cy="3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15240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closure is the closed-over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 environment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of the execution context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 which a function was created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even </a:t>
            </a:r>
            <a:r>
              <a:rPr b="1" i="1" lang="en-US" sz="14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after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that execution context is gone;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31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Less formal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216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closure gives a function access to all the variables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of its parent function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even </a:t>
            </a:r>
            <a:r>
              <a:rPr b="1" i="1" lang="en-US" sz="14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after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that parent function has returned. The function keeps a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reference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its outer scope, which </a:t>
            </a:r>
            <a:r>
              <a:rPr b="1" i="1" lang="en-US" sz="14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preserves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scope chain throughout time.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31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Less formal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closure makes sure that a function doesn’t loose connection to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variables that existed at the function’s birth place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Less formal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Function  Connection	Parent scope	Variables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03200" rtl="0" algn="l">
              <a:lnSpc>
                <a:spcPct val="1216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closure is like a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backpack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that a function carries around wherever it goes. This backpack has all the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variables that were present in the environment where the function was created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8" name="Google Shape;3438;g27a17394344_1_3555"/>
          <p:cNvGrpSpPr/>
          <p:nvPr/>
        </p:nvGrpSpPr>
        <p:grpSpPr>
          <a:xfrm>
            <a:off x="1349312" y="3465799"/>
            <a:ext cx="83944" cy="857120"/>
            <a:chOff x="2225119" y="5715368"/>
            <a:chExt cx="138430" cy="1413457"/>
          </a:xfrm>
        </p:grpSpPr>
        <p:sp>
          <p:nvSpPr>
            <p:cNvPr id="3439" name="Google Shape;3439;g27a17394344_1_3555"/>
            <p:cNvSpPr/>
            <p:nvPr/>
          </p:nvSpPr>
          <p:spPr>
            <a:xfrm>
              <a:off x="2294227" y="5715368"/>
              <a:ext cx="0" cy="1290954"/>
            </a:xfrm>
            <a:custGeom>
              <a:rect b="b" l="l" r="r" t="t"/>
              <a:pathLst>
                <a:path extrusionOk="0" h="1290954" w="120000">
                  <a:moveTo>
                    <a:pt x="0" y="0"/>
                  </a:moveTo>
                  <a:lnTo>
                    <a:pt x="0" y="1275028"/>
                  </a:lnTo>
                  <a:lnTo>
                    <a:pt x="0" y="1290734"/>
                  </a:lnTo>
                </a:path>
              </a:pathLst>
            </a:custGeom>
            <a:noFill/>
            <a:ln cap="flat" cmpd="sng" w="31400">
              <a:solidFill>
                <a:srgbClr val="F242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40" name="Google Shape;3440;g27a17394344_1_3555"/>
            <p:cNvSpPr/>
            <p:nvPr/>
          </p:nvSpPr>
          <p:spPr>
            <a:xfrm>
              <a:off x="2225119" y="6990396"/>
              <a:ext cx="138430" cy="138429"/>
            </a:xfrm>
            <a:custGeom>
              <a:rect b="b" l="l" r="r" t="t"/>
              <a:pathLst>
                <a:path extrusionOk="0" h="138429" w="138430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27a17394344_1_3647"/>
          <p:cNvSpPr txBox="1"/>
          <p:nvPr>
            <p:ph type="title"/>
          </p:nvPr>
        </p:nvSpPr>
        <p:spPr>
          <a:xfrm>
            <a:off x="671102" y="2009174"/>
            <a:ext cx="107988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-1879600" lvl="0" marL="3314700" marR="0" rtl="0" algn="l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WORKING WITH ARRAYS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0" name="Google Shape;3450;g27a17394344_1_3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451" name="Google Shape;3451;g27a17394344_1_3651"/>
          <p:cNvSpPr txBox="1"/>
          <p:nvPr/>
        </p:nvSpPr>
        <p:spPr>
          <a:xfrm>
            <a:off x="7037127" y="1526583"/>
            <a:ext cx="4788900" cy="3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WORKING WITH ARRAYS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DATA TRANSFORMATIONS: MAP, FILTER, REDUCE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2" name="Google Shape;3452;g27a17394344_1_36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3" name="Google Shape;3453;g27a17394344_1_36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27a17394344_1_3658"/>
          <p:cNvSpPr/>
          <p:nvPr/>
        </p:nvSpPr>
        <p:spPr>
          <a:xfrm>
            <a:off x="4064000" y="825442"/>
            <a:ext cx="4071337" cy="6043355"/>
          </a:xfrm>
          <a:custGeom>
            <a:rect b="b" l="l" r="r" t="t"/>
            <a:pathLst>
              <a:path extrusionOk="0" h="9947910" w="6701790">
                <a:moveTo>
                  <a:pt x="6701366" y="0"/>
                </a:moveTo>
                <a:lnTo>
                  <a:pt x="0" y="0"/>
                </a:lnTo>
                <a:lnTo>
                  <a:pt x="0" y="9947341"/>
                </a:lnTo>
                <a:lnTo>
                  <a:pt x="6701366" y="9947341"/>
                </a:lnTo>
                <a:lnTo>
                  <a:pt x="6701366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459" name="Google Shape;3459;g27a17394344_1_3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533" y="2694840"/>
            <a:ext cx="2276933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460" name="Google Shape;3460;g27a17394344_1_3658"/>
          <p:cNvSpPr txBox="1"/>
          <p:nvPr/>
        </p:nvSpPr>
        <p:spPr>
          <a:xfrm>
            <a:off x="1819844" y="2750644"/>
            <a:ext cx="895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1" name="Google Shape;3461;g27a17394344_1_3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5784" y="2694840"/>
            <a:ext cx="2276933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462" name="Google Shape;3462;g27a17394344_1_3658"/>
          <p:cNvSpPr txBox="1"/>
          <p:nvPr/>
        </p:nvSpPr>
        <p:spPr>
          <a:xfrm>
            <a:off x="5730794" y="2750644"/>
            <a:ext cx="1048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3" name="Google Shape;3463;g27a17394344_1_3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9783" y="2694840"/>
            <a:ext cx="2276933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464" name="Google Shape;3464;g27a17394344_1_3658"/>
          <p:cNvSpPr txBox="1"/>
          <p:nvPr/>
        </p:nvSpPr>
        <p:spPr>
          <a:xfrm>
            <a:off x="9768078" y="2750644"/>
            <a:ext cx="1356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REDUCE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5" name="Google Shape;3465;g27a17394344_1_3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466" name="Google Shape;3466;g27a17394344_1_3658"/>
          <p:cNvSpPr txBox="1"/>
          <p:nvPr>
            <p:ph type="title"/>
          </p:nvPr>
        </p:nvSpPr>
        <p:spPr>
          <a:xfrm>
            <a:off x="365873" y="157387"/>
            <a:ext cx="11460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DATA TRANSFORMATIONS WITH MAP, FILTER AND REDUCE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7" name="Google Shape;3467;g27a17394344_1_36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999" y="5549333"/>
            <a:ext cx="158739" cy="1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3468" name="Google Shape;3468;g27a17394344_1_3658"/>
          <p:cNvSpPr txBox="1"/>
          <p:nvPr/>
        </p:nvSpPr>
        <p:spPr>
          <a:xfrm>
            <a:off x="784978" y="5448875"/>
            <a:ext cx="27654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just">
              <a:lnSpc>
                <a:spcPct val="13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map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returns a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new array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containing the results of applying an operation on all original array elements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Google Shape;3469;g27a17394344_1_3658"/>
          <p:cNvSpPr/>
          <p:nvPr/>
        </p:nvSpPr>
        <p:spPr>
          <a:xfrm>
            <a:off x="643249" y="1384095"/>
            <a:ext cx="2782505" cy="705945"/>
          </a:xfrm>
          <a:custGeom>
            <a:rect b="b" l="l" r="r" t="t"/>
            <a:pathLst>
              <a:path extrusionOk="0" h="1162050" w="4580255">
                <a:moveTo>
                  <a:pt x="4579975" y="0"/>
                </a:moveTo>
                <a:lnTo>
                  <a:pt x="0" y="0"/>
                </a:lnTo>
                <a:lnTo>
                  <a:pt x="0" y="1065885"/>
                </a:lnTo>
                <a:lnTo>
                  <a:pt x="0" y="1161948"/>
                </a:lnTo>
                <a:lnTo>
                  <a:pt x="1414970" y="1161948"/>
                </a:lnTo>
                <a:lnTo>
                  <a:pt x="1414970" y="1065885"/>
                </a:lnTo>
                <a:lnTo>
                  <a:pt x="1467319" y="1065885"/>
                </a:lnTo>
                <a:lnTo>
                  <a:pt x="1467319" y="1161948"/>
                </a:lnTo>
                <a:lnTo>
                  <a:pt x="2263813" y="1161948"/>
                </a:lnTo>
                <a:lnTo>
                  <a:pt x="2263813" y="1065885"/>
                </a:lnTo>
                <a:lnTo>
                  <a:pt x="2316162" y="1065885"/>
                </a:lnTo>
                <a:lnTo>
                  <a:pt x="2316162" y="1161948"/>
                </a:lnTo>
                <a:lnTo>
                  <a:pt x="3112655" y="1161948"/>
                </a:lnTo>
                <a:lnTo>
                  <a:pt x="3112655" y="1065885"/>
                </a:lnTo>
                <a:lnTo>
                  <a:pt x="3165005" y="1065885"/>
                </a:lnTo>
                <a:lnTo>
                  <a:pt x="3165005" y="1161948"/>
                </a:lnTo>
                <a:lnTo>
                  <a:pt x="3961485" y="1161948"/>
                </a:lnTo>
                <a:lnTo>
                  <a:pt x="3961485" y="1065885"/>
                </a:lnTo>
                <a:lnTo>
                  <a:pt x="4013847" y="1065885"/>
                </a:lnTo>
                <a:lnTo>
                  <a:pt x="4013847" y="1161948"/>
                </a:lnTo>
                <a:lnTo>
                  <a:pt x="4579975" y="1161948"/>
                </a:lnTo>
                <a:lnTo>
                  <a:pt x="4579975" y="1065885"/>
                </a:lnTo>
                <a:lnTo>
                  <a:pt x="4579975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70" name="Google Shape;3470;g27a17394344_1_3658"/>
          <p:cNvSpPr txBox="1"/>
          <p:nvPr/>
        </p:nvSpPr>
        <p:spPr>
          <a:xfrm>
            <a:off x="811951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1" name="Google Shape;3471;g27a17394344_1_3658"/>
          <p:cNvSpPr txBox="1"/>
          <p:nvPr/>
        </p:nvSpPr>
        <p:spPr>
          <a:xfrm>
            <a:off x="1326725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2" name="Google Shape;3472;g27a17394344_1_3658"/>
          <p:cNvSpPr txBox="1"/>
          <p:nvPr/>
        </p:nvSpPr>
        <p:spPr>
          <a:xfrm>
            <a:off x="1841500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3" name="Google Shape;3473;g27a17394344_1_3658"/>
          <p:cNvSpPr txBox="1"/>
          <p:nvPr/>
        </p:nvSpPr>
        <p:spPr>
          <a:xfrm>
            <a:off x="2356274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4" name="Google Shape;3474;g27a17394344_1_3658"/>
          <p:cNvSpPr txBox="1"/>
          <p:nvPr/>
        </p:nvSpPr>
        <p:spPr>
          <a:xfrm>
            <a:off x="2871049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475" name="Google Shape;3475;g27a17394344_1_3658"/>
          <p:cNvGrpSpPr/>
          <p:nvPr/>
        </p:nvGrpSpPr>
        <p:grpSpPr>
          <a:xfrm>
            <a:off x="643207" y="3889211"/>
            <a:ext cx="2777467" cy="1207928"/>
            <a:chOff x="1060698" y="6413607"/>
            <a:chExt cx="4580255" cy="1991966"/>
          </a:xfrm>
        </p:grpSpPr>
        <p:sp>
          <p:nvSpPr>
            <p:cNvPr id="3476" name="Google Shape;3476;g27a17394344_1_3658"/>
            <p:cNvSpPr/>
            <p:nvPr/>
          </p:nvSpPr>
          <p:spPr>
            <a:xfrm>
              <a:off x="1060698" y="7243523"/>
              <a:ext cx="4580255" cy="1162050"/>
            </a:xfrm>
            <a:custGeom>
              <a:rect b="b" l="l" r="r" t="t"/>
              <a:pathLst>
                <a:path extrusionOk="0" h="1162050" w="4580255">
                  <a:moveTo>
                    <a:pt x="4579970" y="0"/>
                  </a:moveTo>
                  <a:lnTo>
                    <a:pt x="0" y="0"/>
                  </a:lnTo>
                  <a:lnTo>
                    <a:pt x="0" y="1161947"/>
                  </a:lnTo>
                  <a:lnTo>
                    <a:pt x="4579970" y="1161947"/>
                  </a:lnTo>
                  <a:lnTo>
                    <a:pt x="457997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77" name="Google Shape;3477;g27a17394344_1_3658"/>
            <p:cNvSpPr/>
            <p:nvPr/>
          </p:nvSpPr>
          <p:spPr>
            <a:xfrm>
              <a:off x="1652999" y="6413607"/>
              <a:ext cx="0" cy="749934"/>
            </a:xfrm>
            <a:custGeom>
              <a:rect b="b" l="l" r="r" t="t"/>
              <a:pathLst>
                <a:path extrusionOk="0" h="749934" w="120000">
                  <a:moveTo>
                    <a:pt x="0" y="0"/>
                  </a:moveTo>
                  <a:lnTo>
                    <a:pt x="0" y="723347"/>
                  </a:lnTo>
                  <a:lnTo>
                    <a:pt x="0" y="749524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78" name="Google Shape;3478;g27a17394344_1_3658"/>
            <p:cNvSpPr/>
            <p:nvPr/>
          </p:nvSpPr>
          <p:spPr>
            <a:xfrm>
              <a:off x="1546196" y="7136955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479" name="Google Shape;3479;g27a17394344_1_3658"/>
          <p:cNvGrpSpPr/>
          <p:nvPr/>
        </p:nvGrpSpPr>
        <p:grpSpPr>
          <a:xfrm>
            <a:off x="937613" y="2030441"/>
            <a:ext cx="2188717" cy="566758"/>
            <a:chOff x="1546196" y="3348353"/>
            <a:chExt cx="3609362" cy="934627"/>
          </a:xfrm>
        </p:grpSpPr>
        <p:sp>
          <p:nvSpPr>
            <p:cNvPr id="3480" name="Google Shape;3480;g27a17394344_1_3658"/>
            <p:cNvSpPr/>
            <p:nvPr/>
          </p:nvSpPr>
          <p:spPr>
            <a:xfrm>
              <a:off x="1652999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81" name="Google Shape;3481;g27a17394344_1_3658"/>
            <p:cNvSpPr/>
            <p:nvPr/>
          </p:nvSpPr>
          <p:spPr>
            <a:xfrm>
              <a:off x="1546196" y="4068985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82" name="Google Shape;3482;g27a17394344_1_3658"/>
            <p:cNvSpPr/>
            <p:nvPr/>
          </p:nvSpPr>
          <p:spPr>
            <a:xfrm>
              <a:off x="2501842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83" name="Google Shape;3483;g27a17394344_1_3658"/>
            <p:cNvSpPr/>
            <p:nvPr/>
          </p:nvSpPr>
          <p:spPr>
            <a:xfrm>
              <a:off x="2395039" y="4068985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84" name="Google Shape;3484;g27a17394344_1_3658"/>
            <p:cNvSpPr/>
            <p:nvPr/>
          </p:nvSpPr>
          <p:spPr>
            <a:xfrm>
              <a:off x="3350683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85" name="Google Shape;3485;g27a17394344_1_3658"/>
            <p:cNvSpPr/>
            <p:nvPr/>
          </p:nvSpPr>
          <p:spPr>
            <a:xfrm>
              <a:off x="3243880" y="406898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86" name="Google Shape;3486;g27a17394344_1_3658"/>
            <p:cNvSpPr/>
            <p:nvPr/>
          </p:nvSpPr>
          <p:spPr>
            <a:xfrm>
              <a:off x="4199524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87" name="Google Shape;3487;g27a17394344_1_3658"/>
            <p:cNvSpPr/>
            <p:nvPr/>
          </p:nvSpPr>
          <p:spPr>
            <a:xfrm>
              <a:off x="4092721" y="406898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88" name="Google Shape;3488;g27a17394344_1_3658"/>
            <p:cNvSpPr/>
            <p:nvPr/>
          </p:nvSpPr>
          <p:spPr>
            <a:xfrm>
              <a:off x="5048366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89" name="Google Shape;3489;g27a17394344_1_3658"/>
            <p:cNvSpPr/>
            <p:nvPr/>
          </p:nvSpPr>
          <p:spPr>
            <a:xfrm>
              <a:off x="4941563" y="406898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490" name="Google Shape;3490;g27a17394344_1_3658"/>
          <p:cNvSpPr txBox="1"/>
          <p:nvPr/>
        </p:nvSpPr>
        <p:spPr>
          <a:xfrm>
            <a:off x="811951" y="4559302"/>
            <a:ext cx="381300" cy="324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491" name="Google Shape;3491;g27a17394344_1_3658"/>
          <p:cNvGrpSpPr/>
          <p:nvPr/>
        </p:nvGrpSpPr>
        <p:grpSpPr>
          <a:xfrm>
            <a:off x="1452352" y="3889211"/>
            <a:ext cx="1673979" cy="568405"/>
            <a:chOff x="2395039" y="6413607"/>
            <a:chExt cx="2760519" cy="937343"/>
          </a:xfrm>
        </p:grpSpPr>
        <p:sp>
          <p:nvSpPr>
            <p:cNvPr id="3492" name="Google Shape;3492;g27a17394344_1_3658"/>
            <p:cNvSpPr/>
            <p:nvPr/>
          </p:nvSpPr>
          <p:spPr>
            <a:xfrm>
              <a:off x="2501842" y="6413607"/>
              <a:ext cx="0" cy="749934"/>
            </a:xfrm>
            <a:custGeom>
              <a:rect b="b" l="l" r="r" t="t"/>
              <a:pathLst>
                <a:path extrusionOk="0" h="749934" w="120000">
                  <a:moveTo>
                    <a:pt x="0" y="0"/>
                  </a:moveTo>
                  <a:lnTo>
                    <a:pt x="0" y="723347"/>
                  </a:lnTo>
                  <a:lnTo>
                    <a:pt x="0" y="749524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93" name="Google Shape;3493;g27a17394344_1_3658"/>
            <p:cNvSpPr/>
            <p:nvPr/>
          </p:nvSpPr>
          <p:spPr>
            <a:xfrm>
              <a:off x="2395039" y="7136955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94" name="Google Shape;3494;g27a17394344_1_3658"/>
            <p:cNvSpPr/>
            <p:nvPr/>
          </p:nvSpPr>
          <p:spPr>
            <a:xfrm>
              <a:off x="3350683" y="6413607"/>
              <a:ext cx="0" cy="749934"/>
            </a:xfrm>
            <a:custGeom>
              <a:rect b="b" l="l" r="r" t="t"/>
              <a:pathLst>
                <a:path extrusionOk="0" h="749934" w="120000">
                  <a:moveTo>
                    <a:pt x="0" y="0"/>
                  </a:moveTo>
                  <a:lnTo>
                    <a:pt x="0" y="723347"/>
                  </a:lnTo>
                  <a:lnTo>
                    <a:pt x="0" y="749524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95" name="Google Shape;3495;g27a17394344_1_3658"/>
            <p:cNvSpPr/>
            <p:nvPr/>
          </p:nvSpPr>
          <p:spPr>
            <a:xfrm>
              <a:off x="3243880" y="713695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96" name="Google Shape;3496;g27a17394344_1_3658"/>
            <p:cNvSpPr/>
            <p:nvPr/>
          </p:nvSpPr>
          <p:spPr>
            <a:xfrm>
              <a:off x="4199524" y="6413607"/>
              <a:ext cx="0" cy="749934"/>
            </a:xfrm>
            <a:custGeom>
              <a:rect b="b" l="l" r="r" t="t"/>
              <a:pathLst>
                <a:path extrusionOk="0" h="749934" w="120000">
                  <a:moveTo>
                    <a:pt x="0" y="0"/>
                  </a:moveTo>
                  <a:lnTo>
                    <a:pt x="0" y="723347"/>
                  </a:lnTo>
                  <a:lnTo>
                    <a:pt x="0" y="749524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97" name="Google Shape;3497;g27a17394344_1_3658"/>
            <p:cNvSpPr/>
            <p:nvPr/>
          </p:nvSpPr>
          <p:spPr>
            <a:xfrm>
              <a:off x="4092721" y="713695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98" name="Google Shape;3498;g27a17394344_1_3658"/>
            <p:cNvSpPr/>
            <p:nvPr/>
          </p:nvSpPr>
          <p:spPr>
            <a:xfrm>
              <a:off x="5048366" y="6413607"/>
              <a:ext cx="0" cy="749934"/>
            </a:xfrm>
            <a:custGeom>
              <a:rect b="b" l="l" r="r" t="t"/>
              <a:pathLst>
                <a:path extrusionOk="0" h="749934" w="120000">
                  <a:moveTo>
                    <a:pt x="0" y="0"/>
                  </a:moveTo>
                  <a:lnTo>
                    <a:pt x="0" y="723347"/>
                  </a:lnTo>
                  <a:lnTo>
                    <a:pt x="0" y="749524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99" name="Google Shape;3499;g27a17394344_1_3658"/>
            <p:cNvSpPr/>
            <p:nvPr/>
          </p:nvSpPr>
          <p:spPr>
            <a:xfrm>
              <a:off x="4941563" y="713695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00" name="Google Shape;3500;g27a17394344_1_3658"/>
          <p:cNvSpPr txBox="1"/>
          <p:nvPr/>
        </p:nvSpPr>
        <p:spPr>
          <a:xfrm>
            <a:off x="1326725" y="4559302"/>
            <a:ext cx="381300" cy="324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1" name="Google Shape;3501;g27a17394344_1_3658"/>
          <p:cNvSpPr txBox="1"/>
          <p:nvPr/>
        </p:nvSpPr>
        <p:spPr>
          <a:xfrm>
            <a:off x="1841500" y="4559302"/>
            <a:ext cx="381300" cy="324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2" name="Google Shape;3502;g27a17394344_1_3658"/>
          <p:cNvSpPr txBox="1"/>
          <p:nvPr/>
        </p:nvSpPr>
        <p:spPr>
          <a:xfrm>
            <a:off x="2356274" y="4559302"/>
            <a:ext cx="381300" cy="324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3" name="Google Shape;3503;g27a17394344_1_3658"/>
          <p:cNvSpPr txBox="1"/>
          <p:nvPr/>
        </p:nvSpPr>
        <p:spPr>
          <a:xfrm>
            <a:off x="2871049" y="4559302"/>
            <a:ext cx="381300" cy="324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4" name="Google Shape;3504;g27a17394344_1_3658"/>
          <p:cNvSpPr/>
          <p:nvPr/>
        </p:nvSpPr>
        <p:spPr>
          <a:xfrm>
            <a:off x="893533" y="3194487"/>
            <a:ext cx="2281013" cy="584044"/>
          </a:xfrm>
          <a:custGeom>
            <a:rect b="b" l="l" r="r" t="t"/>
            <a:pathLst>
              <a:path extrusionOk="0" h="961389" w="3754754">
                <a:moveTo>
                  <a:pt x="3754567" y="0"/>
                </a:moveTo>
                <a:lnTo>
                  <a:pt x="0" y="0"/>
                </a:lnTo>
                <a:lnTo>
                  <a:pt x="0" y="961141"/>
                </a:lnTo>
                <a:lnTo>
                  <a:pt x="3754567" y="961141"/>
                </a:lnTo>
                <a:lnTo>
                  <a:pt x="3754567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05" name="Google Shape;3505;g27a17394344_1_3658"/>
          <p:cNvSpPr txBox="1"/>
          <p:nvPr/>
        </p:nvSpPr>
        <p:spPr>
          <a:xfrm>
            <a:off x="893533" y="3194487"/>
            <a:ext cx="22770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current * 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06" name="Google Shape;3506;g27a17394344_1_3658"/>
          <p:cNvGrpSpPr/>
          <p:nvPr/>
        </p:nvGrpSpPr>
        <p:grpSpPr>
          <a:xfrm>
            <a:off x="2357076" y="1052693"/>
            <a:ext cx="415312" cy="264237"/>
            <a:chOff x="3886999" y="1735971"/>
            <a:chExt cx="684882" cy="435747"/>
          </a:xfrm>
        </p:grpSpPr>
        <p:sp>
          <p:nvSpPr>
            <p:cNvPr id="3507" name="Google Shape;3507;g27a17394344_1_3658"/>
            <p:cNvSpPr/>
            <p:nvPr/>
          </p:nvSpPr>
          <p:spPr>
            <a:xfrm>
              <a:off x="3966727" y="1735971"/>
              <a:ext cx="605154" cy="285750"/>
            </a:xfrm>
            <a:custGeom>
              <a:rect b="b" l="l" r="r" t="t"/>
              <a:pathLst>
                <a:path extrusionOk="0" h="285750" w="605154">
                  <a:moveTo>
                    <a:pt x="604807" y="5438"/>
                  </a:moveTo>
                  <a:lnTo>
                    <a:pt x="543997" y="1178"/>
                  </a:lnTo>
                  <a:lnTo>
                    <a:pt x="486165" y="0"/>
                  </a:lnTo>
                  <a:lnTo>
                    <a:pt x="431311" y="1902"/>
                  </a:lnTo>
                  <a:lnTo>
                    <a:pt x="379435" y="6885"/>
                  </a:lnTo>
                  <a:lnTo>
                    <a:pt x="330536" y="14950"/>
                  </a:lnTo>
                  <a:lnTo>
                    <a:pt x="284616" y="26096"/>
                  </a:lnTo>
                  <a:lnTo>
                    <a:pt x="241674" y="40323"/>
                  </a:lnTo>
                  <a:lnTo>
                    <a:pt x="201709" y="57631"/>
                  </a:lnTo>
                  <a:lnTo>
                    <a:pt x="164722" y="78020"/>
                  </a:lnTo>
                  <a:lnTo>
                    <a:pt x="130714" y="101491"/>
                  </a:lnTo>
                  <a:lnTo>
                    <a:pt x="99683" y="128042"/>
                  </a:lnTo>
                  <a:lnTo>
                    <a:pt x="71630" y="157675"/>
                  </a:lnTo>
                  <a:lnTo>
                    <a:pt x="46555" y="190389"/>
                  </a:lnTo>
                  <a:lnTo>
                    <a:pt x="24458" y="226184"/>
                  </a:lnTo>
                  <a:lnTo>
                    <a:pt x="5339" y="265061"/>
                  </a:lnTo>
                  <a:lnTo>
                    <a:pt x="0" y="285347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08" name="Google Shape;3508;g27a17394344_1_3658"/>
            <p:cNvSpPr/>
            <p:nvPr/>
          </p:nvSpPr>
          <p:spPr>
            <a:xfrm>
              <a:off x="3886999" y="1978679"/>
              <a:ext cx="170179" cy="193039"/>
            </a:xfrm>
            <a:custGeom>
              <a:rect b="b" l="l" r="r" t="t"/>
              <a:pathLst>
                <a:path extrusionOk="0" h="193039" w="170179">
                  <a:moveTo>
                    <a:pt x="0" y="0"/>
                  </a:moveTo>
                  <a:lnTo>
                    <a:pt x="40281" y="192505"/>
                  </a:lnTo>
                  <a:lnTo>
                    <a:pt x="170117" y="44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09" name="Google Shape;3509;g27a17394344_1_3658"/>
          <p:cNvSpPr txBox="1"/>
          <p:nvPr/>
        </p:nvSpPr>
        <p:spPr>
          <a:xfrm>
            <a:off x="2852070" y="948350"/>
            <a:ext cx="931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Original array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0" name="Google Shape;3510;g27a17394344_1_36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6250" y="5549333"/>
            <a:ext cx="158739" cy="1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3511" name="Google Shape;3511;g27a17394344_1_3658"/>
          <p:cNvSpPr txBox="1"/>
          <p:nvPr/>
        </p:nvSpPr>
        <p:spPr>
          <a:xfrm>
            <a:off x="4817228" y="5448875"/>
            <a:ext cx="26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filter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returns a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new array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containing the array elements that passed a specified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test condition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2" name="Google Shape;3512;g27a17394344_1_3658"/>
          <p:cNvSpPr/>
          <p:nvPr/>
        </p:nvSpPr>
        <p:spPr>
          <a:xfrm>
            <a:off x="4675497" y="1384095"/>
            <a:ext cx="2782505" cy="705945"/>
          </a:xfrm>
          <a:custGeom>
            <a:rect b="b" l="l" r="r" t="t"/>
            <a:pathLst>
              <a:path extrusionOk="0" h="1162050" w="4580255">
                <a:moveTo>
                  <a:pt x="4579975" y="0"/>
                </a:moveTo>
                <a:lnTo>
                  <a:pt x="0" y="0"/>
                </a:lnTo>
                <a:lnTo>
                  <a:pt x="0" y="1065885"/>
                </a:lnTo>
                <a:lnTo>
                  <a:pt x="0" y="1161948"/>
                </a:lnTo>
                <a:lnTo>
                  <a:pt x="1414970" y="1161948"/>
                </a:lnTo>
                <a:lnTo>
                  <a:pt x="1414970" y="1065885"/>
                </a:lnTo>
                <a:lnTo>
                  <a:pt x="1467319" y="1065885"/>
                </a:lnTo>
                <a:lnTo>
                  <a:pt x="1467319" y="1161948"/>
                </a:lnTo>
                <a:lnTo>
                  <a:pt x="2263813" y="1161948"/>
                </a:lnTo>
                <a:lnTo>
                  <a:pt x="2263813" y="1065885"/>
                </a:lnTo>
                <a:lnTo>
                  <a:pt x="2316162" y="1065885"/>
                </a:lnTo>
                <a:lnTo>
                  <a:pt x="2316162" y="1161948"/>
                </a:lnTo>
                <a:lnTo>
                  <a:pt x="3112655" y="1161948"/>
                </a:lnTo>
                <a:lnTo>
                  <a:pt x="3112655" y="1065885"/>
                </a:lnTo>
                <a:lnTo>
                  <a:pt x="3165005" y="1065885"/>
                </a:lnTo>
                <a:lnTo>
                  <a:pt x="3165005" y="1161948"/>
                </a:lnTo>
                <a:lnTo>
                  <a:pt x="3961498" y="1161948"/>
                </a:lnTo>
                <a:lnTo>
                  <a:pt x="3961498" y="1065885"/>
                </a:lnTo>
                <a:lnTo>
                  <a:pt x="4013847" y="1065885"/>
                </a:lnTo>
                <a:lnTo>
                  <a:pt x="4013847" y="1161948"/>
                </a:lnTo>
                <a:lnTo>
                  <a:pt x="4579975" y="1161948"/>
                </a:lnTo>
                <a:lnTo>
                  <a:pt x="4579975" y="1065885"/>
                </a:lnTo>
                <a:lnTo>
                  <a:pt x="4579975" y="0"/>
                </a:lnTo>
                <a:close/>
              </a:path>
            </a:pathLst>
          </a:custGeom>
          <a:solidFill>
            <a:srgbClr val="D7D7D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13" name="Google Shape;3513;g27a17394344_1_3658"/>
          <p:cNvSpPr txBox="1"/>
          <p:nvPr/>
        </p:nvSpPr>
        <p:spPr>
          <a:xfrm>
            <a:off x="4844201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4" name="Google Shape;3514;g27a17394344_1_3658"/>
          <p:cNvSpPr txBox="1"/>
          <p:nvPr/>
        </p:nvSpPr>
        <p:spPr>
          <a:xfrm>
            <a:off x="5358976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5" name="Google Shape;3515;g27a17394344_1_3658"/>
          <p:cNvSpPr txBox="1"/>
          <p:nvPr/>
        </p:nvSpPr>
        <p:spPr>
          <a:xfrm>
            <a:off x="5873751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6" name="Google Shape;3516;g27a17394344_1_3658"/>
          <p:cNvSpPr txBox="1"/>
          <p:nvPr/>
        </p:nvSpPr>
        <p:spPr>
          <a:xfrm>
            <a:off x="6388525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7" name="Google Shape;3517;g27a17394344_1_3658"/>
          <p:cNvSpPr txBox="1"/>
          <p:nvPr/>
        </p:nvSpPr>
        <p:spPr>
          <a:xfrm>
            <a:off x="6903301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18" name="Google Shape;3518;g27a17394344_1_3658"/>
          <p:cNvGrpSpPr/>
          <p:nvPr/>
        </p:nvGrpSpPr>
        <p:grpSpPr>
          <a:xfrm>
            <a:off x="4675169" y="3889211"/>
            <a:ext cx="2777467" cy="1207928"/>
            <a:chOff x="7709711" y="6413607"/>
            <a:chExt cx="4580255" cy="1991966"/>
          </a:xfrm>
        </p:grpSpPr>
        <p:sp>
          <p:nvSpPr>
            <p:cNvPr id="3519" name="Google Shape;3519;g27a17394344_1_3658"/>
            <p:cNvSpPr/>
            <p:nvPr/>
          </p:nvSpPr>
          <p:spPr>
            <a:xfrm>
              <a:off x="7709711" y="7243523"/>
              <a:ext cx="4580255" cy="1162050"/>
            </a:xfrm>
            <a:custGeom>
              <a:rect b="b" l="l" r="r" t="t"/>
              <a:pathLst>
                <a:path extrusionOk="0" h="1162050" w="4580255">
                  <a:moveTo>
                    <a:pt x="4579970" y="0"/>
                  </a:moveTo>
                  <a:lnTo>
                    <a:pt x="0" y="0"/>
                  </a:lnTo>
                  <a:lnTo>
                    <a:pt x="0" y="1161947"/>
                  </a:lnTo>
                  <a:lnTo>
                    <a:pt x="4579970" y="1161947"/>
                  </a:lnTo>
                  <a:lnTo>
                    <a:pt x="4579970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20" name="Google Shape;3520;g27a17394344_1_3658"/>
            <p:cNvSpPr/>
            <p:nvPr/>
          </p:nvSpPr>
          <p:spPr>
            <a:xfrm>
              <a:off x="8302012" y="6413607"/>
              <a:ext cx="0" cy="749934"/>
            </a:xfrm>
            <a:custGeom>
              <a:rect b="b" l="l" r="r" t="t"/>
              <a:pathLst>
                <a:path extrusionOk="0" h="749934" w="120000">
                  <a:moveTo>
                    <a:pt x="0" y="0"/>
                  </a:moveTo>
                  <a:lnTo>
                    <a:pt x="0" y="723347"/>
                  </a:lnTo>
                  <a:lnTo>
                    <a:pt x="0" y="749524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21" name="Google Shape;3521;g27a17394344_1_3658"/>
            <p:cNvSpPr/>
            <p:nvPr/>
          </p:nvSpPr>
          <p:spPr>
            <a:xfrm>
              <a:off x="8195209" y="713695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522" name="Google Shape;3522;g27a17394344_1_3658"/>
          <p:cNvGrpSpPr/>
          <p:nvPr/>
        </p:nvGrpSpPr>
        <p:grpSpPr>
          <a:xfrm>
            <a:off x="4969575" y="2030441"/>
            <a:ext cx="2188718" cy="566758"/>
            <a:chOff x="8195209" y="3348353"/>
            <a:chExt cx="3609364" cy="934627"/>
          </a:xfrm>
        </p:grpSpPr>
        <p:sp>
          <p:nvSpPr>
            <p:cNvPr id="3523" name="Google Shape;3523;g27a17394344_1_3658"/>
            <p:cNvSpPr/>
            <p:nvPr/>
          </p:nvSpPr>
          <p:spPr>
            <a:xfrm>
              <a:off x="8302012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24" name="Google Shape;3524;g27a17394344_1_3658"/>
            <p:cNvSpPr/>
            <p:nvPr/>
          </p:nvSpPr>
          <p:spPr>
            <a:xfrm>
              <a:off x="8195209" y="406898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25" name="Google Shape;3525;g27a17394344_1_3658"/>
            <p:cNvSpPr/>
            <p:nvPr/>
          </p:nvSpPr>
          <p:spPr>
            <a:xfrm>
              <a:off x="9999696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26" name="Google Shape;3526;g27a17394344_1_3658"/>
            <p:cNvSpPr/>
            <p:nvPr/>
          </p:nvSpPr>
          <p:spPr>
            <a:xfrm>
              <a:off x="9892893" y="406898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27" name="Google Shape;3527;g27a17394344_1_3658"/>
            <p:cNvSpPr/>
            <p:nvPr/>
          </p:nvSpPr>
          <p:spPr>
            <a:xfrm>
              <a:off x="10848538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28" name="Google Shape;3528;g27a17394344_1_3658"/>
            <p:cNvSpPr/>
            <p:nvPr/>
          </p:nvSpPr>
          <p:spPr>
            <a:xfrm>
              <a:off x="10741735" y="406898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29" name="Google Shape;3529;g27a17394344_1_3658"/>
            <p:cNvSpPr/>
            <p:nvPr/>
          </p:nvSpPr>
          <p:spPr>
            <a:xfrm>
              <a:off x="9150854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30" name="Google Shape;3530;g27a17394344_1_3658"/>
            <p:cNvSpPr/>
            <p:nvPr/>
          </p:nvSpPr>
          <p:spPr>
            <a:xfrm>
              <a:off x="9044051" y="406898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31" name="Google Shape;3531;g27a17394344_1_3658"/>
            <p:cNvSpPr/>
            <p:nvPr/>
          </p:nvSpPr>
          <p:spPr>
            <a:xfrm>
              <a:off x="11697381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32" name="Google Shape;3532;g27a17394344_1_3658"/>
            <p:cNvSpPr/>
            <p:nvPr/>
          </p:nvSpPr>
          <p:spPr>
            <a:xfrm>
              <a:off x="11590578" y="406898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33" name="Google Shape;3533;g27a17394344_1_3658"/>
          <p:cNvSpPr txBox="1"/>
          <p:nvPr/>
        </p:nvSpPr>
        <p:spPr>
          <a:xfrm>
            <a:off x="4844201" y="4559302"/>
            <a:ext cx="381300" cy="324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34" name="Google Shape;3534;g27a17394344_1_3658"/>
          <p:cNvGrpSpPr/>
          <p:nvPr/>
        </p:nvGrpSpPr>
        <p:grpSpPr>
          <a:xfrm>
            <a:off x="4925431" y="3194487"/>
            <a:ext cx="2276883" cy="1263129"/>
            <a:chOff x="8122412" y="5267953"/>
            <a:chExt cx="3754754" cy="2082997"/>
          </a:xfrm>
        </p:grpSpPr>
        <p:sp>
          <p:nvSpPr>
            <p:cNvPr id="3535" name="Google Shape;3535;g27a17394344_1_3658"/>
            <p:cNvSpPr/>
            <p:nvPr/>
          </p:nvSpPr>
          <p:spPr>
            <a:xfrm>
              <a:off x="8122412" y="5267953"/>
              <a:ext cx="3754754" cy="961389"/>
            </a:xfrm>
            <a:custGeom>
              <a:rect b="b" l="l" r="r" t="t"/>
              <a:pathLst>
                <a:path extrusionOk="0" h="961389" w="3754754">
                  <a:moveTo>
                    <a:pt x="3754564" y="0"/>
                  </a:moveTo>
                  <a:lnTo>
                    <a:pt x="0" y="0"/>
                  </a:lnTo>
                  <a:lnTo>
                    <a:pt x="0" y="795934"/>
                  </a:lnTo>
                  <a:lnTo>
                    <a:pt x="0" y="804189"/>
                  </a:lnTo>
                  <a:lnTo>
                    <a:pt x="0" y="961136"/>
                  </a:lnTo>
                  <a:lnTo>
                    <a:pt x="3754564" y="961136"/>
                  </a:lnTo>
                  <a:lnTo>
                    <a:pt x="3754564" y="804189"/>
                  </a:lnTo>
                  <a:lnTo>
                    <a:pt x="3754564" y="795934"/>
                  </a:lnTo>
                  <a:lnTo>
                    <a:pt x="3754564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36" name="Google Shape;3536;g27a17394344_1_3658"/>
            <p:cNvSpPr/>
            <p:nvPr/>
          </p:nvSpPr>
          <p:spPr>
            <a:xfrm>
              <a:off x="9999696" y="6413607"/>
              <a:ext cx="0" cy="749934"/>
            </a:xfrm>
            <a:custGeom>
              <a:rect b="b" l="l" r="r" t="t"/>
              <a:pathLst>
                <a:path extrusionOk="0" h="749934" w="120000">
                  <a:moveTo>
                    <a:pt x="0" y="0"/>
                  </a:moveTo>
                  <a:lnTo>
                    <a:pt x="0" y="723347"/>
                  </a:lnTo>
                  <a:lnTo>
                    <a:pt x="0" y="749524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37" name="Google Shape;3537;g27a17394344_1_3658"/>
            <p:cNvSpPr/>
            <p:nvPr/>
          </p:nvSpPr>
          <p:spPr>
            <a:xfrm>
              <a:off x="9892893" y="713695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38" name="Google Shape;3538;g27a17394344_1_3658"/>
            <p:cNvSpPr/>
            <p:nvPr/>
          </p:nvSpPr>
          <p:spPr>
            <a:xfrm>
              <a:off x="10848539" y="6413607"/>
              <a:ext cx="0" cy="749934"/>
            </a:xfrm>
            <a:custGeom>
              <a:rect b="b" l="l" r="r" t="t"/>
              <a:pathLst>
                <a:path extrusionOk="0" h="749934" w="120000">
                  <a:moveTo>
                    <a:pt x="0" y="0"/>
                  </a:moveTo>
                  <a:lnTo>
                    <a:pt x="0" y="723347"/>
                  </a:lnTo>
                  <a:lnTo>
                    <a:pt x="0" y="749524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39" name="Google Shape;3539;g27a17394344_1_3658"/>
            <p:cNvSpPr/>
            <p:nvPr/>
          </p:nvSpPr>
          <p:spPr>
            <a:xfrm>
              <a:off x="10741736" y="713695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40" name="Google Shape;3540;g27a17394344_1_3658"/>
          <p:cNvSpPr txBox="1"/>
          <p:nvPr/>
        </p:nvSpPr>
        <p:spPr>
          <a:xfrm>
            <a:off x="5873751" y="4559302"/>
            <a:ext cx="381300" cy="324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1" name="Google Shape;3541;g27a17394344_1_3658"/>
          <p:cNvSpPr txBox="1"/>
          <p:nvPr/>
        </p:nvSpPr>
        <p:spPr>
          <a:xfrm>
            <a:off x="6388525" y="4559302"/>
            <a:ext cx="381300" cy="324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2" name="Google Shape;3542;g27a17394344_1_3658"/>
          <p:cNvSpPr txBox="1"/>
          <p:nvPr/>
        </p:nvSpPr>
        <p:spPr>
          <a:xfrm>
            <a:off x="5277612" y="3329488"/>
            <a:ext cx="1570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current &gt; 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43" name="Google Shape;3543;g27a17394344_1_3658"/>
          <p:cNvGrpSpPr/>
          <p:nvPr/>
        </p:nvGrpSpPr>
        <p:grpSpPr>
          <a:xfrm>
            <a:off x="6610949" y="5155981"/>
            <a:ext cx="377528" cy="207895"/>
            <a:chOff x="10901960" y="8502607"/>
            <a:chExt cx="622573" cy="342834"/>
          </a:xfrm>
        </p:grpSpPr>
        <p:sp>
          <p:nvSpPr>
            <p:cNvPr id="3544" name="Google Shape;3544;g27a17394344_1_3658"/>
            <p:cNvSpPr/>
            <p:nvPr/>
          </p:nvSpPr>
          <p:spPr>
            <a:xfrm>
              <a:off x="10981608" y="8652401"/>
              <a:ext cx="542925" cy="193040"/>
            </a:xfrm>
            <a:custGeom>
              <a:rect b="b" l="l" r="r" t="t"/>
              <a:pathLst>
                <a:path extrusionOk="0" h="193040" w="542925">
                  <a:moveTo>
                    <a:pt x="542369" y="189502"/>
                  </a:moveTo>
                  <a:lnTo>
                    <a:pt x="474493" y="192464"/>
                  </a:lnTo>
                  <a:lnTo>
                    <a:pt x="410821" y="192324"/>
                  </a:lnTo>
                  <a:lnTo>
                    <a:pt x="351355" y="189081"/>
                  </a:lnTo>
                  <a:lnTo>
                    <a:pt x="296093" y="182735"/>
                  </a:lnTo>
                  <a:lnTo>
                    <a:pt x="245036" y="173286"/>
                  </a:lnTo>
                  <a:lnTo>
                    <a:pt x="198184" y="160735"/>
                  </a:lnTo>
                  <a:lnTo>
                    <a:pt x="155537" y="145081"/>
                  </a:lnTo>
                  <a:lnTo>
                    <a:pt x="117094" y="126324"/>
                  </a:lnTo>
                  <a:lnTo>
                    <a:pt x="82857" y="104464"/>
                  </a:lnTo>
                  <a:lnTo>
                    <a:pt x="52824" y="79502"/>
                  </a:lnTo>
                  <a:lnTo>
                    <a:pt x="26996" y="51437"/>
                  </a:lnTo>
                  <a:lnTo>
                    <a:pt x="5373" y="20270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45" name="Google Shape;3545;g27a17394344_1_3658"/>
            <p:cNvSpPr/>
            <p:nvPr/>
          </p:nvSpPr>
          <p:spPr>
            <a:xfrm>
              <a:off x="10901960" y="8502607"/>
              <a:ext cx="170179" cy="193040"/>
            </a:xfrm>
            <a:custGeom>
              <a:rect b="b" l="l" r="r" t="t"/>
              <a:pathLst>
                <a:path extrusionOk="0" h="193040" w="170179">
                  <a:moveTo>
                    <a:pt x="39935" y="0"/>
                  </a:moveTo>
                  <a:lnTo>
                    <a:pt x="0" y="192576"/>
                  </a:lnTo>
                  <a:lnTo>
                    <a:pt x="170036" y="147498"/>
                  </a:lnTo>
                  <a:lnTo>
                    <a:pt x="3993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46" name="Google Shape;3546;g27a17394344_1_3658"/>
          <p:cNvSpPr txBox="1"/>
          <p:nvPr/>
        </p:nvSpPr>
        <p:spPr>
          <a:xfrm>
            <a:off x="7063727" y="5245870"/>
            <a:ext cx="921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Filtered array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7" name="Google Shape;3547;g27a17394344_1_36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0247" y="5549333"/>
            <a:ext cx="158739" cy="1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3548" name="Google Shape;3548;g27a17394344_1_3658"/>
          <p:cNvSpPr txBox="1"/>
          <p:nvPr/>
        </p:nvSpPr>
        <p:spPr>
          <a:xfrm>
            <a:off x="8881231" y="5448875"/>
            <a:ext cx="27033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reduce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boils (“reduces”) all array elements down to one single value (e.g. adding all elements together)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9" name="Google Shape;3549;g27a17394344_1_3658"/>
          <p:cNvSpPr/>
          <p:nvPr/>
        </p:nvSpPr>
        <p:spPr>
          <a:xfrm>
            <a:off x="8739500" y="1384095"/>
            <a:ext cx="2782505" cy="705945"/>
          </a:xfrm>
          <a:custGeom>
            <a:rect b="b" l="l" r="r" t="t"/>
            <a:pathLst>
              <a:path extrusionOk="0" h="1162050" w="4580255">
                <a:moveTo>
                  <a:pt x="4579975" y="0"/>
                </a:moveTo>
                <a:lnTo>
                  <a:pt x="0" y="0"/>
                </a:lnTo>
                <a:lnTo>
                  <a:pt x="0" y="1065885"/>
                </a:lnTo>
                <a:lnTo>
                  <a:pt x="0" y="1161948"/>
                </a:lnTo>
                <a:lnTo>
                  <a:pt x="1414970" y="1161948"/>
                </a:lnTo>
                <a:lnTo>
                  <a:pt x="1414970" y="1065885"/>
                </a:lnTo>
                <a:lnTo>
                  <a:pt x="1467319" y="1065885"/>
                </a:lnTo>
                <a:lnTo>
                  <a:pt x="1467319" y="1161948"/>
                </a:lnTo>
                <a:lnTo>
                  <a:pt x="2263813" y="1161948"/>
                </a:lnTo>
                <a:lnTo>
                  <a:pt x="2263813" y="1065885"/>
                </a:lnTo>
                <a:lnTo>
                  <a:pt x="2316162" y="1065885"/>
                </a:lnTo>
                <a:lnTo>
                  <a:pt x="2316162" y="1161948"/>
                </a:lnTo>
                <a:lnTo>
                  <a:pt x="3112655" y="1161948"/>
                </a:lnTo>
                <a:lnTo>
                  <a:pt x="3112655" y="1065885"/>
                </a:lnTo>
                <a:lnTo>
                  <a:pt x="3165005" y="1065885"/>
                </a:lnTo>
                <a:lnTo>
                  <a:pt x="3165005" y="1161948"/>
                </a:lnTo>
                <a:lnTo>
                  <a:pt x="3961498" y="1161948"/>
                </a:lnTo>
                <a:lnTo>
                  <a:pt x="3961498" y="1065885"/>
                </a:lnTo>
                <a:lnTo>
                  <a:pt x="4013847" y="1065885"/>
                </a:lnTo>
                <a:lnTo>
                  <a:pt x="4013847" y="1161948"/>
                </a:lnTo>
                <a:lnTo>
                  <a:pt x="4579975" y="1161948"/>
                </a:lnTo>
                <a:lnTo>
                  <a:pt x="4579975" y="1065885"/>
                </a:lnTo>
                <a:lnTo>
                  <a:pt x="4579975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50" name="Google Shape;3550;g27a17394344_1_3658"/>
          <p:cNvSpPr txBox="1"/>
          <p:nvPr/>
        </p:nvSpPr>
        <p:spPr>
          <a:xfrm>
            <a:off x="8908199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1" name="Google Shape;3551;g27a17394344_1_3658"/>
          <p:cNvSpPr txBox="1"/>
          <p:nvPr/>
        </p:nvSpPr>
        <p:spPr>
          <a:xfrm>
            <a:off x="9422974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2" name="Google Shape;3552;g27a17394344_1_3658"/>
          <p:cNvSpPr txBox="1"/>
          <p:nvPr/>
        </p:nvSpPr>
        <p:spPr>
          <a:xfrm>
            <a:off x="9937750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3" name="Google Shape;3553;g27a17394344_1_3658"/>
          <p:cNvSpPr txBox="1"/>
          <p:nvPr/>
        </p:nvSpPr>
        <p:spPr>
          <a:xfrm>
            <a:off x="10452525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4" name="Google Shape;3554;g27a17394344_1_3658"/>
          <p:cNvSpPr txBox="1"/>
          <p:nvPr/>
        </p:nvSpPr>
        <p:spPr>
          <a:xfrm>
            <a:off x="10967300" y="1545910"/>
            <a:ext cx="381300" cy="3246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5" name="Google Shape;3555;g27a17394344_1_3658"/>
          <p:cNvSpPr/>
          <p:nvPr/>
        </p:nvSpPr>
        <p:spPr>
          <a:xfrm>
            <a:off x="8989783" y="3194487"/>
            <a:ext cx="2281014" cy="584044"/>
          </a:xfrm>
          <a:custGeom>
            <a:rect b="b" l="l" r="r" t="t"/>
            <a:pathLst>
              <a:path extrusionOk="0" h="961389" w="3754755">
                <a:moveTo>
                  <a:pt x="3754567" y="0"/>
                </a:moveTo>
                <a:lnTo>
                  <a:pt x="0" y="0"/>
                </a:lnTo>
                <a:lnTo>
                  <a:pt x="0" y="961141"/>
                </a:lnTo>
                <a:lnTo>
                  <a:pt x="3754567" y="961141"/>
                </a:lnTo>
                <a:lnTo>
                  <a:pt x="3754567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3556" name="Google Shape;3556;g27a17394344_1_3658"/>
          <p:cNvGrpSpPr/>
          <p:nvPr/>
        </p:nvGrpSpPr>
        <p:grpSpPr>
          <a:xfrm>
            <a:off x="9098047" y="3889211"/>
            <a:ext cx="837345" cy="559966"/>
            <a:chOff x="15003376" y="6413607"/>
            <a:chExt cx="1380846" cy="923426"/>
          </a:xfrm>
        </p:grpSpPr>
        <p:sp>
          <p:nvSpPr>
            <p:cNvPr id="3557" name="Google Shape;3557;g27a17394344_1_3658"/>
            <p:cNvSpPr/>
            <p:nvPr/>
          </p:nvSpPr>
          <p:spPr>
            <a:xfrm>
              <a:off x="15003376" y="6413607"/>
              <a:ext cx="943609" cy="802004"/>
            </a:xfrm>
            <a:custGeom>
              <a:rect b="b" l="l" r="r" t="t"/>
              <a:pathLst>
                <a:path extrusionOk="0" h="802004" w="943609">
                  <a:moveTo>
                    <a:pt x="0" y="0"/>
                  </a:moveTo>
                  <a:lnTo>
                    <a:pt x="923434" y="784531"/>
                  </a:lnTo>
                  <a:lnTo>
                    <a:pt x="943383" y="80147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58" name="Google Shape;3558;g27a17394344_1_3658"/>
            <p:cNvSpPr/>
            <p:nvPr/>
          </p:nvSpPr>
          <p:spPr>
            <a:xfrm>
              <a:off x="15857664" y="7116744"/>
              <a:ext cx="232409" cy="219709"/>
            </a:xfrm>
            <a:custGeom>
              <a:rect b="b" l="l" r="r" t="t"/>
              <a:pathLst>
                <a:path extrusionOk="0" h="219709" w="232409">
                  <a:moveTo>
                    <a:pt x="138299" y="0"/>
                  </a:moveTo>
                  <a:lnTo>
                    <a:pt x="0" y="162788"/>
                  </a:lnTo>
                  <a:lnTo>
                    <a:pt x="231940" y="219696"/>
                  </a:lnTo>
                  <a:lnTo>
                    <a:pt x="138299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59" name="Google Shape;3559;g27a17394344_1_3658"/>
            <p:cNvSpPr/>
            <p:nvPr/>
          </p:nvSpPr>
          <p:spPr>
            <a:xfrm>
              <a:off x="15909107" y="6413607"/>
              <a:ext cx="389255" cy="756284"/>
            </a:xfrm>
            <a:custGeom>
              <a:rect b="b" l="l" r="r" t="t"/>
              <a:pathLst>
                <a:path extrusionOk="0" h="756284" w="389255">
                  <a:moveTo>
                    <a:pt x="0" y="0"/>
                  </a:moveTo>
                  <a:lnTo>
                    <a:pt x="377044" y="732889"/>
                  </a:lnTo>
                  <a:lnTo>
                    <a:pt x="389019" y="756166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60" name="Google Shape;3560;g27a17394344_1_3658"/>
            <p:cNvSpPr/>
            <p:nvPr/>
          </p:nvSpPr>
          <p:spPr>
            <a:xfrm>
              <a:off x="16191182" y="7097638"/>
              <a:ext cx="193040" cy="239395"/>
            </a:xfrm>
            <a:custGeom>
              <a:rect b="b" l="l" r="r" t="t"/>
              <a:pathLst>
                <a:path extrusionOk="0" h="239395" w="193040">
                  <a:moveTo>
                    <a:pt x="189941" y="0"/>
                  </a:moveTo>
                  <a:lnTo>
                    <a:pt x="0" y="97718"/>
                  </a:lnTo>
                  <a:lnTo>
                    <a:pt x="192685" y="238803"/>
                  </a:lnTo>
                  <a:lnTo>
                    <a:pt x="18994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561" name="Google Shape;3561;g27a17394344_1_3658"/>
          <p:cNvGrpSpPr/>
          <p:nvPr/>
        </p:nvGrpSpPr>
        <p:grpSpPr>
          <a:xfrm>
            <a:off x="9033281" y="2030441"/>
            <a:ext cx="2188720" cy="566758"/>
            <a:chOff x="14896572" y="3348353"/>
            <a:chExt cx="3609367" cy="934627"/>
          </a:xfrm>
        </p:grpSpPr>
        <p:sp>
          <p:nvSpPr>
            <p:cNvPr id="3562" name="Google Shape;3562;g27a17394344_1_3658"/>
            <p:cNvSpPr/>
            <p:nvPr/>
          </p:nvSpPr>
          <p:spPr>
            <a:xfrm>
              <a:off x="15003375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63" name="Google Shape;3563;g27a17394344_1_3658"/>
            <p:cNvSpPr/>
            <p:nvPr/>
          </p:nvSpPr>
          <p:spPr>
            <a:xfrm>
              <a:off x="14896572" y="4068985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64" name="Google Shape;3564;g27a17394344_1_3658"/>
            <p:cNvSpPr/>
            <p:nvPr/>
          </p:nvSpPr>
          <p:spPr>
            <a:xfrm>
              <a:off x="15852219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65" name="Google Shape;3565;g27a17394344_1_3658"/>
            <p:cNvSpPr/>
            <p:nvPr/>
          </p:nvSpPr>
          <p:spPr>
            <a:xfrm>
              <a:off x="15745416" y="4068985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66" name="Google Shape;3566;g27a17394344_1_3658"/>
            <p:cNvSpPr/>
            <p:nvPr/>
          </p:nvSpPr>
          <p:spPr>
            <a:xfrm>
              <a:off x="16701062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67" name="Google Shape;3567;g27a17394344_1_3658"/>
            <p:cNvSpPr/>
            <p:nvPr/>
          </p:nvSpPr>
          <p:spPr>
            <a:xfrm>
              <a:off x="16594259" y="4068985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68" name="Google Shape;3568;g27a17394344_1_3658"/>
            <p:cNvSpPr/>
            <p:nvPr/>
          </p:nvSpPr>
          <p:spPr>
            <a:xfrm>
              <a:off x="17549905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69" name="Google Shape;3569;g27a17394344_1_3658"/>
            <p:cNvSpPr/>
            <p:nvPr/>
          </p:nvSpPr>
          <p:spPr>
            <a:xfrm>
              <a:off x="17443102" y="4068985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70" name="Google Shape;3570;g27a17394344_1_3658"/>
            <p:cNvSpPr/>
            <p:nvPr/>
          </p:nvSpPr>
          <p:spPr>
            <a:xfrm>
              <a:off x="18398749" y="3348353"/>
              <a:ext cx="0" cy="747395"/>
            </a:xfrm>
            <a:custGeom>
              <a:rect b="b" l="l" r="r" t="t"/>
              <a:pathLst>
                <a:path extrusionOk="0" h="747395" w="120000">
                  <a:moveTo>
                    <a:pt x="0" y="0"/>
                  </a:moveTo>
                  <a:lnTo>
                    <a:pt x="0" y="720632"/>
                  </a:lnTo>
                  <a:lnTo>
                    <a:pt x="0" y="746809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71" name="Google Shape;3571;g27a17394344_1_3658"/>
            <p:cNvSpPr/>
            <p:nvPr/>
          </p:nvSpPr>
          <p:spPr>
            <a:xfrm>
              <a:off x="18291945" y="4068985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72" name="Google Shape;3572;g27a17394344_1_3658"/>
          <p:cNvSpPr txBox="1"/>
          <p:nvPr/>
        </p:nvSpPr>
        <p:spPr>
          <a:xfrm>
            <a:off x="9201575" y="3329488"/>
            <a:ext cx="1858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acc + current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73" name="Google Shape;3573;g27a17394344_1_3658"/>
          <p:cNvGrpSpPr/>
          <p:nvPr/>
        </p:nvGrpSpPr>
        <p:grpSpPr>
          <a:xfrm>
            <a:off x="2922100" y="3327992"/>
            <a:ext cx="412360" cy="189482"/>
            <a:chOff x="4818767" y="5488114"/>
            <a:chExt cx="680014" cy="312471"/>
          </a:xfrm>
        </p:grpSpPr>
        <p:sp>
          <p:nvSpPr>
            <p:cNvPr id="3574" name="Google Shape;3574;g27a17394344_1_3658"/>
            <p:cNvSpPr/>
            <p:nvPr/>
          </p:nvSpPr>
          <p:spPr>
            <a:xfrm>
              <a:off x="4909502" y="5488114"/>
              <a:ext cx="589279" cy="186689"/>
            </a:xfrm>
            <a:custGeom>
              <a:rect b="b" l="l" r="r" t="t"/>
              <a:pathLst>
                <a:path extrusionOk="0" h="186689" w="589279">
                  <a:moveTo>
                    <a:pt x="588817" y="6431"/>
                  </a:moveTo>
                  <a:lnTo>
                    <a:pt x="531812" y="1782"/>
                  </a:lnTo>
                  <a:lnTo>
                    <a:pt x="476916" y="0"/>
                  </a:lnTo>
                  <a:lnTo>
                    <a:pt x="424130" y="1085"/>
                  </a:lnTo>
                  <a:lnTo>
                    <a:pt x="373453" y="5037"/>
                  </a:lnTo>
                  <a:lnTo>
                    <a:pt x="324886" y="11856"/>
                  </a:lnTo>
                  <a:lnTo>
                    <a:pt x="278427" y="21543"/>
                  </a:lnTo>
                  <a:lnTo>
                    <a:pt x="234078" y="34097"/>
                  </a:lnTo>
                  <a:lnTo>
                    <a:pt x="191839" y="49518"/>
                  </a:lnTo>
                  <a:lnTo>
                    <a:pt x="151708" y="67807"/>
                  </a:lnTo>
                  <a:lnTo>
                    <a:pt x="113687" y="88963"/>
                  </a:lnTo>
                  <a:lnTo>
                    <a:pt x="77775" y="112986"/>
                  </a:lnTo>
                  <a:lnTo>
                    <a:pt x="43973" y="139876"/>
                  </a:lnTo>
                  <a:lnTo>
                    <a:pt x="12279" y="169633"/>
                  </a:lnTo>
                  <a:lnTo>
                    <a:pt x="0" y="18663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75" name="Google Shape;3575;g27a17394344_1_3658"/>
            <p:cNvSpPr/>
            <p:nvPr/>
          </p:nvSpPr>
          <p:spPr>
            <a:xfrm>
              <a:off x="4818767" y="5606275"/>
              <a:ext cx="174625" cy="194310"/>
            </a:xfrm>
            <a:custGeom>
              <a:rect b="b" l="l" r="r" t="t"/>
              <a:pathLst>
                <a:path extrusionOk="0" h="194310" w="174625">
                  <a:moveTo>
                    <a:pt x="31694" y="0"/>
                  </a:moveTo>
                  <a:lnTo>
                    <a:pt x="0" y="194104"/>
                  </a:lnTo>
                  <a:lnTo>
                    <a:pt x="174299" y="102996"/>
                  </a:lnTo>
                  <a:lnTo>
                    <a:pt x="3169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76" name="Google Shape;3576;g27a17394344_1_3658"/>
          <p:cNvSpPr txBox="1"/>
          <p:nvPr/>
        </p:nvSpPr>
        <p:spPr>
          <a:xfrm>
            <a:off x="3400282" y="3225589"/>
            <a:ext cx="6027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7" name="Google Shape;3577;g27a17394344_1_3658"/>
          <p:cNvSpPr/>
          <p:nvPr/>
        </p:nvSpPr>
        <p:spPr>
          <a:xfrm>
            <a:off x="5358976" y="3677146"/>
            <a:ext cx="381905" cy="381905"/>
          </a:xfrm>
          <a:custGeom>
            <a:rect b="b" l="l" r="r" t="t"/>
            <a:pathLst>
              <a:path extrusionOk="0" h="628650" w="628650">
                <a:moveTo>
                  <a:pt x="628253" y="0"/>
                </a:moveTo>
                <a:lnTo>
                  <a:pt x="0" y="0"/>
                </a:lnTo>
                <a:lnTo>
                  <a:pt x="0" y="628253"/>
                </a:lnTo>
                <a:lnTo>
                  <a:pt x="628253" y="628253"/>
                </a:lnTo>
                <a:lnTo>
                  <a:pt x="62825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78" name="Google Shape;3578;g27a17394344_1_3658"/>
          <p:cNvSpPr txBox="1"/>
          <p:nvPr/>
        </p:nvSpPr>
        <p:spPr>
          <a:xfrm>
            <a:off x="5473193" y="3714984"/>
            <a:ext cx="152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79" name="Google Shape;3579;g27a17394344_1_3658"/>
          <p:cNvSpPr/>
          <p:nvPr/>
        </p:nvSpPr>
        <p:spPr>
          <a:xfrm>
            <a:off x="6903301" y="3682152"/>
            <a:ext cx="381905" cy="381905"/>
          </a:xfrm>
          <a:custGeom>
            <a:rect b="b" l="l" r="r" t="t"/>
            <a:pathLst>
              <a:path extrusionOk="0" h="628650" w="628650">
                <a:moveTo>
                  <a:pt x="628253" y="0"/>
                </a:moveTo>
                <a:lnTo>
                  <a:pt x="0" y="0"/>
                </a:lnTo>
                <a:lnTo>
                  <a:pt x="0" y="628253"/>
                </a:lnTo>
                <a:lnTo>
                  <a:pt x="628253" y="628253"/>
                </a:lnTo>
                <a:lnTo>
                  <a:pt x="62825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80" name="Google Shape;3580;g27a17394344_1_3658"/>
          <p:cNvSpPr txBox="1"/>
          <p:nvPr/>
        </p:nvSpPr>
        <p:spPr>
          <a:xfrm>
            <a:off x="7017519" y="3719991"/>
            <a:ext cx="152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1" name="Google Shape;3581;g27a17394344_1_3658"/>
          <p:cNvSpPr txBox="1"/>
          <p:nvPr/>
        </p:nvSpPr>
        <p:spPr>
          <a:xfrm>
            <a:off x="10059670" y="4654621"/>
            <a:ext cx="137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348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82" name="Google Shape;3582;g27a17394344_1_3658"/>
          <p:cNvGrpSpPr/>
          <p:nvPr/>
        </p:nvGrpSpPr>
        <p:grpSpPr>
          <a:xfrm>
            <a:off x="10062758" y="3889211"/>
            <a:ext cx="129766" cy="568405"/>
            <a:chOff x="16594258" y="6413607"/>
            <a:chExt cx="213994" cy="937343"/>
          </a:xfrm>
        </p:grpSpPr>
        <p:sp>
          <p:nvSpPr>
            <p:cNvPr id="3583" name="Google Shape;3583;g27a17394344_1_3658"/>
            <p:cNvSpPr/>
            <p:nvPr/>
          </p:nvSpPr>
          <p:spPr>
            <a:xfrm>
              <a:off x="16701061" y="6413607"/>
              <a:ext cx="0" cy="749934"/>
            </a:xfrm>
            <a:custGeom>
              <a:rect b="b" l="l" r="r" t="t"/>
              <a:pathLst>
                <a:path extrusionOk="0" h="749934" w="120000">
                  <a:moveTo>
                    <a:pt x="0" y="0"/>
                  </a:moveTo>
                  <a:lnTo>
                    <a:pt x="0" y="723347"/>
                  </a:lnTo>
                  <a:lnTo>
                    <a:pt x="0" y="749524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84" name="Google Shape;3584;g27a17394344_1_3658"/>
            <p:cNvSpPr/>
            <p:nvPr/>
          </p:nvSpPr>
          <p:spPr>
            <a:xfrm>
              <a:off x="16594258" y="7136955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85" name="Google Shape;3585;g27a17394344_1_3658"/>
          <p:cNvSpPr txBox="1"/>
          <p:nvPr/>
        </p:nvSpPr>
        <p:spPr>
          <a:xfrm>
            <a:off x="9991089" y="4654621"/>
            <a:ext cx="2745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86" name="Google Shape;3586;g27a17394344_1_3658"/>
          <p:cNvGrpSpPr/>
          <p:nvPr/>
        </p:nvGrpSpPr>
        <p:grpSpPr>
          <a:xfrm>
            <a:off x="10318011" y="3872634"/>
            <a:ext cx="839102" cy="582510"/>
            <a:chOff x="17015189" y="6386270"/>
            <a:chExt cx="1383743" cy="960604"/>
          </a:xfrm>
        </p:grpSpPr>
        <p:sp>
          <p:nvSpPr>
            <p:cNvPr id="3587" name="Google Shape;3587;g27a17394344_1_3658"/>
            <p:cNvSpPr/>
            <p:nvPr/>
          </p:nvSpPr>
          <p:spPr>
            <a:xfrm>
              <a:off x="17108392" y="6413607"/>
              <a:ext cx="441959" cy="770890"/>
            </a:xfrm>
            <a:custGeom>
              <a:rect b="b" l="l" r="r" t="t"/>
              <a:pathLst>
                <a:path extrusionOk="0" h="770890" w="441959">
                  <a:moveTo>
                    <a:pt x="441513" y="0"/>
                  </a:moveTo>
                  <a:lnTo>
                    <a:pt x="13017" y="747616"/>
                  </a:lnTo>
                  <a:lnTo>
                    <a:pt x="0" y="770327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88" name="Google Shape;3588;g27a17394344_1_3658"/>
            <p:cNvSpPr/>
            <p:nvPr/>
          </p:nvSpPr>
          <p:spPr>
            <a:xfrm>
              <a:off x="17015189" y="7108115"/>
              <a:ext cx="199390" cy="238759"/>
            </a:xfrm>
            <a:custGeom>
              <a:rect b="b" l="l" r="r" t="t"/>
              <a:pathLst>
                <a:path extrusionOk="0" h="238759" w="199390">
                  <a:moveTo>
                    <a:pt x="13559" y="0"/>
                  </a:moveTo>
                  <a:lnTo>
                    <a:pt x="0" y="238433"/>
                  </a:lnTo>
                  <a:lnTo>
                    <a:pt x="198883" y="106218"/>
                  </a:lnTo>
                  <a:lnTo>
                    <a:pt x="13559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89" name="Google Shape;3589;g27a17394344_1_3658"/>
            <p:cNvSpPr/>
            <p:nvPr/>
          </p:nvSpPr>
          <p:spPr>
            <a:xfrm>
              <a:off x="17455957" y="6386270"/>
              <a:ext cx="942975" cy="793750"/>
            </a:xfrm>
            <a:custGeom>
              <a:rect b="b" l="l" r="r" t="t"/>
              <a:pathLst>
                <a:path extrusionOk="0" h="793750" w="942975">
                  <a:moveTo>
                    <a:pt x="942791" y="0"/>
                  </a:moveTo>
                  <a:lnTo>
                    <a:pt x="20028" y="776591"/>
                  </a:lnTo>
                  <a:lnTo>
                    <a:pt x="0" y="793447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90" name="Google Shape;3590;g27a17394344_1_3658"/>
            <p:cNvSpPr/>
            <p:nvPr/>
          </p:nvSpPr>
          <p:spPr>
            <a:xfrm>
              <a:off x="17312551" y="7081146"/>
              <a:ext cx="232409" cy="219709"/>
            </a:xfrm>
            <a:custGeom>
              <a:rect b="b" l="l" r="r" t="t"/>
              <a:pathLst>
                <a:path extrusionOk="0" h="219709" w="232409">
                  <a:moveTo>
                    <a:pt x="94656" y="0"/>
                  </a:moveTo>
                  <a:lnTo>
                    <a:pt x="0" y="219257"/>
                  </a:lnTo>
                  <a:lnTo>
                    <a:pt x="232202" y="163430"/>
                  </a:lnTo>
                  <a:lnTo>
                    <a:pt x="9465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91" name="Google Shape;3591;g27a17394344_1_3658"/>
          <p:cNvSpPr txBox="1"/>
          <p:nvPr/>
        </p:nvSpPr>
        <p:spPr>
          <a:xfrm>
            <a:off x="9874250" y="4559302"/>
            <a:ext cx="508200" cy="3882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10125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92" name="Google Shape;3592;g27a17394344_1_3658"/>
          <p:cNvGrpSpPr/>
          <p:nvPr/>
        </p:nvGrpSpPr>
        <p:grpSpPr>
          <a:xfrm>
            <a:off x="8723868" y="3335383"/>
            <a:ext cx="424920" cy="168622"/>
            <a:chOff x="14386326" y="5500301"/>
            <a:chExt cx="700725" cy="278070"/>
          </a:xfrm>
        </p:grpSpPr>
        <p:sp>
          <p:nvSpPr>
            <p:cNvPr id="3593" name="Google Shape;3593;g27a17394344_1_3658"/>
            <p:cNvSpPr/>
            <p:nvPr/>
          </p:nvSpPr>
          <p:spPr>
            <a:xfrm>
              <a:off x="14386326" y="5500301"/>
              <a:ext cx="588009" cy="172085"/>
            </a:xfrm>
            <a:custGeom>
              <a:rect b="b" l="l" r="r" t="t"/>
              <a:pathLst>
                <a:path extrusionOk="0" h="172085" w="588009">
                  <a:moveTo>
                    <a:pt x="0" y="25106"/>
                  </a:moveTo>
                  <a:lnTo>
                    <a:pt x="45324" y="13342"/>
                  </a:lnTo>
                  <a:lnTo>
                    <a:pt x="90431" y="5236"/>
                  </a:lnTo>
                  <a:lnTo>
                    <a:pt x="135319" y="788"/>
                  </a:lnTo>
                  <a:lnTo>
                    <a:pt x="179990" y="0"/>
                  </a:lnTo>
                  <a:lnTo>
                    <a:pt x="224442" y="2869"/>
                  </a:lnTo>
                  <a:lnTo>
                    <a:pt x="268675" y="9397"/>
                  </a:lnTo>
                  <a:lnTo>
                    <a:pt x="312691" y="19583"/>
                  </a:lnTo>
                  <a:lnTo>
                    <a:pt x="356489" y="33427"/>
                  </a:lnTo>
                  <a:lnTo>
                    <a:pt x="400068" y="50930"/>
                  </a:lnTo>
                  <a:lnTo>
                    <a:pt x="443429" y="72091"/>
                  </a:lnTo>
                  <a:lnTo>
                    <a:pt x="486572" y="96911"/>
                  </a:lnTo>
                  <a:lnTo>
                    <a:pt x="529497" y="125389"/>
                  </a:lnTo>
                  <a:lnTo>
                    <a:pt x="572203" y="157525"/>
                  </a:lnTo>
                  <a:lnTo>
                    <a:pt x="587500" y="17183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94" name="Google Shape;3594;g27a17394344_1_3658"/>
            <p:cNvSpPr/>
            <p:nvPr/>
          </p:nvSpPr>
          <p:spPr>
            <a:xfrm>
              <a:off x="14898457" y="5593586"/>
              <a:ext cx="188594" cy="184785"/>
            </a:xfrm>
            <a:custGeom>
              <a:rect b="b" l="l" r="r" t="t"/>
              <a:pathLst>
                <a:path extrusionOk="0" h="184785" w="188594">
                  <a:moveTo>
                    <a:pt x="120153" y="0"/>
                  </a:moveTo>
                  <a:lnTo>
                    <a:pt x="0" y="128482"/>
                  </a:lnTo>
                  <a:lnTo>
                    <a:pt x="188559" y="184395"/>
                  </a:lnTo>
                  <a:lnTo>
                    <a:pt x="12015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95" name="Google Shape;3595;g27a17394344_1_3658"/>
          <p:cNvSpPr txBox="1"/>
          <p:nvPr/>
        </p:nvSpPr>
        <p:spPr>
          <a:xfrm>
            <a:off x="7734211" y="3234922"/>
            <a:ext cx="8925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Accumulator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6" name="Google Shape;3596;g27a17394344_1_3658"/>
          <p:cNvGrpSpPr/>
          <p:nvPr/>
        </p:nvGrpSpPr>
        <p:grpSpPr>
          <a:xfrm>
            <a:off x="10490324" y="4940569"/>
            <a:ext cx="359307" cy="145238"/>
            <a:chOff x="17299347" y="8147377"/>
            <a:chExt cx="592525" cy="239509"/>
          </a:xfrm>
        </p:grpSpPr>
        <p:sp>
          <p:nvSpPr>
            <p:cNvPr id="3597" name="Google Shape;3597;g27a17394344_1_3658"/>
            <p:cNvSpPr/>
            <p:nvPr/>
          </p:nvSpPr>
          <p:spPr>
            <a:xfrm>
              <a:off x="17401017" y="8264332"/>
              <a:ext cx="490855" cy="122554"/>
            </a:xfrm>
            <a:custGeom>
              <a:rect b="b" l="l" r="r" t="t"/>
              <a:pathLst>
                <a:path extrusionOk="0" h="122554" w="490855">
                  <a:moveTo>
                    <a:pt x="490574" y="103162"/>
                  </a:moveTo>
                  <a:lnTo>
                    <a:pt x="432996" y="113751"/>
                  </a:lnTo>
                  <a:lnTo>
                    <a:pt x="377616" y="120046"/>
                  </a:lnTo>
                  <a:lnTo>
                    <a:pt x="324435" y="122046"/>
                  </a:lnTo>
                  <a:lnTo>
                    <a:pt x="273454" y="119752"/>
                  </a:lnTo>
                  <a:lnTo>
                    <a:pt x="224671" y="113164"/>
                  </a:lnTo>
                  <a:lnTo>
                    <a:pt x="178088" y="102282"/>
                  </a:lnTo>
                  <a:lnTo>
                    <a:pt x="133703" y="87105"/>
                  </a:lnTo>
                  <a:lnTo>
                    <a:pt x="91518" y="67634"/>
                  </a:lnTo>
                  <a:lnTo>
                    <a:pt x="51531" y="43869"/>
                  </a:lnTo>
                  <a:lnTo>
                    <a:pt x="13743" y="15810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98" name="Google Shape;3598;g27a17394344_1_3658"/>
            <p:cNvSpPr/>
            <p:nvPr/>
          </p:nvSpPr>
          <p:spPr>
            <a:xfrm>
              <a:off x="17299347" y="8147377"/>
              <a:ext cx="182244" cy="190500"/>
            </a:xfrm>
            <a:custGeom>
              <a:rect b="b" l="l" r="r" t="t"/>
              <a:pathLst>
                <a:path extrusionOk="0" h="190500" w="182244">
                  <a:moveTo>
                    <a:pt x="0" y="0"/>
                  </a:moveTo>
                  <a:lnTo>
                    <a:pt x="49024" y="190465"/>
                  </a:lnTo>
                  <a:lnTo>
                    <a:pt x="181785" y="75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99" name="Google Shape;3599;g27a17394344_1_3658"/>
          <p:cNvSpPr txBox="1"/>
          <p:nvPr/>
        </p:nvSpPr>
        <p:spPr>
          <a:xfrm>
            <a:off x="10931157" y="4959979"/>
            <a:ext cx="1020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Reduced value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4" name="Google Shape;3604;g27a17394344_1_38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605" name="Google Shape;3605;g27a17394344_1_3803"/>
          <p:cNvSpPr txBox="1"/>
          <p:nvPr/>
        </p:nvSpPr>
        <p:spPr>
          <a:xfrm>
            <a:off x="6142211" y="1526583"/>
            <a:ext cx="5080200" cy="3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WORKING WITH ARRAYS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SUMMARY: WHICH ARRAY METHOD TO USE?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6" name="Google Shape;3606;g27a17394344_1_38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7" name="Google Shape;3607;g27a17394344_1_38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g27a17394344_1_3810"/>
          <p:cNvSpPr/>
          <p:nvPr/>
        </p:nvSpPr>
        <p:spPr>
          <a:xfrm>
            <a:off x="4876800" y="825442"/>
            <a:ext cx="2442648" cy="6043355"/>
          </a:xfrm>
          <a:custGeom>
            <a:rect b="b" l="l" r="r" t="t"/>
            <a:pathLst>
              <a:path extrusionOk="0" h="9947910" w="4020820">
                <a:moveTo>
                  <a:pt x="4020819" y="0"/>
                </a:moveTo>
                <a:lnTo>
                  <a:pt x="0" y="0"/>
                </a:lnTo>
                <a:lnTo>
                  <a:pt x="0" y="9947341"/>
                </a:lnTo>
                <a:lnTo>
                  <a:pt x="4020819" y="9947341"/>
                </a:lnTo>
                <a:lnTo>
                  <a:pt x="4020819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13" name="Google Shape;3613;g27a17394344_1_3810"/>
          <p:cNvSpPr/>
          <p:nvPr/>
        </p:nvSpPr>
        <p:spPr>
          <a:xfrm>
            <a:off x="9753600" y="825442"/>
            <a:ext cx="2442648" cy="6043355"/>
          </a:xfrm>
          <a:custGeom>
            <a:rect b="b" l="l" r="r" t="t"/>
            <a:pathLst>
              <a:path extrusionOk="0" h="9947910" w="4020819">
                <a:moveTo>
                  <a:pt x="4020819" y="0"/>
                </a:moveTo>
                <a:lnTo>
                  <a:pt x="0" y="0"/>
                </a:lnTo>
                <a:lnTo>
                  <a:pt x="0" y="9947341"/>
                </a:lnTo>
                <a:lnTo>
                  <a:pt x="4020819" y="9947341"/>
                </a:lnTo>
                <a:lnTo>
                  <a:pt x="4020819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3614" name="Google Shape;3614;g27a17394344_1_3810"/>
          <p:cNvGrpSpPr/>
          <p:nvPr/>
        </p:nvGrpSpPr>
        <p:grpSpPr>
          <a:xfrm>
            <a:off x="0" y="0"/>
            <a:ext cx="12191126" cy="6857853"/>
            <a:chOff x="0" y="0"/>
            <a:chExt cx="20104099" cy="11309125"/>
          </a:xfrm>
        </p:grpSpPr>
        <p:sp>
          <p:nvSpPr>
            <p:cNvPr id="3615" name="Google Shape;3615;g27a17394344_1_3810"/>
            <p:cNvSpPr/>
            <p:nvPr/>
          </p:nvSpPr>
          <p:spPr>
            <a:xfrm>
              <a:off x="0" y="1361215"/>
              <a:ext cx="4020820" cy="9947910"/>
            </a:xfrm>
            <a:custGeom>
              <a:rect b="b" l="l" r="r" t="t"/>
              <a:pathLst>
                <a:path extrusionOk="0" h="9947910" w="4020820">
                  <a:moveTo>
                    <a:pt x="402081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020819" y="9947341"/>
                  </a:lnTo>
                  <a:lnTo>
                    <a:pt x="402081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616" name="Google Shape;3616;g27a17394344_1_38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361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7" name="Google Shape;3617;g27a17394344_1_3810"/>
          <p:cNvSpPr txBox="1"/>
          <p:nvPr>
            <p:ph type="title"/>
          </p:nvPr>
        </p:nvSpPr>
        <p:spPr>
          <a:xfrm>
            <a:off x="365872" y="178023"/>
            <a:ext cx="8543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WHICH ARRAY METHOD</a:t>
            </a:r>
            <a:r>
              <a:rPr lang="en-US"/>
              <a:t> </a:t>
            </a: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 TO  USE?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8" name="Google Shape;3618;g27a17394344_1_3810"/>
          <p:cNvGrpSpPr/>
          <p:nvPr/>
        </p:nvGrpSpPr>
        <p:grpSpPr>
          <a:xfrm>
            <a:off x="4725431" y="249159"/>
            <a:ext cx="519864" cy="4611618"/>
            <a:chOff x="7840920" y="390040"/>
            <a:chExt cx="857296" cy="7604911"/>
          </a:xfrm>
        </p:grpSpPr>
        <p:pic>
          <p:nvPicPr>
            <p:cNvPr id="3619" name="Google Shape;3619;g27a17394344_1_38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40920" y="390040"/>
              <a:ext cx="628253" cy="628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0" name="Google Shape;3620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57386" y="7754121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1" name="Google Shape;3621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57386" y="4089689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2" name="Google Shape;3622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57386" y="2545391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3" name="Google Shape;3623;g27a17394344_1_3810"/>
          <p:cNvSpPr txBox="1"/>
          <p:nvPr/>
        </p:nvSpPr>
        <p:spPr>
          <a:xfrm>
            <a:off x="5525217" y="4979930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.find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4" name="Google Shape;3624;g27a17394344_1_3810"/>
          <p:cNvSpPr txBox="1"/>
          <p:nvPr/>
        </p:nvSpPr>
        <p:spPr>
          <a:xfrm>
            <a:off x="5525217" y="1812620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.indexOf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5" name="Google Shape;3625;g27a17394344_1_3810"/>
          <p:cNvSpPr txBox="1"/>
          <p:nvPr/>
        </p:nvSpPr>
        <p:spPr>
          <a:xfrm>
            <a:off x="5525217" y="2752531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.findIndex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6" name="Google Shape;3626;g27a17394344_1_3810"/>
          <p:cNvSpPr txBox="1"/>
          <p:nvPr/>
        </p:nvSpPr>
        <p:spPr>
          <a:xfrm>
            <a:off x="5375224" y="2457185"/>
            <a:ext cx="16782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Based on test condition: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27a17394344_1_3810"/>
          <p:cNvSpPr txBox="1"/>
          <p:nvPr/>
        </p:nvSpPr>
        <p:spPr>
          <a:xfrm>
            <a:off x="5375225" y="1520725"/>
            <a:ext cx="1647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Based on value: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27a17394344_1_3810"/>
          <p:cNvSpPr txBox="1"/>
          <p:nvPr/>
        </p:nvSpPr>
        <p:spPr>
          <a:xfrm>
            <a:off x="3150351" y="1021625"/>
            <a:ext cx="13422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new array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9" name="Google Shape;3629;g27a17394344_1_3810"/>
          <p:cNvSpPr txBox="1"/>
          <p:nvPr/>
        </p:nvSpPr>
        <p:spPr>
          <a:xfrm>
            <a:off x="7579022" y="1051000"/>
            <a:ext cx="22650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Know if array includes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0" name="Google Shape;3630;g27a17394344_1_3810"/>
          <p:cNvSpPr txBox="1"/>
          <p:nvPr/>
        </p:nvSpPr>
        <p:spPr>
          <a:xfrm>
            <a:off x="5477227" y="1051000"/>
            <a:ext cx="16731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 array index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1" name="Google Shape;3631;g27a17394344_1_3810"/>
          <p:cNvSpPr txBox="1"/>
          <p:nvPr/>
        </p:nvSpPr>
        <p:spPr>
          <a:xfrm>
            <a:off x="10050276" y="1021625"/>
            <a:ext cx="2446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transform to value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2" name="Google Shape;3632;g27a17394344_1_3810"/>
          <p:cNvSpPr txBox="1"/>
          <p:nvPr/>
        </p:nvSpPr>
        <p:spPr>
          <a:xfrm>
            <a:off x="5363133" y="4241938"/>
            <a:ext cx="1690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 array element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Based on test condition: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3" name="Google Shape;3633;g27a17394344_1_3810"/>
          <p:cNvSpPr txBox="1"/>
          <p:nvPr/>
        </p:nvSpPr>
        <p:spPr>
          <a:xfrm>
            <a:off x="7963617" y="2752531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.some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4" name="Google Shape;3634;g27a17394344_1_3810"/>
          <p:cNvSpPr txBox="1"/>
          <p:nvPr/>
        </p:nvSpPr>
        <p:spPr>
          <a:xfrm>
            <a:off x="7963617" y="1812620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.includes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5" name="Google Shape;3635;g27a17394344_1_3810"/>
          <p:cNvSpPr txBox="1"/>
          <p:nvPr/>
        </p:nvSpPr>
        <p:spPr>
          <a:xfrm>
            <a:off x="7963617" y="3198218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.every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636" name="Google Shape;3636;g27a17394344_1_3810"/>
          <p:cNvGrpSpPr/>
          <p:nvPr/>
        </p:nvGrpSpPr>
        <p:grpSpPr>
          <a:xfrm>
            <a:off x="5842498" y="0"/>
            <a:ext cx="4910940" cy="4848139"/>
            <a:chOff x="9634727" y="0"/>
            <a:chExt cx="8098515" cy="7994952"/>
          </a:xfrm>
        </p:grpSpPr>
        <p:pic>
          <p:nvPicPr>
            <p:cNvPr id="3637" name="Google Shape;3637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478206" y="2545391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8" name="Google Shape;3638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478206" y="4089689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9" name="Google Shape;3639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478206" y="7754122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0" name="Google Shape;3640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338905" y="7754122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1" name="Google Shape;3641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499026" y="2545391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2" name="Google Shape;3642;g27a17394344_1_38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34727" y="0"/>
              <a:ext cx="4931160" cy="2184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3" name="Google Shape;3643;g27a17394344_1_38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268007" y="155370"/>
              <a:ext cx="3465235" cy="995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4" name="Google Shape;3644;g27a17394344_1_3810"/>
          <p:cNvSpPr txBox="1"/>
          <p:nvPr/>
        </p:nvSpPr>
        <p:spPr>
          <a:xfrm>
            <a:off x="7813625" y="1520725"/>
            <a:ext cx="15204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Based on value: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5" name="Google Shape;3645;g27a17394344_1_3810"/>
          <p:cNvSpPr txBox="1"/>
          <p:nvPr/>
        </p:nvSpPr>
        <p:spPr>
          <a:xfrm>
            <a:off x="7813625" y="2457185"/>
            <a:ext cx="16782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Based on test condition: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6" name="Google Shape;3646;g27a17394344_1_3810"/>
          <p:cNvSpPr txBox="1"/>
          <p:nvPr/>
        </p:nvSpPr>
        <p:spPr>
          <a:xfrm>
            <a:off x="7963617" y="4979930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.join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7" name="Google Shape;3647;g27a17394344_1_3810"/>
          <p:cNvSpPr txBox="1"/>
          <p:nvPr/>
        </p:nvSpPr>
        <p:spPr>
          <a:xfrm>
            <a:off x="7813625" y="4241938"/>
            <a:ext cx="1823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new string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Based on separator string: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8" name="Google Shape;3648;g27a17394344_1_3810"/>
          <p:cNvSpPr txBox="1"/>
          <p:nvPr/>
        </p:nvSpPr>
        <p:spPr>
          <a:xfrm>
            <a:off x="10402018" y="4979930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.forEach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9" name="Google Shape;3649;g27a17394344_1_3810"/>
          <p:cNvSpPr txBox="1"/>
          <p:nvPr/>
        </p:nvSpPr>
        <p:spPr>
          <a:xfrm>
            <a:off x="10154926" y="4241950"/>
            <a:ext cx="2036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just loop array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Based on callback: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0" name="Google Shape;3650;g27a17394344_1_3810"/>
          <p:cNvSpPr txBox="1"/>
          <p:nvPr/>
        </p:nvSpPr>
        <p:spPr>
          <a:xfrm>
            <a:off x="10107187" y="5524127"/>
            <a:ext cx="1731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-342900" lvl="0" marL="3556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(Does not create a new array, just loops over it)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1" name="Google Shape;3651;g27a17394344_1_3810"/>
          <p:cNvSpPr txBox="1"/>
          <p:nvPr/>
        </p:nvSpPr>
        <p:spPr>
          <a:xfrm>
            <a:off x="10402018" y="1812620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.reduce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2" name="Google Shape;3652;g27a17394344_1_3810"/>
          <p:cNvSpPr txBox="1"/>
          <p:nvPr/>
        </p:nvSpPr>
        <p:spPr>
          <a:xfrm>
            <a:off x="10252024" y="1520721"/>
            <a:ext cx="1584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Based on accumulator: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3" name="Google Shape;3653;g27a17394344_1_3810"/>
          <p:cNvSpPr txBox="1"/>
          <p:nvPr/>
        </p:nvSpPr>
        <p:spPr>
          <a:xfrm>
            <a:off x="10140982" y="2366480"/>
            <a:ext cx="1664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(Boil down array to single value of any type: number, string, boolean, or even new array or object)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4" name="Google Shape;3654;g27a17394344_1_3810"/>
          <p:cNvSpPr txBox="1"/>
          <p:nvPr/>
        </p:nvSpPr>
        <p:spPr>
          <a:xfrm>
            <a:off x="8901188" y="249159"/>
            <a:ext cx="2446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“I	WANT...:”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5" name="Google Shape;3655;g27a17394344_1_3810"/>
          <p:cNvSpPr txBox="1"/>
          <p:nvPr/>
        </p:nvSpPr>
        <p:spPr>
          <a:xfrm>
            <a:off x="648417" y="4121507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.splice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6" name="Google Shape;3656;g27a17394344_1_3810"/>
          <p:cNvSpPr txBox="1"/>
          <p:nvPr/>
        </p:nvSpPr>
        <p:spPr>
          <a:xfrm>
            <a:off x="642067" y="5071591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.reverse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7" name="Google Shape;3657;g27a17394344_1_3810"/>
          <p:cNvSpPr txBox="1"/>
          <p:nvPr/>
        </p:nvSpPr>
        <p:spPr>
          <a:xfrm>
            <a:off x="648417" y="5516060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.sort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8" name="Google Shape;3658;g27a17394344_1_3810"/>
          <p:cNvSpPr txBox="1"/>
          <p:nvPr/>
        </p:nvSpPr>
        <p:spPr>
          <a:xfrm>
            <a:off x="648417" y="1812620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.push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9" name="Google Shape;3659;g27a17394344_1_3810"/>
          <p:cNvSpPr txBox="1"/>
          <p:nvPr/>
        </p:nvSpPr>
        <p:spPr>
          <a:xfrm>
            <a:off x="648417" y="3232570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368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.pop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0" name="Google Shape;3660;g27a17394344_1_3810"/>
          <p:cNvSpPr txBox="1"/>
          <p:nvPr/>
        </p:nvSpPr>
        <p:spPr>
          <a:xfrm>
            <a:off x="648417" y="3677039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.shift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1" name="Google Shape;3661;g27a17394344_1_3810"/>
          <p:cNvSpPr txBox="1"/>
          <p:nvPr/>
        </p:nvSpPr>
        <p:spPr>
          <a:xfrm>
            <a:off x="648417" y="2257089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.unshift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62" name="Google Shape;3662;g27a17394344_1_38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220" y="1518130"/>
            <a:ext cx="146040" cy="14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663" name="Google Shape;3663;g27a17394344_1_3810"/>
          <p:cNvSpPr txBox="1"/>
          <p:nvPr/>
        </p:nvSpPr>
        <p:spPr>
          <a:xfrm>
            <a:off x="193274" y="1051000"/>
            <a:ext cx="2442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mutate original array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279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Add to original: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4" name="Google Shape;3664;g27a17394344_1_3810"/>
          <p:cNvGrpSpPr/>
          <p:nvPr/>
        </p:nvGrpSpPr>
        <p:grpSpPr>
          <a:xfrm>
            <a:off x="223219" y="1518127"/>
            <a:ext cx="2642074" cy="4010593"/>
            <a:chOff x="368080" y="2503508"/>
            <a:chExt cx="4356982" cy="6613775"/>
          </a:xfrm>
        </p:grpSpPr>
        <p:pic>
          <p:nvPicPr>
            <p:cNvPr id="3665" name="Google Shape;3665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8080" y="4857182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6" name="Google Shape;3666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8080" y="7917779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7" name="Google Shape;3667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36566" y="2503508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8" name="Google Shape;3668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84232" y="4082336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9" name="Google Shape;3669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84232" y="5676141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0" name="Google Shape;3670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36566" y="7261342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1" name="Google Shape;3671;g27a17394344_1_38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36566" y="8876453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2" name="Google Shape;3672;g27a17394344_1_3810"/>
          <p:cNvSpPr txBox="1"/>
          <p:nvPr/>
        </p:nvSpPr>
        <p:spPr>
          <a:xfrm>
            <a:off x="469518" y="2922593"/>
            <a:ext cx="15204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Remove from original: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3" name="Google Shape;3673;g27a17394344_1_3810"/>
          <p:cNvSpPr txBox="1"/>
          <p:nvPr/>
        </p:nvSpPr>
        <p:spPr>
          <a:xfrm>
            <a:off x="1889817" y="1894055"/>
            <a:ext cx="323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(end)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4" name="Google Shape;3674;g27a17394344_1_3810"/>
          <p:cNvSpPr txBox="1"/>
          <p:nvPr/>
        </p:nvSpPr>
        <p:spPr>
          <a:xfrm>
            <a:off x="1857894" y="2338523"/>
            <a:ext cx="3873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(start)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5" name="Google Shape;3675;g27a17394344_1_3810"/>
          <p:cNvSpPr txBox="1"/>
          <p:nvPr/>
        </p:nvSpPr>
        <p:spPr>
          <a:xfrm>
            <a:off x="1896167" y="3314004"/>
            <a:ext cx="323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(end)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6" name="Google Shape;3676;g27a17394344_1_3810"/>
          <p:cNvSpPr txBox="1"/>
          <p:nvPr/>
        </p:nvSpPr>
        <p:spPr>
          <a:xfrm>
            <a:off x="1864244" y="3758473"/>
            <a:ext cx="3873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(start)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7" name="Google Shape;3677;g27a17394344_1_3810"/>
          <p:cNvSpPr txBox="1"/>
          <p:nvPr/>
        </p:nvSpPr>
        <p:spPr>
          <a:xfrm>
            <a:off x="1892717" y="4202942"/>
            <a:ext cx="3177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(any)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8" name="Google Shape;3678;g27a17394344_1_3810"/>
          <p:cNvSpPr txBox="1"/>
          <p:nvPr/>
        </p:nvSpPr>
        <p:spPr>
          <a:xfrm>
            <a:off x="469518" y="4778542"/>
            <a:ext cx="509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Others: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9" name="Google Shape;3679;g27a17394344_1_3810"/>
          <p:cNvSpPr txBox="1"/>
          <p:nvPr/>
        </p:nvSpPr>
        <p:spPr>
          <a:xfrm>
            <a:off x="642067" y="5962245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.fill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0" name="Google Shape;3680;g27a17394344_1_3810"/>
          <p:cNvSpPr txBox="1"/>
          <p:nvPr/>
        </p:nvSpPr>
        <p:spPr>
          <a:xfrm>
            <a:off x="3086817" y="3708787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.slice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1" name="Google Shape;3681;g27a17394344_1_3810"/>
          <p:cNvSpPr txBox="1"/>
          <p:nvPr/>
        </p:nvSpPr>
        <p:spPr>
          <a:xfrm>
            <a:off x="3086817" y="4695965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.concat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2" name="Google Shape;3682;g27a17394344_1_3810"/>
          <p:cNvSpPr txBox="1"/>
          <p:nvPr/>
        </p:nvSpPr>
        <p:spPr>
          <a:xfrm>
            <a:off x="3086817" y="1812620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368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.map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3" name="Google Shape;3683;g27a17394344_1_3810"/>
          <p:cNvSpPr txBox="1"/>
          <p:nvPr/>
        </p:nvSpPr>
        <p:spPr>
          <a:xfrm>
            <a:off x="3086817" y="2762703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.filter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4" name="Google Shape;3684;g27a17394344_1_3810"/>
          <p:cNvSpPr txBox="1"/>
          <p:nvPr/>
        </p:nvSpPr>
        <p:spPr>
          <a:xfrm>
            <a:off x="3086817" y="5663817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.flat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5" name="Google Shape;3685;g27a17394344_1_3810"/>
          <p:cNvSpPr txBox="1"/>
          <p:nvPr/>
        </p:nvSpPr>
        <p:spPr>
          <a:xfrm>
            <a:off x="3086817" y="6108949"/>
            <a:ext cx="1141800" cy="27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325">
            <a:sp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.flatMap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6" name="Google Shape;3686;g27a17394344_1_3810"/>
          <p:cNvSpPr txBox="1"/>
          <p:nvPr/>
        </p:nvSpPr>
        <p:spPr>
          <a:xfrm>
            <a:off x="2936825" y="1495322"/>
            <a:ext cx="1673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Computed from original: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7" name="Google Shape;3687;g27a17394344_1_3810"/>
          <p:cNvSpPr txBox="1"/>
          <p:nvPr/>
        </p:nvSpPr>
        <p:spPr>
          <a:xfrm>
            <a:off x="2965731" y="2452726"/>
            <a:ext cx="16680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Filtered using condition: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8" name="Google Shape;3688;g27a17394344_1_3810"/>
          <p:cNvSpPr txBox="1"/>
          <p:nvPr/>
        </p:nvSpPr>
        <p:spPr>
          <a:xfrm>
            <a:off x="4315093" y="1894055"/>
            <a:ext cx="362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(loop)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9" name="Google Shape;3689;g27a17394344_1_3810"/>
          <p:cNvSpPr txBox="1"/>
          <p:nvPr/>
        </p:nvSpPr>
        <p:spPr>
          <a:xfrm>
            <a:off x="2965731" y="3419210"/>
            <a:ext cx="12807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Portion of original: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0" name="Google Shape;3690;g27a17394344_1_3810"/>
          <p:cNvSpPr txBox="1"/>
          <p:nvPr/>
        </p:nvSpPr>
        <p:spPr>
          <a:xfrm>
            <a:off x="2936825" y="4380478"/>
            <a:ext cx="1647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Adding original to other: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1" name="Google Shape;3691;g27a17394344_1_3810"/>
          <p:cNvSpPr txBox="1"/>
          <p:nvPr/>
        </p:nvSpPr>
        <p:spPr>
          <a:xfrm>
            <a:off x="2936825" y="5359883"/>
            <a:ext cx="1555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Flattening the original: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g27a17394344_1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7a17394344_1_192"/>
          <p:cNvSpPr txBox="1"/>
          <p:nvPr>
            <p:ph type="title"/>
          </p:nvPr>
        </p:nvSpPr>
        <p:spPr>
          <a:xfrm>
            <a:off x="365873" y="157387"/>
            <a:ext cx="42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JAVASCRIPT?</a:t>
            </a:r>
            <a:endParaRPr/>
          </a:p>
        </p:txBody>
      </p:sp>
      <p:sp>
        <p:nvSpPr>
          <p:cNvPr id="314" name="Google Shape;314;g27a17394344_1_192"/>
          <p:cNvSpPr/>
          <p:nvPr/>
        </p:nvSpPr>
        <p:spPr>
          <a:xfrm>
            <a:off x="3161355" y="2264249"/>
            <a:ext cx="6064187" cy="2844998"/>
          </a:xfrm>
          <a:custGeom>
            <a:rect b="b" l="l" r="r" t="t"/>
            <a:pathLst>
              <a:path extrusionOk="0" h="4683125" w="9982200">
                <a:moveTo>
                  <a:pt x="9981892" y="0"/>
                </a:moveTo>
                <a:lnTo>
                  <a:pt x="0" y="0"/>
                </a:lnTo>
                <a:lnTo>
                  <a:pt x="0" y="4682824"/>
                </a:lnTo>
                <a:lnTo>
                  <a:pt x="9981892" y="4682824"/>
                </a:lnTo>
                <a:lnTo>
                  <a:pt x="9981892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5" name="Google Shape;315;g27a17394344_1_192"/>
          <p:cNvSpPr txBox="1"/>
          <p:nvPr/>
        </p:nvSpPr>
        <p:spPr>
          <a:xfrm>
            <a:off x="3764481" y="2866772"/>
            <a:ext cx="48477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ctr">
              <a:lnSpc>
                <a:spcPct val="14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 IS A HIGH-LEVEL, OBJECT-ORIENTED, MULTI-PARADIGM PROGRAMMING LANGUAGE.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g27a17394344_1_192"/>
          <p:cNvGrpSpPr/>
          <p:nvPr/>
        </p:nvGrpSpPr>
        <p:grpSpPr>
          <a:xfrm>
            <a:off x="2140540" y="1307358"/>
            <a:ext cx="3220474" cy="2082522"/>
            <a:chOff x="3529667" y="2155934"/>
            <a:chExt cx="5310808" cy="3434238"/>
          </a:xfrm>
        </p:grpSpPr>
        <p:pic>
          <p:nvPicPr>
            <p:cNvPr id="317" name="Google Shape;317;g27a17394344_1_1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29667" y="2155934"/>
              <a:ext cx="5310808" cy="3434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g27a17394344_1_1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78772" y="2743592"/>
              <a:ext cx="3612599" cy="17360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9" name="Google Shape;319;g27a17394344_1_192"/>
          <p:cNvSpPr txBox="1"/>
          <p:nvPr/>
        </p:nvSpPr>
        <p:spPr>
          <a:xfrm rot="-600222">
            <a:off x="3095589" y="2021341"/>
            <a:ext cx="1393689" cy="771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27a17394344_1_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25004" y="5099743"/>
            <a:ext cx="1302045" cy="1302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g27a17394344_1_192"/>
          <p:cNvGrpSpPr/>
          <p:nvPr/>
        </p:nvGrpSpPr>
        <p:grpSpPr>
          <a:xfrm>
            <a:off x="2410546" y="1837137"/>
            <a:ext cx="7177295" cy="3524044"/>
            <a:chOff x="3975174" y="3029579"/>
            <a:chExt cx="11835908" cy="5811418"/>
          </a:xfrm>
        </p:grpSpPr>
        <p:pic>
          <p:nvPicPr>
            <p:cNvPr id="322" name="Google Shape;322;g27a17394344_1_1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559796" y="6621984"/>
              <a:ext cx="523544" cy="523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g27a17394344_1_192"/>
            <p:cNvSpPr/>
            <p:nvPr/>
          </p:nvSpPr>
          <p:spPr>
            <a:xfrm>
              <a:off x="9697268" y="7419868"/>
              <a:ext cx="1558925" cy="1421129"/>
            </a:xfrm>
            <a:custGeom>
              <a:rect b="b" l="l" r="r" t="t"/>
              <a:pathLst>
                <a:path extrusionOk="0" h="1421129" w="1558925">
                  <a:moveTo>
                    <a:pt x="1558351" y="1420707"/>
                  </a:moveTo>
                  <a:lnTo>
                    <a:pt x="1497559" y="1405186"/>
                  </a:lnTo>
                  <a:lnTo>
                    <a:pt x="1437971" y="1389045"/>
                  </a:lnTo>
                  <a:lnTo>
                    <a:pt x="1379585" y="1372283"/>
                  </a:lnTo>
                  <a:lnTo>
                    <a:pt x="1322401" y="1354902"/>
                  </a:lnTo>
                  <a:lnTo>
                    <a:pt x="1266420" y="1336901"/>
                  </a:lnTo>
                  <a:lnTo>
                    <a:pt x="1211642" y="1318279"/>
                  </a:lnTo>
                  <a:lnTo>
                    <a:pt x="1158066" y="1299038"/>
                  </a:lnTo>
                  <a:lnTo>
                    <a:pt x="1105693" y="1279176"/>
                  </a:lnTo>
                  <a:lnTo>
                    <a:pt x="1054523" y="1258694"/>
                  </a:lnTo>
                  <a:lnTo>
                    <a:pt x="1004555" y="1237593"/>
                  </a:lnTo>
                  <a:lnTo>
                    <a:pt x="955790" y="1215871"/>
                  </a:lnTo>
                  <a:lnTo>
                    <a:pt x="908227" y="1193529"/>
                  </a:lnTo>
                  <a:lnTo>
                    <a:pt x="861867" y="1170567"/>
                  </a:lnTo>
                  <a:lnTo>
                    <a:pt x="816709" y="1146985"/>
                  </a:lnTo>
                  <a:lnTo>
                    <a:pt x="772754" y="1122782"/>
                  </a:lnTo>
                  <a:lnTo>
                    <a:pt x="730002" y="1097960"/>
                  </a:lnTo>
                  <a:lnTo>
                    <a:pt x="688453" y="1072518"/>
                  </a:lnTo>
                  <a:lnTo>
                    <a:pt x="648105" y="1046455"/>
                  </a:lnTo>
                  <a:lnTo>
                    <a:pt x="608961" y="1019773"/>
                  </a:lnTo>
                  <a:lnTo>
                    <a:pt x="571019" y="992470"/>
                  </a:lnTo>
                  <a:lnTo>
                    <a:pt x="534280" y="964548"/>
                  </a:lnTo>
                  <a:lnTo>
                    <a:pt x="498743" y="936005"/>
                  </a:lnTo>
                  <a:lnTo>
                    <a:pt x="464409" y="906842"/>
                  </a:lnTo>
                  <a:lnTo>
                    <a:pt x="431278" y="877059"/>
                  </a:lnTo>
                  <a:lnTo>
                    <a:pt x="399349" y="846656"/>
                  </a:lnTo>
                  <a:lnTo>
                    <a:pt x="368622" y="815633"/>
                  </a:lnTo>
                  <a:lnTo>
                    <a:pt x="339099" y="783990"/>
                  </a:lnTo>
                  <a:lnTo>
                    <a:pt x="310778" y="751727"/>
                  </a:lnTo>
                  <a:lnTo>
                    <a:pt x="283659" y="718843"/>
                  </a:lnTo>
                  <a:lnTo>
                    <a:pt x="257743" y="685340"/>
                  </a:lnTo>
                  <a:lnTo>
                    <a:pt x="233030" y="651216"/>
                  </a:lnTo>
                  <a:lnTo>
                    <a:pt x="209519" y="616473"/>
                  </a:lnTo>
                  <a:lnTo>
                    <a:pt x="187211" y="581109"/>
                  </a:lnTo>
                  <a:lnTo>
                    <a:pt x="166106" y="545126"/>
                  </a:lnTo>
                  <a:lnTo>
                    <a:pt x="146203" y="508522"/>
                  </a:lnTo>
                  <a:lnTo>
                    <a:pt x="127503" y="471298"/>
                  </a:lnTo>
                  <a:lnTo>
                    <a:pt x="110005" y="433454"/>
                  </a:lnTo>
                  <a:lnTo>
                    <a:pt x="93710" y="394990"/>
                  </a:lnTo>
                  <a:lnTo>
                    <a:pt x="78617" y="355906"/>
                  </a:lnTo>
                  <a:lnTo>
                    <a:pt x="64727" y="316202"/>
                  </a:lnTo>
                  <a:lnTo>
                    <a:pt x="52040" y="275877"/>
                  </a:lnTo>
                  <a:lnTo>
                    <a:pt x="40555" y="234933"/>
                  </a:lnTo>
                  <a:lnTo>
                    <a:pt x="30273" y="193369"/>
                  </a:lnTo>
                  <a:lnTo>
                    <a:pt x="21194" y="151184"/>
                  </a:lnTo>
                  <a:lnTo>
                    <a:pt x="13317" y="108380"/>
                  </a:lnTo>
                  <a:lnTo>
                    <a:pt x="6643" y="64955"/>
                  </a:lnTo>
                  <a:lnTo>
                    <a:pt x="1171" y="20910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4" name="Google Shape;324;g27a17394344_1_192"/>
            <p:cNvSpPr/>
            <p:nvPr/>
          </p:nvSpPr>
          <p:spPr>
            <a:xfrm>
              <a:off x="9610621" y="7265142"/>
              <a:ext cx="175895" cy="180975"/>
            </a:xfrm>
            <a:custGeom>
              <a:rect b="b" l="l" r="r" t="t"/>
              <a:pathLst>
                <a:path extrusionOk="0" h="180975" w="175895">
                  <a:moveTo>
                    <a:pt x="77978" y="0"/>
                  </a:moveTo>
                  <a:lnTo>
                    <a:pt x="0" y="180554"/>
                  </a:lnTo>
                  <a:lnTo>
                    <a:pt x="175635" y="170715"/>
                  </a:lnTo>
                  <a:lnTo>
                    <a:pt x="7797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5" name="Google Shape;325;g27a17394344_1_192"/>
            <p:cNvSpPr/>
            <p:nvPr/>
          </p:nvSpPr>
          <p:spPr>
            <a:xfrm>
              <a:off x="11722962" y="3029579"/>
              <a:ext cx="2017394" cy="1717675"/>
            </a:xfrm>
            <a:custGeom>
              <a:rect b="b" l="l" r="r" t="t"/>
              <a:pathLst>
                <a:path extrusionOk="0" h="1717675" w="2017394">
                  <a:moveTo>
                    <a:pt x="2017112" y="0"/>
                  </a:moveTo>
                  <a:lnTo>
                    <a:pt x="1956824" y="3378"/>
                  </a:lnTo>
                  <a:lnTo>
                    <a:pt x="1897448" y="7517"/>
                  </a:lnTo>
                  <a:lnTo>
                    <a:pt x="1838984" y="12415"/>
                  </a:lnTo>
                  <a:lnTo>
                    <a:pt x="1781433" y="18073"/>
                  </a:lnTo>
                  <a:lnTo>
                    <a:pt x="1724793" y="24490"/>
                  </a:lnTo>
                  <a:lnTo>
                    <a:pt x="1669067" y="31667"/>
                  </a:lnTo>
                  <a:lnTo>
                    <a:pt x="1614252" y="39604"/>
                  </a:lnTo>
                  <a:lnTo>
                    <a:pt x="1560350" y="48300"/>
                  </a:lnTo>
                  <a:lnTo>
                    <a:pt x="1507360" y="57755"/>
                  </a:lnTo>
                  <a:lnTo>
                    <a:pt x="1455282" y="67971"/>
                  </a:lnTo>
                  <a:lnTo>
                    <a:pt x="1404117" y="78946"/>
                  </a:lnTo>
                  <a:lnTo>
                    <a:pt x="1353864" y="90680"/>
                  </a:lnTo>
                  <a:lnTo>
                    <a:pt x="1304523" y="103174"/>
                  </a:lnTo>
                  <a:lnTo>
                    <a:pt x="1256095" y="116428"/>
                  </a:lnTo>
                  <a:lnTo>
                    <a:pt x="1208579" y="130441"/>
                  </a:lnTo>
                  <a:lnTo>
                    <a:pt x="1161975" y="145214"/>
                  </a:lnTo>
                  <a:lnTo>
                    <a:pt x="1116284" y="160747"/>
                  </a:lnTo>
                  <a:lnTo>
                    <a:pt x="1071505" y="177039"/>
                  </a:lnTo>
                  <a:lnTo>
                    <a:pt x="1027638" y="194090"/>
                  </a:lnTo>
                  <a:lnTo>
                    <a:pt x="984684" y="211902"/>
                  </a:lnTo>
                  <a:lnTo>
                    <a:pt x="942642" y="230472"/>
                  </a:lnTo>
                  <a:lnTo>
                    <a:pt x="901512" y="249803"/>
                  </a:lnTo>
                  <a:lnTo>
                    <a:pt x="861294" y="269893"/>
                  </a:lnTo>
                  <a:lnTo>
                    <a:pt x="821989" y="290743"/>
                  </a:lnTo>
                  <a:lnTo>
                    <a:pt x="783596" y="312352"/>
                  </a:lnTo>
                  <a:lnTo>
                    <a:pt x="746116" y="334721"/>
                  </a:lnTo>
                  <a:lnTo>
                    <a:pt x="709548" y="357849"/>
                  </a:lnTo>
                  <a:lnTo>
                    <a:pt x="673892" y="381737"/>
                  </a:lnTo>
                  <a:lnTo>
                    <a:pt x="639148" y="406385"/>
                  </a:lnTo>
                  <a:lnTo>
                    <a:pt x="605317" y="431792"/>
                  </a:lnTo>
                  <a:lnTo>
                    <a:pt x="572398" y="457959"/>
                  </a:lnTo>
                  <a:lnTo>
                    <a:pt x="540391" y="484885"/>
                  </a:lnTo>
                  <a:lnTo>
                    <a:pt x="509297" y="512571"/>
                  </a:lnTo>
                  <a:lnTo>
                    <a:pt x="479115" y="541017"/>
                  </a:lnTo>
                  <a:lnTo>
                    <a:pt x="449845" y="570222"/>
                  </a:lnTo>
                  <a:lnTo>
                    <a:pt x="421488" y="600187"/>
                  </a:lnTo>
                  <a:lnTo>
                    <a:pt x="394043" y="630911"/>
                  </a:lnTo>
                  <a:lnTo>
                    <a:pt x="367510" y="662395"/>
                  </a:lnTo>
                  <a:lnTo>
                    <a:pt x="341890" y="694639"/>
                  </a:lnTo>
                  <a:lnTo>
                    <a:pt x="317182" y="727642"/>
                  </a:lnTo>
                  <a:lnTo>
                    <a:pt x="293386" y="761404"/>
                  </a:lnTo>
                  <a:lnTo>
                    <a:pt x="270502" y="795927"/>
                  </a:lnTo>
                  <a:lnTo>
                    <a:pt x="248531" y="831209"/>
                  </a:lnTo>
                  <a:lnTo>
                    <a:pt x="227472" y="867250"/>
                  </a:lnTo>
                  <a:lnTo>
                    <a:pt x="207326" y="904051"/>
                  </a:lnTo>
                  <a:lnTo>
                    <a:pt x="188091" y="941612"/>
                  </a:lnTo>
                  <a:lnTo>
                    <a:pt x="169770" y="979932"/>
                  </a:lnTo>
                  <a:lnTo>
                    <a:pt x="152360" y="1019012"/>
                  </a:lnTo>
                  <a:lnTo>
                    <a:pt x="135863" y="1058852"/>
                  </a:lnTo>
                  <a:lnTo>
                    <a:pt x="120278" y="1099451"/>
                  </a:lnTo>
                  <a:lnTo>
                    <a:pt x="105605" y="1140810"/>
                  </a:lnTo>
                  <a:lnTo>
                    <a:pt x="91845" y="1182928"/>
                  </a:lnTo>
                  <a:lnTo>
                    <a:pt x="78997" y="1225806"/>
                  </a:lnTo>
                  <a:lnTo>
                    <a:pt x="67061" y="1269443"/>
                  </a:lnTo>
                  <a:lnTo>
                    <a:pt x="56038" y="1313840"/>
                  </a:lnTo>
                  <a:lnTo>
                    <a:pt x="45927" y="1358997"/>
                  </a:lnTo>
                  <a:lnTo>
                    <a:pt x="36728" y="1404913"/>
                  </a:lnTo>
                  <a:lnTo>
                    <a:pt x="28442" y="1451589"/>
                  </a:lnTo>
                  <a:lnTo>
                    <a:pt x="21067" y="1499025"/>
                  </a:lnTo>
                  <a:lnTo>
                    <a:pt x="14606" y="1547220"/>
                  </a:lnTo>
                  <a:lnTo>
                    <a:pt x="9056" y="1596174"/>
                  </a:lnTo>
                  <a:lnTo>
                    <a:pt x="4419" y="1645889"/>
                  </a:lnTo>
                  <a:lnTo>
                    <a:pt x="694" y="1696363"/>
                  </a:lnTo>
                  <a:lnTo>
                    <a:pt x="0" y="1717294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6" name="Google Shape;326;g27a17394344_1_192"/>
            <p:cNvSpPr/>
            <p:nvPr/>
          </p:nvSpPr>
          <p:spPr>
            <a:xfrm>
              <a:off x="11635750" y="4723024"/>
              <a:ext cx="175895" cy="179070"/>
            </a:xfrm>
            <a:custGeom>
              <a:rect b="b" l="l" r="r" t="t"/>
              <a:pathLst>
                <a:path extrusionOk="0" h="179070" w="175895">
                  <a:moveTo>
                    <a:pt x="0" y="0"/>
                  </a:moveTo>
                  <a:lnTo>
                    <a:pt x="82070" y="178731"/>
                  </a:lnTo>
                  <a:lnTo>
                    <a:pt x="175816" y="5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7" name="Google Shape;327;g27a17394344_1_192"/>
            <p:cNvSpPr/>
            <p:nvPr/>
          </p:nvSpPr>
          <p:spPr>
            <a:xfrm>
              <a:off x="14470598" y="5567307"/>
              <a:ext cx="1340484" cy="393064"/>
            </a:xfrm>
            <a:custGeom>
              <a:rect b="b" l="l" r="r" t="t"/>
              <a:pathLst>
                <a:path extrusionOk="0" h="393064" w="1340484">
                  <a:moveTo>
                    <a:pt x="1340403" y="1259"/>
                  </a:moveTo>
                  <a:lnTo>
                    <a:pt x="1289622" y="84"/>
                  </a:lnTo>
                  <a:lnTo>
                    <a:pt x="1239102" y="0"/>
                  </a:lnTo>
                  <a:lnTo>
                    <a:pt x="1188843" y="1005"/>
                  </a:lnTo>
                  <a:lnTo>
                    <a:pt x="1138844" y="3100"/>
                  </a:lnTo>
                  <a:lnTo>
                    <a:pt x="1089106" y="6285"/>
                  </a:lnTo>
                  <a:lnTo>
                    <a:pt x="1039629" y="10560"/>
                  </a:lnTo>
                  <a:lnTo>
                    <a:pt x="990413" y="15926"/>
                  </a:lnTo>
                  <a:lnTo>
                    <a:pt x="941457" y="22381"/>
                  </a:lnTo>
                  <a:lnTo>
                    <a:pt x="892762" y="29927"/>
                  </a:lnTo>
                  <a:lnTo>
                    <a:pt x="844328" y="38562"/>
                  </a:lnTo>
                  <a:lnTo>
                    <a:pt x="796155" y="48288"/>
                  </a:lnTo>
                  <a:lnTo>
                    <a:pt x="748242" y="59103"/>
                  </a:lnTo>
                  <a:lnTo>
                    <a:pt x="700591" y="71009"/>
                  </a:lnTo>
                  <a:lnTo>
                    <a:pt x="653200" y="84004"/>
                  </a:lnTo>
                  <a:lnTo>
                    <a:pt x="606069" y="98090"/>
                  </a:lnTo>
                  <a:lnTo>
                    <a:pt x="559200" y="113266"/>
                  </a:lnTo>
                  <a:lnTo>
                    <a:pt x="512591" y="129532"/>
                  </a:lnTo>
                  <a:lnTo>
                    <a:pt x="466243" y="146888"/>
                  </a:lnTo>
                  <a:lnTo>
                    <a:pt x="420156" y="165334"/>
                  </a:lnTo>
                  <a:lnTo>
                    <a:pt x="374330" y="184869"/>
                  </a:lnTo>
                  <a:lnTo>
                    <a:pt x="328764" y="205495"/>
                  </a:lnTo>
                  <a:lnTo>
                    <a:pt x="283459" y="227212"/>
                  </a:lnTo>
                  <a:lnTo>
                    <a:pt x="238415" y="250018"/>
                  </a:lnTo>
                  <a:lnTo>
                    <a:pt x="193632" y="273914"/>
                  </a:lnTo>
                  <a:lnTo>
                    <a:pt x="149109" y="298900"/>
                  </a:lnTo>
                  <a:lnTo>
                    <a:pt x="104847" y="324976"/>
                  </a:lnTo>
                  <a:lnTo>
                    <a:pt x="60846" y="352142"/>
                  </a:lnTo>
                  <a:lnTo>
                    <a:pt x="17106" y="380399"/>
                  </a:lnTo>
                  <a:lnTo>
                    <a:pt x="0" y="39252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8" name="Google Shape;328;g27a17394344_1_192"/>
            <p:cNvSpPr/>
            <p:nvPr/>
          </p:nvSpPr>
          <p:spPr>
            <a:xfrm>
              <a:off x="14344181" y="5875971"/>
              <a:ext cx="194944" cy="173989"/>
            </a:xfrm>
            <a:custGeom>
              <a:rect b="b" l="l" r="r" t="t"/>
              <a:pathLst>
                <a:path extrusionOk="0" h="173989" w="194944">
                  <a:moveTo>
                    <a:pt x="92625" y="0"/>
                  </a:moveTo>
                  <a:lnTo>
                    <a:pt x="0" y="173496"/>
                  </a:lnTo>
                  <a:lnTo>
                    <a:pt x="194371" y="143501"/>
                  </a:lnTo>
                  <a:lnTo>
                    <a:pt x="9262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9" name="Google Shape;329;g27a17394344_1_192"/>
            <p:cNvSpPr/>
            <p:nvPr/>
          </p:nvSpPr>
          <p:spPr>
            <a:xfrm>
              <a:off x="3975174" y="5795451"/>
              <a:ext cx="1950720" cy="212089"/>
            </a:xfrm>
            <a:custGeom>
              <a:rect b="b" l="l" r="r" t="t"/>
              <a:pathLst>
                <a:path extrusionOk="0" h="212089" w="1950720">
                  <a:moveTo>
                    <a:pt x="0" y="206877"/>
                  </a:moveTo>
                  <a:lnTo>
                    <a:pt x="42034" y="186778"/>
                  </a:lnTo>
                  <a:lnTo>
                    <a:pt x="84387" y="167706"/>
                  </a:lnTo>
                  <a:lnTo>
                    <a:pt x="127061" y="149661"/>
                  </a:lnTo>
                  <a:lnTo>
                    <a:pt x="170054" y="132642"/>
                  </a:lnTo>
                  <a:lnTo>
                    <a:pt x="213366" y="116651"/>
                  </a:lnTo>
                  <a:lnTo>
                    <a:pt x="256998" y="101686"/>
                  </a:lnTo>
                  <a:lnTo>
                    <a:pt x="300950" y="87748"/>
                  </a:lnTo>
                  <a:lnTo>
                    <a:pt x="345221" y="74837"/>
                  </a:lnTo>
                  <a:lnTo>
                    <a:pt x="389812" y="62953"/>
                  </a:lnTo>
                  <a:lnTo>
                    <a:pt x="434723" y="52096"/>
                  </a:lnTo>
                  <a:lnTo>
                    <a:pt x="479953" y="42265"/>
                  </a:lnTo>
                  <a:lnTo>
                    <a:pt x="525502" y="33462"/>
                  </a:lnTo>
                  <a:lnTo>
                    <a:pt x="571372" y="25685"/>
                  </a:lnTo>
                  <a:lnTo>
                    <a:pt x="617560" y="18935"/>
                  </a:lnTo>
                  <a:lnTo>
                    <a:pt x="664069" y="13212"/>
                  </a:lnTo>
                  <a:lnTo>
                    <a:pt x="710897" y="8516"/>
                  </a:lnTo>
                  <a:lnTo>
                    <a:pt x="758044" y="4846"/>
                  </a:lnTo>
                  <a:lnTo>
                    <a:pt x="805512" y="2204"/>
                  </a:lnTo>
                  <a:lnTo>
                    <a:pt x="853298" y="588"/>
                  </a:lnTo>
                  <a:lnTo>
                    <a:pt x="901405" y="0"/>
                  </a:lnTo>
                  <a:lnTo>
                    <a:pt x="949831" y="438"/>
                  </a:lnTo>
                  <a:lnTo>
                    <a:pt x="998576" y="1902"/>
                  </a:lnTo>
                  <a:lnTo>
                    <a:pt x="1047641" y="4394"/>
                  </a:lnTo>
                  <a:lnTo>
                    <a:pt x="1097026" y="7913"/>
                  </a:lnTo>
                  <a:lnTo>
                    <a:pt x="1146730" y="12458"/>
                  </a:lnTo>
                  <a:lnTo>
                    <a:pt x="1196754" y="18031"/>
                  </a:lnTo>
                  <a:lnTo>
                    <a:pt x="1247098" y="24630"/>
                  </a:lnTo>
                  <a:lnTo>
                    <a:pt x="1297761" y="32256"/>
                  </a:lnTo>
                  <a:lnTo>
                    <a:pt x="1348743" y="40909"/>
                  </a:lnTo>
                  <a:lnTo>
                    <a:pt x="1400046" y="50588"/>
                  </a:lnTo>
                  <a:lnTo>
                    <a:pt x="1451667" y="61295"/>
                  </a:lnTo>
                  <a:lnTo>
                    <a:pt x="1503609" y="73028"/>
                  </a:lnTo>
                  <a:lnTo>
                    <a:pt x="1555870" y="85788"/>
                  </a:lnTo>
                  <a:lnTo>
                    <a:pt x="1608450" y="99575"/>
                  </a:lnTo>
                  <a:lnTo>
                    <a:pt x="1661351" y="114389"/>
                  </a:lnTo>
                  <a:lnTo>
                    <a:pt x="1714570" y="130230"/>
                  </a:lnTo>
                  <a:lnTo>
                    <a:pt x="1768110" y="147098"/>
                  </a:lnTo>
                  <a:lnTo>
                    <a:pt x="1821969" y="164992"/>
                  </a:lnTo>
                  <a:lnTo>
                    <a:pt x="1876147" y="183914"/>
                  </a:lnTo>
                  <a:lnTo>
                    <a:pt x="1930645" y="203862"/>
                  </a:lnTo>
                  <a:lnTo>
                    <a:pt x="1950140" y="21163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30" name="Google Shape;330;g27a17394344_1_192"/>
            <p:cNvSpPr/>
            <p:nvPr/>
          </p:nvSpPr>
          <p:spPr>
            <a:xfrm>
              <a:off x="5873285" y="5917630"/>
              <a:ext cx="196214" cy="163829"/>
            </a:xfrm>
            <a:custGeom>
              <a:rect b="b" l="l" r="r" t="t"/>
              <a:pathLst>
                <a:path extrusionOk="0" h="163829" w="196214">
                  <a:moveTo>
                    <a:pt x="65155" y="0"/>
                  </a:moveTo>
                  <a:lnTo>
                    <a:pt x="0" y="163400"/>
                  </a:lnTo>
                  <a:lnTo>
                    <a:pt x="195977" y="146855"/>
                  </a:lnTo>
                  <a:lnTo>
                    <a:pt x="6515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31" name="Google Shape;331;g27a17394344_1_192"/>
          <p:cNvSpPr txBox="1"/>
          <p:nvPr/>
        </p:nvSpPr>
        <p:spPr>
          <a:xfrm>
            <a:off x="6930232" y="5240202"/>
            <a:ext cx="22653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Instruct computer to </a:t>
            </a:r>
            <a:r>
              <a:rPr i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do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things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7a17394344_1_192"/>
          <p:cNvSpPr txBox="1"/>
          <p:nvPr/>
        </p:nvSpPr>
        <p:spPr>
          <a:xfrm>
            <a:off x="8469663" y="1605285"/>
            <a:ext cx="2840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We don’t have to worry about complex stuff like memory management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7a17394344_1_192"/>
          <p:cNvSpPr txBox="1"/>
          <p:nvPr/>
        </p:nvSpPr>
        <p:spPr>
          <a:xfrm>
            <a:off x="9730100" y="3155355"/>
            <a:ext cx="2025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We can use different styles of programming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7a17394344_1_192"/>
          <p:cNvSpPr txBox="1"/>
          <p:nvPr/>
        </p:nvSpPr>
        <p:spPr>
          <a:xfrm>
            <a:off x="507032" y="3531321"/>
            <a:ext cx="1968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Based on objects, for storing most kinds of data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5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g27a17394344_1_3893"/>
          <p:cNvSpPr txBox="1"/>
          <p:nvPr>
            <p:ph type="title"/>
          </p:nvPr>
        </p:nvSpPr>
        <p:spPr>
          <a:xfrm>
            <a:off x="671102" y="2009174"/>
            <a:ext cx="107988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-3378200" lvl="0" marL="3390900" marR="0" rtl="0" algn="l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DOM AND EVENTS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0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1" name="Google Shape;3701;g27a17394344_1_38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702" name="Google Shape;3702;g27a17394344_1_3897"/>
          <p:cNvSpPr txBox="1"/>
          <p:nvPr/>
        </p:nvSpPr>
        <p:spPr>
          <a:xfrm>
            <a:off x="6096000" y="1526583"/>
            <a:ext cx="55914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ADVANCED DOM AND EVENTS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THE DOM REALLY WORKS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3" name="Google Shape;3703;g27a17394344_1_38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4" name="Google Shape;3704;g27a17394344_1_38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9" name="Google Shape;3709;g27a17394344_1_39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710" name="Google Shape;3710;g27a17394344_1_3904"/>
          <p:cNvSpPr txBox="1"/>
          <p:nvPr>
            <p:ph type="title"/>
          </p:nvPr>
        </p:nvSpPr>
        <p:spPr>
          <a:xfrm>
            <a:off x="365873" y="157387"/>
            <a:ext cx="6792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REVIEW: WHAT	IS THE DOM?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1" name="Google Shape;3711;g27a17394344_1_3904"/>
          <p:cNvGrpSpPr/>
          <p:nvPr/>
        </p:nvGrpSpPr>
        <p:grpSpPr>
          <a:xfrm>
            <a:off x="4593324" y="1838628"/>
            <a:ext cx="1012917" cy="198308"/>
            <a:chOff x="7574742" y="3032038"/>
            <a:chExt cx="1670378" cy="327025"/>
          </a:xfrm>
        </p:grpSpPr>
        <p:sp>
          <p:nvSpPr>
            <p:cNvPr id="3712" name="Google Shape;3712;g27a17394344_1_3904"/>
            <p:cNvSpPr/>
            <p:nvPr/>
          </p:nvSpPr>
          <p:spPr>
            <a:xfrm>
              <a:off x="7859550" y="3195384"/>
              <a:ext cx="1385570" cy="0"/>
            </a:xfrm>
            <a:custGeom>
              <a:rect b="b" l="l" r="r" t="t"/>
              <a:pathLst>
                <a:path extrusionOk="0" h="120000" w="1385570">
                  <a:moveTo>
                    <a:pt x="0" y="0"/>
                  </a:moveTo>
                  <a:lnTo>
                    <a:pt x="1385269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13" name="Google Shape;3713;g27a17394344_1_3904"/>
            <p:cNvSpPr/>
            <p:nvPr/>
          </p:nvSpPr>
          <p:spPr>
            <a:xfrm>
              <a:off x="7574742" y="3032038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714" name="Google Shape;3714;g27a17394344_1_3904"/>
          <p:cNvGrpSpPr/>
          <p:nvPr/>
        </p:nvGrpSpPr>
        <p:grpSpPr>
          <a:xfrm>
            <a:off x="6719174" y="1838628"/>
            <a:ext cx="878829" cy="198308"/>
            <a:chOff x="11080432" y="3032038"/>
            <a:chExt cx="1449257" cy="327025"/>
          </a:xfrm>
        </p:grpSpPr>
        <p:sp>
          <p:nvSpPr>
            <p:cNvPr id="3715" name="Google Shape;3715;g27a17394344_1_3904"/>
            <p:cNvSpPr/>
            <p:nvPr/>
          </p:nvSpPr>
          <p:spPr>
            <a:xfrm>
              <a:off x="11080432" y="3195384"/>
              <a:ext cx="1164590" cy="0"/>
            </a:xfrm>
            <a:custGeom>
              <a:rect b="b" l="l" r="r" t="t"/>
              <a:pathLst>
                <a:path extrusionOk="0" h="120000" w="1164590">
                  <a:moveTo>
                    <a:pt x="0" y="0"/>
                  </a:moveTo>
                  <a:lnTo>
                    <a:pt x="1164115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16" name="Google Shape;3716;g27a17394344_1_3904"/>
            <p:cNvSpPr/>
            <p:nvPr/>
          </p:nvSpPr>
          <p:spPr>
            <a:xfrm>
              <a:off x="12202664" y="3032038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717" name="Google Shape;3717;g27a17394344_1_3904"/>
          <p:cNvGrpSpPr/>
          <p:nvPr/>
        </p:nvGrpSpPr>
        <p:grpSpPr>
          <a:xfrm>
            <a:off x="2599464" y="1213012"/>
            <a:ext cx="1770139" cy="1449381"/>
            <a:chOff x="4286715" y="2000350"/>
            <a:chExt cx="2919095" cy="2390140"/>
          </a:xfrm>
        </p:grpSpPr>
        <p:sp>
          <p:nvSpPr>
            <p:cNvPr id="3718" name="Google Shape;3718;g27a17394344_1_3904"/>
            <p:cNvSpPr/>
            <p:nvPr/>
          </p:nvSpPr>
          <p:spPr>
            <a:xfrm>
              <a:off x="4286715" y="2000350"/>
              <a:ext cx="2919095" cy="2390140"/>
            </a:xfrm>
            <a:custGeom>
              <a:rect b="b" l="l" r="r" t="t"/>
              <a:pathLst>
                <a:path extrusionOk="0" h="2390140" w="2919095">
                  <a:moveTo>
                    <a:pt x="2918703" y="0"/>
                  </a:moveTo>
                  <a:lnTo>
                    <a:pt x="0" y="0"/>
                  </a:lnTo>
                  <a:lnTo>
                    <a:pt x="0" y="2390066"/>
                  </a:lnTo>
                  <a:lnTo>
                    <a:pt x="2918703" y="2390066"/>
                  </a:lnTo>
                  <a:lnTo>
                    <a:pt x="2918703" y="0"/>
                  </a:lnTo>
                  <a:close/>
                </a:path>
              </a:pathLst>
            </a:custGeom>
            <a:solidFill>
              <a:srgbClr val="F9DC3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719" name="Google Shape;3719;g27a17394344_1_39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84237" y="2686237"/>
              <a:ext cx="1123761" cy="10181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0" name="Google Shape;3720;g27a17394344_1_3904"/>
          <p:cNvSpPr/>
          <p:nvPr/>
        </p:nvSpPr>
        <p:spPr>
          <a:xfrm>
            <a:off x="7822323" y="1213014"/>
            <a:ext cx="1773350" cy="1452010"/>
          </a:xfrm>
          <a:custGeom>
            <a:rect b="b" l="l" r="r" t="t"/>
            <a:pathLst>
              <a:path extrusionOk="0" h="2390140" w="2919094">
                <a:moveTo>
                  <a:pt x="2918703" y="0"/>
                </a:moveTo>
                <a:lnTo>
                  <a:pt x="0" y="0"/>
                </a:lnTo>
                <a:lnTo>
                  <a:pt x="0" y="2390066"/>
                </a:lnTo>
                <a:lnTo>
                  <a:pt x="2918703" y="2390066"/>
                </a:lnTo>
                <a:lnTo>
                  <a:pt x="2918703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721" name="Google Shape;3721;g27a17394344_1_3904"/>
          <p:cNvSpPr txBox="1"/>
          <p:nvPr/>
        </p:nvSpPr>
        <p:spPr>
          <a:xfrm>
            <a:off x="7822323" y="1213014"/>
            <a:ext cx="1770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8300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2" name="Google Shape;3722;g27a17394344_1_3904"/>
          <p:cNvGrpSpPr/>
          <p:nvPr/>
        </p:nvGrpSpPr>
        <p:grpSpPr>
          <a:xfrm>
            <a:off x="8369922" y="1829348"/>
            <a:ext cx="674749" cy="678212"/>
            <a:chOff x="13801673" y="3016735"/>
            <a:chExt cx="1112712" cy="1118424"/>
          </a:xfrm>
        </p:grpSpPr>
        <p:pic>
          <p:nvPicPr>
            <p:cNvPr id="3723" name="Google Shape;3723;g27a17394344_1_39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801673" y="3016735"/>
              <a:ext cx="537043" cy="53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4" name="Google Shape;3724;g27a17394344_1_39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841616" y="3665414"/>
              <a:ext cx="457707" cy="458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5" name="Google Shape;3725;g27a17394344_1_390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404346" y="3654238"/>
              <a:ext cx="510039" cy="480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6" name="Google Shape;3726;g27a17394344_1_390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414597" y="3041440"/>
              <a:ext cx="489537" cy="487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7" name="Google Shape;3727;g27a17394344_1_3904"/>
          <p:cNvSpPr txBox="1"/>
          <p:nvPr/>
        </p:nvSpPr>
        <p:spPr>
          <a:xfrm>
            <a:off x="5565727" y="2535550"/>
            <a:ext cx="1593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8" name="Google Shape;3728;g27a17394344_1_3904"/>
          <p:cNvSpPr txBox="1"/>
          <p:nvPr/>
        </p:nvSpPr>
        <p:spPr>
          <a:xfrm>
            <a:off x="5606461" y="1488958"/>
            <a:ext cx="1113300" cy="614100"/>
          </a:xfrm>
          <a:prstGeom prst="rect">
            <a:avLst/>
          </a:prstGeom>
          <a:solidFill>
            <a:srgbClr val="6BCB70">
              <a:alpha val="94510"/>
            </a:srgbClr>
          </a:solidFill>
          <a:ln>
            <a:noFill/>
          </a:ln>
        </p:spPr>
        <p:txBody>
          <a:bodyPr anchorCtr="0" anchor="t" bIns="0" lIns="0" spcFirstLastPara="1" rIns="0" wrap="square" tIns="272625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DOM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9" name="Google Shape;3729;g27a17394344_1_39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0136" y="3246008"/>
            <a:ext cx="158739" cy="1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3730" name="Google Shape;3730;g27a17394344_1_3904"/>
          <p:cNvSpPr txBox="1"/>
          <p:nvPr/>
        </p:nvSpPr>
        <p:spPr>
          <a:xfrm>
            <a:off x="3451114" y="3214732"/>
            <a:ext cx="44532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Allows us to make JavaScript interact with the browser;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1" name="Google Shape;3731;g27a17394344_1_39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0136" y="3686667"/>
            <a:ext cx="158739" cy="1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3732" name="Google Shape;3732;g27a17394344_1_3904"/>
          <p:cNvSpPr txBox="1"/>
          <p:nvPr/>
        </p:nvSpPr>
        <p:spPr>
          <a:xfrm>
            <a:off x="3451114" y="3586816"/>
            <a:ext cx="55539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can write JavaScript to create, modify and delete HTML elements; set styles, classes and attributes; and listen and respond to events;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3" name="Google Shape;3733;g27a17394344_1_39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0136" y="4409246"/>
            <a:ext cx="158739" cy="1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3734" name="Google Shape;3734;g27a17394344_1_3904"/>
          <p:cNvSpPr txBox="1"/>
          <p:nvPr/>
        </p:nvSpPr>
        <p:spPr>
          <a:xfrm>
            <a:off x="3451114" y="4377971"/>
            <a:ext cx="54042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DOM tree is generated from an HTML document, which we can then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5" name="Google Shape;3735;g27a17394344_1_3904"/>
          <p:cNvSpPr txBox="1"/>
          <p:nvPr/>
        </p:nvSpPr>
        <p:spPr>
          <a:xfrm>
            <a:off x="3451114" y="4659891"/>
            <a:ext cx="10632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interact with;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6" name="Google Shape;3736;g27a17394344_1_39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0136" y="5131825"/>
            <a:ext cx="158739" cy="1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3737" name="Google Shape;3737;g27a17394344_1_3904"/>
          <p:cNvSpPr txBox="1"/>
          <p:nvPr/>
        </p:nvSpPr>
        <p:spPr>
          <a:xfrm>
            <a:off x="3451114" y="5031975"/>
            <a:ext cx="4911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DOM is a very complex API that contains lots of methods and properties to interact with the DOM tree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8" name="Google Shape;3738;g27a17394344_1_3904"/>
          <p:cNvGrpSpPr/>
          <p:nvPr/>
        </p:nvGrpSpPr>
        <p:grpSpPr>
          <a:xfrm>
            <a:off x="5499884" y="4894085"/>
            <a:ext cx="542901" cy="202191"/>
            <a:chOff x="9069730" y="8070720"/>
            <a:chExt cx="895285" cy="333428"/>
          </a:xfrm>
        </p:grpSpPr>
        <p:sp>
          <p:nvSpPr>
            <p:cNvPr id="3739" name="Google Shape;3739;g27a17394344_1_3904"/>
            <p:cNvSpPr/>
            <p:nvPr/>
          </p:nvSpPr>
          <p:spPr>
            <a:xfrm>
              <a:off x="9168090" y="8070720"/>
              <a:ext cx="796925" cy="213995"/>
            </a:xfrm>
            <a:custGeom>
              <a:rect b="b" l="l" r="r" t="t"/>
              <a:pathLst>
                <a:path extrusionOk="0" h="213995" w="796925">
                  <a:moveTo>
                    <a:pt x="796400" y="4981"/>
                  </a:moveTo>
                  <a:lnTo>
                    <a:pt x="734928" y="1569"/>
                  </a:lnTo>
                  <a:lnTo>
                    <a:pt x="675383" y="0"/>
                  </a:lnTo>
                  <a:lnTo>
                    <a:pt x="617763" y="272"/>
                  </a:lnTo>
                  <a:lnTo>
                    <a:pt x="562070" y="2386"/>
                  </a:lnTo>
                  <a:lnTo>
                    <a:pt x="508302" y="6341"/>
                  </a:lnTo>
                  <a:lnTo>
                    <a:pt x="456459" y="12139"/>
                  </a:lnTo>
                  <a:lnTo>
                    <a:pt x="406543" y="19778"/>
                  </a:lnTo>
                  <a:lnTo>
                    <a:pt x="358553" y="29260"/>
                  </a:lnTo>
                  <a:lnTo>
                    <a:pt x="312488" y="40583"/>
                  </a:lnTo>
                  <a:lnTo>
                    <a:pt x="268349" y="53748"/>
                  </a:lnTo>
                  <a:lnTo>
                    <a:pt x="226136" y="68754"/>
                  </a:lnTo>
                  <a:lnTo>
                    <a:pt x="185849" y="85603"/>
                  </a:lnTo>
                  <a:lnTo>
                    <a:pt x="147487" y="104293"/>
                  </a:lnTo>
                  <a:lnTo>
                    <a:pt x="111052" y="124825"/>
                  </a:lnTo>
                  <a:lnTo>
                    <a:pt x="76542" y="147199"/>
                  </a:lnTo>
                  <a:lnTo>
                    <a:pt x="43958" y="171415"/>
                  </a:lnTo>
                  <a:lnTo>
                    <a:pt x="13300" y="197472"/>
                  </a:lnTo>
                  <a:lnTo>
                    <a:pt x="0" y="21366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40" name="Google Shape;3740;g27a17394344_1_3904"/>
            <p:cNvSpPr/>
            <p:nvPr/>
          </p:nvSpPr>
          <p:spPr>
            <a:xfrm>
              <a:off x="9069730" y="8212378"/>
              <a:ext cx="179704" cy="191770"/>
            </a:xfrm>
            <a:custGeom>
              <a:rect b="b" l="l" r="r" t="t"/>
              <a:pathLst>
                <a:path extrusionOk="0" h="191770" w="179704">
                  <a:moveTo>
                    <a:pt x="43684" y="0"/>
                  </a:moveTo>
                  <a:lnTo>
                    <a:pt x="0" y="191760"/>
                  </a:lnTo>
                  <a:lnTo>
                    <a:pt x="179619" y="111652"/>
                  </a:lnTo>
                  <a:lnTo>
                    <a:pt x="4368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741" name="Google Shape;3741;g27a17394344_1_3904"/>
          <p:cNvSpPr txBox="1"/>
          <p:nvPr/>
        </p:nvSpPr>
        <p:spPr>
          <a:xfrm>
            <a:off x="6130008" y="4803442"/>
            <a:ext cx="22209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Application Programming Interface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2" name="Google Shape;3742;g27a17394344_1_3904"/>
          <p:cNvSpPr txBox="1"/>
          <p:nvPr/>
        </p:nvSpPr>
        <p:spPr>
          <a:xfrm>
            <a:off x="3447624" y="5785908"/>
            <a:ext cx="4745400" cy="4569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109350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.querySelector() / .addEventListener() / .createElement() 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.innerHTML / .textContent / .children / etc ...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743" name="Google Shape;3743;g27a17394344_1_3904"/>
          <p:cNvGrpSpPr/>
          <p:nvPr/>
        </p:nvGrpSpPr>
        <p:grpSpPr>
          <a:xfrm>
            <a:off x="10427947" y="5323160"/>
            <a:ext cx="414267" cy="504819"/>
            <a:chOff x="17196482" y="8778298"/>
            <a:chExt cx="683158" cy="832485"/>
          </a:xfrm>
        </p:grpSpPr>
        <p:sp>
          <p:nvSpPr>
            <p:cNvPr id="3744" name="Google Shape;3744;g27a17394344_1_3904"/>
            <p:cNvSpPr/>
            <p:nvPr/>
          </p:nvSpPr>
          <p:spPr>
            <a:xfrm>
              <a:off x="17284010" y="8933238"/>
              <a:ext cx="595630" cy="677545"/>
            </a:xfrm>
            <a:custGeom>
              <a:rect b="b" l="l" r="r" t="t"/>
              <a:pathLst>
                <a:path extrusionOk="0" h="677545" w="595630">
                  <a:moveTo>
                    <a:pt x="595328" y="677355"/>
                  </a:moveTo>
                  <a:lnTo>
                    <a:pt x="541938" y="665977"/>
                  </a:lnTo>
                  <a:lnTo>
                    <a:pt x="491037" y="652343"/>
                  </a:lnTo>
                  <a:lnTo>
                    <a:pt x="442624" y="636451"/>
                  </a:lnTo>
                  <a:lnTo>
                    <a:pt x="396700" y="618302"/>
                  </a:lnTo>
                  <a:lnTo>
                    <a:pt x="353265" y="597896"/>
                  </a:lnTo>
                  <a:lnTo>
                    <a:pt x="312319" y="575232"/>
                  </a:lnTo>
                  <a:lnTo>
                    <a:pt x="273862" y="550312"/>
                  </a:lnTo>
                  <a:lnTo>
                    <a:pt x="237894" y="523134"/>
                  </a:lnTo>
                  <a:lnTo>
                    <a:pt x="204414" y="493699"/>
                  </a:lnTo>
                  <a:lnTo>
                    <a:pt x="173423" y="462007"/>
                  </a:lnTo>
                  <a:lnTo>
                    <a:pt x="144922" y="428057"/>
                  </a:lnTo>
                  <a:lnTo>
                    <a:pt x="118909" y="391851"/>
                  </a:lnTo>
                  <a:lnTo>
                    <a:pt x="95384" y="353387"/>
                  </a:lnTo>
                  <a:lnTo>
                    <a:pt x="74349" y="312666"/>
                  </a:lnTo>
                  <a:lnTo>
                    <a:pt x="55803" y="269687"/>
                  </a:lnTo>
                  <a:lnTo>
                    <a:pt x="39745" y="224452"/>
                  </a:lnTo>
                  <a:lnTo>
                    <a:pt x="26176" y="176959"/>
                  </a:lnTo>
                  <a:lnTo>
                    <a:pt x="15097" y="127209"/>
                  </a:lnTo>
                  <a:lnTo>
                    <a:pt x="6506" y="75202"/>
                  </a:lnTo>
                  <a:lnTo>
                    <a:pt x="403" y="20938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45" name="Google Shape;3745;g27a17394344_1_3904"/>
            <p:cNvSpPr/>
            <p:nvPr/>
          </p:nvSpPr>
          <p:spPr>
            <a:xfrm>
              <a:off x="17196482" y="8778298"/>
              <a:ext cx="175894" cy="177800"/>
            </a:xfrm>
            <a:custGeom>
              <a:rect b="b" l="l" r="r" t="t"/>
              <a:pathLst>
                <a:path extrusionOk="0" h="177800" w="175894">
                  <a:moveTo>
                    <a:pt x="84541" y="0"/>
                  </a:moveTo>
                  <a:lnTo>
                    <a:pt x="0" y="177574"/>
                  </a:lnTo>
                  <a:lnTo>
                    <a:pt x="175879" y="174182"/>
                  </a:lnTo>
                  <a:lnTo>
                    <a:pt x="8454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746" name="Google Shape;3746;g27a17394344_1_3904"/>
          <p:cNvSpPr txBox="1"/>
          <p:nvPr/>
        </p:nvSpPr>
        <p:spPr>
          <a:xfrm>
            <a:off x="10934644" y="5511156"/>
            <a:ext cx="8601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“Types” of DOM objects (next slide)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7" name="Google Shape;3747;g27a17394344_1_390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90494" y="3594261"/>
            <a:ext cx="2553770" cy="15753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8" name="Google Shape;3748;g27a17394344_1_3904"/>
          <p:cNvGrpSpPr/>
          <p:nvPr/>
        </p:nvGrpSpPr>
        <p:grpSpPr>
          <a:xfrm>
            <a:off x="899067" y="5427927"/>
            <a:ext cx="414271" cy="504819"/>
            <a:chOff x="1482630" y="8951067"/>
            <a:chExt cx="683165" cy="832485"/>
          </a:xfrm>
        </p:grpSpPr>
        <p:sp>
          <p:nvSpPr>
            <p:cNvPr id="3749" name="Google Shape;3749;g27a17394344_1_3904"/>
            <p:cNvSpPr/>
            <p:nvPr/>
          </p:nvSpPr>
          <p:spPr>
            <a:xfrm>
              <a:off x="1570165" y="9106007"/>
              <a:ext cx="595630" cy="677545"/>
            </a:xfrm>
            <a:custGeom>
              <a:rect b="b" l="l" r="r" t="t"/>
              <a:pathLst>
                <a:path extrusionOk="0" h="677545" w="595630">
                  <a:moveTo>
                    <a:pt x="595328" y="677355"/>
                  </a:moveTo>
                  <a:lnTo>
                    <a:pt x="541938" y="665977"/>
                  </a:lnTo>
                  <a:lnTo>
                    <a:pt x="491037" y="652343"/>
                  </a:lnTo>
                  <a:lnTo>
                    <a:pt x="442624" y="636451"/>
                  </a:lnTo>
                  <a:lnTo>
                    <a:pt x="396700" y="618302"/>
                  </a:lnTo>
                  <a:lnTo>
                    <a:pt x="353265" y="597896"/>
                  </a:lnTo>
                  <a:lnTo>
                    <a:pt x="312319" y="575232"/>
                  </a:lnTo>
                  <a:lnTo>
                    <a:pt x="273862" y="550312"/>
                  </a:lnTo>
                  <a:lnTo>
                    <a:pt x="237894" y="523134"/>
                  </a:lnTo>
                  <a:lnTo>
                    <a:pt x="204414" y="493699"/>
                  </a:lnTo>
                  <a:lnTo>
                    <a:pt x="173423" y="462007"/>
                  </a:lnTo>
                  <a:lnTo>
                    <a:pt x="144922" y="428057"/>
                  </a:lnTo>
                  <a:lnTo>
                    <a:pt x="118909" y="391851"/>
                  </a:lnTo>
                  <a:lnTo>
                    <a:pt x="95384" y="353387"/>
                  </a:lnTo>
                  <a:lnTo>
                    <a:pt x="74349" y="312666"/>
                  </a:lnTo>
                  <a:lnTo>
                    <a:pt x="55803" y="269687"/>
                  </a:lnTo>
                  <a:lnTo>
                    <a:pt x="39745" y="224452"/>
                  </a:lnTo>
                  <a:lnTo>
                    <a:pt x="26176" y="176959"/>
                  </a:lnTo>
                  <a:lnTo>
                    <a:pt x="15097" y="127209"/>
                  </a:lnTo>
                  <a:lnTo>
                    <a:pt x="6506" y="75202"/>
                  </a:lnTo>
                  <a:lnTo>
                    <a:pt x="403" y="20938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50" name="Google Shape;3750;g27a17394344_1_3904"/>
            <p:cNvSpPr/>
            <p:nvPr/>
          </p:nvSpPr>
          <p:spPr>
            <a:xfrm>
              <a:off x="1482630" y="8951067"/>
              <a:ext cx="175894" cy="177800"/>
            </a:xfrm>
            <a:custGeom>
              <a:rect b="b" l="l" r="r" t="t"/>
              <a:pathLst>
                <a:path extrusionOk="0" h="177800" w="175894">
                  <a:moveTo>
                    <a:pt x="84546" y="0"/>
                  </a:moveTo>
                  <a:lnTo>
                    <a:pt x="0" y="177574"/>
                  </a:lnTo>
                  <a:lnTo>
                    <a:pt x="175878" y="174182"/>
                  </a:lnTo>
                  <a:lnTo>
                    <a:pt x="8454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751" name="Google Shape;3751;g27a17394344_1_3904"/>
          <p:cNvGrpSpPr/>
          <p:nvPr/>
        </p:nvGrpSpPr>
        <p:grpSpPr>
          <a:xfrm>
            <a:off x="467802" y="3324309"/>
            <a:ext cx="2131597" cy="1861090"/>
            <a:chOff x="771442" y="5482040"/>
            <a:chExt cx="3515167" cy="3069080"/>
          </a:xfrm>
        </p:grpSpPr>
        <p:pic>
          <p:nvPicPr>
            <p:cNvPr id="3752" name="Google Shape;3752;g27a17394344_1_390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71442" y="5482040"/>
              <a:ext cx="3515167" cy="3069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3" name="Google Shape;3753;g27a17394344_1_3904"/>
            <p:cNvSpPr/>
            <p:nvPr/>
          </p:nvSpPr>
          <p:spPr>
            <a:xfrm>
              <a:off x="2644022" y="6265381"/>
              <a:ext cx="1154429" cy="560704"/>
            </a:xfrm>
            <a:custGeom>
              <a:rect b="b" l="l" r="r" t="t"/>
              <a:pathLst>
                <a:path extrusionOk="0" h="560704" w="1154429">
                  <a:moveTo>
                    <a:pt x="985775" y="81864"/>
                  </a:moveTo>
                  <a:lnTo>
                    <a:pt x="1033862" y="108287"/>
                  </a:lnTo>
                  <a:lnTo>
                    <a:pt x="1073934" y="136754"/>
                  </a:lnTo>
                  <a:lnTo>
                    <a:pt x="1105992" y="166894"/>
                  </a:lnTo>
                  <a:lnTo>
                    <a:pt x="1130035" y="198334"/>
                  </a:lnTo>
                  <a:lnTo>
                    <a:pt x="1154078" y="263632"/>
                  </a:lnTo>
                  <a:lnTo>
                    <a:pt x="1154078" y="296745"/>
                  </a:lnTo>
                  <a:lnTo>
                    <a:pt x="1130035" y="362043"/>
                  </a:lnTo>
                  <a:lnTo>
                    <a:pt x="1105992" y="393484"/>
                  </a:lnTo>
                  <a:lnTo>
                    <a:pt x="1073934" y="423624"/>
                  </a:lnTo>
                  <a:lnTo>
                    <a:pt x="1033862" y="452091"/>
                  </a:lnTo>
                  <a:lnTo>
                    <a:pt x="985775" y="478513"/>
                  </a:lnTo>
                  <a:lnTo>
                    <a:pt x="944540" y="496705"/>
                  </a:lnTo>
                  <a:lnTo>
                    <a:pt x="900736" y="512624"/>
                  </a:lnTo>
                  <a:lnTo>
                    <a:pt x="854704" y="526268"/>
                  </a:lnTo>
                  <a:lnTo>
                    <a:pt x="806789" y="537638"/>
                  </a:lnTo>
                  <a:lnTo>
                    <a:pt x="757332" y="546734"/>
                  </a:lnTo>
                  <a:lnTo>
                    <a:pt x="706676" y="553556"/>
                  </a:lnTo>
                  <a:lnTo>
                    <a:pt x="655164" y="558104"/>
                  </a:lnTo>
                  <a:lnTo>
                    <a:pt x="603137" y="560378"/>
                  </a:lnTo>
                  <a:lnTo>
                    <a:pt x="550940" y="560378"/>
                  </a:lnTo>
                  <a:lnTo>
                    <a:pt x="498914" y="558104"/>
                  </a:lnTo>
                  <a:lnTo>
                    <a:pt x="447401" y="553556"/>
                  </a:lnTo>
                  <a:lnTo>
                    <a:pt x="396745" y="546734"/>
                  </a:lnTo>
                  <a:lnTo>
                    <a:pt x="347288" y="537638"/>
                  </a:lnTo>
                  <a:lnTo>
                    <a:pt x="299373" y="526268"/>
                  </a:lnTo>
                  <a:lnTo>
                    <a:pt x="253342" y="512624"/>
                  </a:lnTo>
                  <a:lnTo>
                    <a:pt x="209537" y="496705"/>
                  </a:lnTo>
                  <a:lnTo>
                    <a:pt x="168302" y="478513"/>
                  </a:lnTo>
                  <a:lnTo>
                    <a:pt x="120216" y="452091"/>
                  </a:lnTo>
                  <a:lnTo>
                    <a:pt x="80144" y="423624"/>
                  </a:lnTo>
                  <a:lnTo>
                    <a:pt x="48086" y="393484"/>
                  </a:lnTo>
                  <a:lnTo>
                    <a:pt x="24043" y="362043"/>
                  </a:lnTo>
                  <a:lnTo>
                    <a:pt x="0" y="296745"/>
                  </a:lnTo>
                  <a:lnTo>
                    <a:pt x="0" y="263632"/>
                  </a:lnTo>
                  <a:lnTo>
                    <a:pt x="24043" y="198334"/>
                  </a:lnTo>
                  <a:lnTo>
                    <a:pt x="48086" y="166894"/>
                  </a:lnTo>
                  <a:lnTo>
                    <a:pt x="80144" y="136754"/>
                  </a:lnTo>
                  <a:lnTo>
                    <a:pt x="120216" y="108287"/>
                  </a:lnTo>
                  <a:lnTo>
                    <a:pt x="168302" y="81864"/>
                  </a:lnTo>
                  <a:lnTo>
                    <a:pt x="209537" y="63672"/>
                  </a:lnTo>
                  <a:lnTo>
                    <a:pt x="253342" y="47754"/>
                  </a:lnTo>
                  <a:lnTo>
                    <a:pt x="299373" y="34110"/>
                  </a:lnTo>
                  <a:lnTo>
                    <a:pt x="347288" y="22740"/>
                  </a:lnTo>
                  <a:lnTo>
                    <a:pt x="396745" y="13644"/>
                  </a:lnTo>
                  <a:lnTo>
                    <a:pt x="447401" y="6822"/>
                  </a:lnTo>
                  <a:lnTo>
                    <a:pt x="498914" y="2274"/>
                  </a:lnTo>
                  <a:lnTo>
                    <a:pt x="550940" y="0"/>
                  </a:lnTo>
                  <a:lnTo>
                    <a:pt x="603137" y="0"/>
                  </a:lnTo>
                  <a:lnTo>
                    <a:pt x="655164" y="2274"/>
                  </a:lnTo>
                  <a:lnTo>
                    <a:pt x="706676" y="6822"/>
                  </a:lnTo>
                  <a:lnTo>
                    <a:pt x="757332" y="13644"/>
                  </a:lnTo>
                  <a:lnTo>
                    <a:pt x="806789" y="22740"/>
                  </a:lnTo>
                  <a:lnTo>
                    <a:pt x="854704" y="34110"/>
                  </a:lnTo>
                  <a:lnTo>
                    <a:pt x="900736" y="47754"/>
                  </a:lnTo>
                  <a:lnTo>
                    <a:pt x="944540" y="63672"/>
                  </a:lnTo>
                  <a:lnTo>
                    <a:pt x="985775" y="81864"/>
                  </a:lnTo>
                  <a:close/>
                </a:path>
              </a:pathLst>
            </a:custGeom>
            <a:noFill/>
            <a:ln cap="flat" cmpd="sng" w="52350">
              <a:solidFill>
                <a:srgbClr val="F3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754" name="Google Shape;3754;g27a17394344_1_3904"/>
          <p:cNvSpPr txBox="1"/>
          <p:nvPr/>
        </p:nvSpPr>
        <p:spPr>
          <a:xfrm>
            <a:off x="1405085" y="5821649"/>
            <a:ext cx="631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DOM tree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5" name="Google Shape;3755;g27a17394344_1_3904"/>
          <p:cNvSpPr txBox="1"/>
          <p:nvPr/>
        </p:nvSpPr>
        <p:spPr>
          <a:xfrm>
            <a:off x="1755133" y="3494467"/>
            <a:ext cx="454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Nodes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6" name="Google Shape;3756;g27a17394344_1_3904"/>
          <p:cNvSpPr/>
          <p:nvPr/>
        </p:nvSpPr>
        <p:spPr>
          <a:xfrm>
            <a:off x="968776" y="3539669"/>
            <a:ext cx="701316" cy="340628"/>
          </a:xfrm>
          <a:custGeom>
            <a:rect b="b" l="l" r="r" t="t"/>
            <a:pathLst>
              <a:path extrusionOk="0" h="560704" w="1154430">
                <a:moveTo>
                  <a:pt x="985775" y="81864"/>
                </a:moveTo>
                <a:lnTo>
                  <a:pt x="1033862" y="108287"/>
                </a:lnTo>
                <a:lnTo>
                  <a:pt x="1073934" y="136754"/>
                </a:lnTo>
                <a:lnTo>
                  <a:pt x="1105992" y="166894"/>
                </a:lnTo>
                <a:lnTo>
                  <a:pt x="1130035" y="198334"/>
                </a:lnTo>
                <a:lnTo>
                  <a:pt x="1154078" y="263632"/>
                </a:lnTo>
                <a:lnTo>
                  <a:pt x="1154078" y="296745"/>
                </a:lnTo>
                <a:lnTo>
                  <a:pt x="1130035" y="362043"/>
                </a:lnTo>
                <a:lnTo>
                  <a:pt x="1105992" y="393484"/>
                </a:lnTo>
                <a:lnTo>
                  <a:pt x="1073934" y="423624"/>
                </a:lnTo>
                <a:lnTo>
                  <a:pt x="1033862" y="452091"/>
                </a:lnTo>
                <a:lnTo>
                  <a:pt x="985775" y="478513"/>
                </a:lnTo>
                <a:lnTo>
                  <a:pt x="944540" y="496705"/>
                </a:lnTo>
                <a:lnTo>
                  <a:pt x="900736" y="512624"/>
                </a:lnTo>
                <a:lnTo>
                  <a:pt x="854704" y="526268"/>
                </a:lnTo>
                <a:lnTo>
                  <a:pt x="806789" y="537638"/>
                </a:lnTo>
                <a:lnTo>
                  <a:pt x="757332" y="546734"/>
                </a:lnTo>
                <a:lnTo>
                  <a:pt x="706676" y="553556"/>
                </a:lnTo>
                <a:lnTo>
                  <a:pt x="655164" y="558104"/>
                </a:lnTo>
                <a:lnTo>
                  <a:pt x="603137" y="560378"/>
                </a:lnTo>
                <a:lnTo>
                  <a:pt x="550940" y="560378"/>
                </a:lnTo>
                <a:lnTo>
                  <a:pt x="498914" y="558104"/>
                </a:lnTo>
                <a:lnTo>
                  <a:pt x="447401" y="553556"/>
                </a:lnTo>
                <a:lnTo>
                  <a:pt x="396745" y="546734"/>
                </a:lnTo>
                <a:lnTo>
                  <a:pt x="347288" y="537638"/>
                </a:lnTo>
                <a:lnTo>
                  <a:pt x="299373" y="526268"/>
                </a:lnTo>
                <a:lnTo>
                  <a:pt x="253342" y="512624"/>
                </a:lnTo>
                <a:lnTo>
                  <a:pt x="209537" y="496705"/>
                </a:lnTo>
                <a:lnTo>
                  <a:pt x="168302" y="478513"/>
                </a:lnTo>
                <a:lnTo>
                  <a:pt x="120216" y="452091"/>
                </a:lnTo>
                <a:lnTo>
                  <a:pt x="80144" y="423624"/>
                </a:lnTo>
                <a:lnTo>
                  <a:pt x="48086" y="393484"/>
                </a:lnTo>
                <a:lnTo>
                  <a:pt x="24043" y="362043"/>
                </a:lnTo>
                <a:lnTo>
                  <a:pt x="0" y="296745"/>
                </a:lnTo>
                <a:lnTo>
                  <a:pt x="0" y="263632"/>
                </a:lnTo>
                <a:lnTo>
                  <a:pt x="24043" y="198334"/>
                </a:lnTo>
                <a:lnTo>
                  <a:pt x="48086" y="166894"/>
                </a:lnTo>
                <a:lnTo>
                  <a:pt x="80144" y="136754"/>
                </a:lnTo>
                <a:lnTo>
                  <a:pt x="120216" y="108287"/>
                </a:lnTo>
                <a:lnTo>
                  <a:pt x="168302" y="81864"/>
                </a:lnTo>
                <a:lnTo>
                  <a:pt x="209537" y="63672"/>
                </a:lnTo>
                <a:lnTo>
                  <a:pt x="253342" y="47754"/>
                </a:lnTo>
                <a:lnTo>
                  <a:pt x="299373" y="34110"/>
                </a:lnTo>
                <a:lnTo>
                  <a:pt x="347288" y="22740"/>
                </a:lnTo>
                <a:lnTo>
                  <a:pt x="396745" y="13644"/>
                </a:lnTo>
                <a:lnTo>
                  <a:pt x="447401" y="6822"/>
                </a:lnTo>
                <a:lnTo>
                  <a:pt x="498914" y="2274"/>
                </a:lnTo>
                <a:lnTo>
                  <a:pt x="550940" y="0"/>
                </a:lnTo>
                <a:lnTo>
                  <a:pt x="603137" y="0"/>
                </a:lnTo>
                <a:lnTo>
                  <a:pt x="655164" y="2274"/>
                </a:lnTo>
                <a:lnTo>
                  <a:pt x="706676" y="6822"/>
                </a:lnTo>
                <a:lnTo>
                  <a:pt x="757332" y="13644"/>
                </a:lnTo>
                <a:lnTo>
                  <a:pt x="806789" y="22740"/>
                </a:lnTo>
                <a:lnTo>
                  <a:pt x="854704" y="34110"/>
                </a:lnTo>
                <a:lnTo>
                  <a:pt x="900736" y="47754"/>
                </a:lnTo>
                <a:lnTo>
                  <a:pt x="944540" y="63672"/>
                </a:lnTo>
                <a:lnTo>
                  <a:pt x="985775" y="81864"/>
                </a:lnTo>
                <a:close/>
              </a:path>
            </a:pathLst>
          </a:custGeom>
          <a:noFill/>
          <a:ln cap="flat" cmpd="sng" w="52350">
            <a:solidFill>
              <a:srgbClr val="F342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0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1" name="Google Shape;3761;g27a17394344_1_39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762" name="Google Shape;3762;g27a17394344_1_3955"/>
          <p:cNvSpPr txBox="1"/>
          <p:nvPr>
            <p:ph type="title"/>
          </p:nvPr>
        </p:nvSpPr>
        <p:spPr>
          <a:xfrm>
            <a:off x="365873" y="157387"/>
            <a:ext cx="11645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THE DOM	API IS ORGANIZED BEHIND THE SCENES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3" name="Google Shape;3763;g27a17394344_1_39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156" y="1090490"/>
            <a:ext cx="1947462" cy="498637"/>
          </a:xfrm>
          <a:prstGeom prst="rect">
            <a:avLst/>
          </a:prstGeom>
          <a:noFill/>
          <a:ln>
            <a:noFill/>
          </a:ln>
        </p:spPr>
      </p:pic>
      <p:sp>
        <p:nvSpPr>
          <p:cNvPr id="3764" name="Google Shape;3764;g27a17394344_1_3955"/>
          <p:cNvSpPr txBox="1"/>
          <p:nvPr/>
        </p:nvSpPr>
        <p:spPr>
          <a:xfrm>
            <a:off x="5040495" y="2402771"/>
            <a:ext cx="1462500" cy="3912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5" name="Google Shape;3765;g27a17394344_1_3955"/>
          <p:cNvSpPr txBox="1"/>
          <p:nvPr/>
        </p:nvSpPr>
        <p:spPr>
          <a:xfrm>
            <a:off x="9054877" y="6364350"/>
            <a:ext cx="28845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(THIS IS NOT A DOM TREE)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6" name="Google Shape;3766;g27a17394344_1_3955"/>
          <p:cNvSpPr txBox="1"/>
          <p:nvPr/>
        </p:nvSpPr>
        <p:spPr>
          <a:xfrm>
            <a:off x="5856445" y="1318358"/>
            <a:ext cx="1462500" cy="391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EventTarget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7" name="Google Shape;3767;g27a17394344_1_3955"/>
          <p:cNvGrpSpPr/>
          <p:nvPr/>
        </p:nvGrpSpPr>
        <p:grpSpPr>
          <a:xfrm>
            <a:off x="6027115" y="2000844"/>
            <a:ext cx="276862" cy="276794"/>
            <a:chOff x="9939174" y="3299545"/>
            <a:chExt cx="456567" cy="456455"/>
          </a:xfrm>
        </p:grpSpPr>
        <p:sp>
          <p:nvSpPr>
            <p:cNvPr id="3768" name="Google Shape;3768;g27a17394344_1_3955"/>
            <p:cNvSpPr/>
            <p:nvPr/>
          </p:nvSpPr>
          <p:spPr>
            <a:xfrm>
              <a:off x="10117612" y="3299545"/>
              <a:ext cx="278129" cy="278129"/>
            </a:xfrm>
            <a:custGeom>
              <a:rect b="b" l="l" r="r" t="t"/>
              <a:pathLst>
                <a:path extrusionOk="0" h="278129" w="278129">
                  <a:moveTo>
                    <a:pt x="277841" y="0"/>
                  </a:moveTo>
                  <a:lnTo>
                    <a:pt x="25914" y="251927"/>
                  </a:lnTo>
                  <a:lnTo>
                    <a:pt x="0" y="277841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69" name="Google Shape;3769;g27a17394344_1_3955"/>
            <p:cNvSpPr/>
            <p:nvPr/>
          </p:nvSpPr>
          <p:spPr>
            <a:xfrm>
              <a:off x="9939174" y="3449296"/>
              <a:ext cx="306704" cy="306704"/>
            </a:xfrm>
            <a:custGeom>
              <a:rect b="b" l="l" r="r" t="t"/>
              <a:pathLst>
                <a:path extrusionOk="0" h="306704" w="306704">
                  <a:moveTo>
                    <a:pt x="102175" y="0"/>
                  </a:moveTo>
                  <a:lnTo>
                    <a:pt x="0" y="306527"/>
                  </a:lnTo>
                  <a:lnTo>
                    <a:pt x="306527" y="204351"/>
                  </a:lnTo>
                  <a:lnTo>
                    <a:pt x="10217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770" name="Google Shape;3770;g27a17394344_1_3955"/>
          <p:cNvSpPr txBox="1"/>
          <p:nvPr/>
        </p:nvSpPr>
        <p:spPr>
          <a:xfrm>
            <a:off x="6672395" y="2402771"/>
            <a:ext cx="1462500" cy="391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1" name="Google Shape;3771;g27a17394344_1_3955"/>
          <p:cNvGrpSpPr/>
          <p:nvPr/>
        </p:nvGrpSpPr>
        <p:grpSpPr>
          <a:xfrm>
            <a:off x="6870474" y="2000844"/>
            <a:ext cx="276797" cy="276794"/>
            <a:chOff x="11329937" y="3299545"/>
            <a:chExt cx="456459" cy="456455"/>
          </a:xfrm>
        </p:grpSpPr>
        <p:sp>
          <p:nvSpPr>
            <p:cNvPr id="3772" name="Google Shape;3772;g27a17394344_1_3955"/>
            <p:cNvSpPr/>
            <p:nvPr/>
          </p:nvSpPr>
          <p:spPr>
            <a:xfrm>
              <a:off x="11329937" y="3299545"/>
              <a:ext cx="278129" cy="278129"/>
            </a:xfrm>
            <a:custGeom>
              <a:rect b="b" l="l" r="r" t="t"/>
              <a:pathLst>
                <a:path extrusionOk="0" h="278129" w="278129">
                  <a:moveTo>
                    <a:pt x="0" y="0"/>
                  </a:moveTo>
                  <a:lnTo>
                    <a:pt x="251927" y="251927"/>
                  </a:lnTo>
                  <a:lnTo>
                    <a:pt x="277841" y="277841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73" name="Google Shape;3773;g27a17394344_1_3955"/>
            <p:cNvSpPr/>
            <p:nvPr/>
          </p:nvSpPr>
          <p:spPr>
            <a:xfrm>
              <a:off x="11479692" y="3449296"/>
              <a:ext cx="306704" cy="306704"/>
            </a:xfrm>
            <a:custGeom>
              <a:rect b="b" l="l" r="r" t="t"/>
              <a:pathLst>
                <a:path extrusionOk="0" h="306704" w="306704">
                  <a:moveTo>
                    <a:pt x="204349" y="0"/>
                  </a:moveTo>
                  <a:lnTo>
                    <a:pt x="0" y="204351"/>
                  </a:lnTo>
                  <a:lnTo>
                    <a:pt x="306524" y="306527"/>
                  </a:lnTo>
                  <a:lnTo>
                    <a:pt x="204349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774" name="Google Shape;3774;g27a17394344_1_3955"/>
          <p:cNvGrpSpPr/>
          <p:nvPr/>
        </p:nvGrpSpPr>
        <p:grpSpPr>
          <a:xfrm>
            <a:off x="3209177" y="4191001"/>
            <a:ext cx="175589" cy="346038"/>
            <a:chOff x="5292179" y="6911282"/>
            <a:chExt cx="289560" cy="570643"/>
          </a:xfrm>
        </p:grpSpPr>
        <p:sp>
          <p:nvSpPr>
            <p:cNvPr id="3775" name="Google Shape;3775;g27a17394344_1_3955"/>
            <p:cNvSpPr/>
            <p:nvPr/>
          </p:nvSpPr>
          <p:spPr>
            <a:xfrm>
              <a:off x="5436677" y="6911282"/>
              <a:ext cx="0" cy="318134"/>
            </a:xfrm>
            <a:custGeom>
              <a:rect b="b" l="l" r="r" t="t"/>
              <a:pathLst>
                <a:path extrusionOk="0" h="318134" w="120000">
                  <a:moveTo>
                    <a:pt x="0" y="0"/>
                  </a:moveTo>
                  <a:lnTo>
                    <a:pt x="0" y="281084"/>
                  </a:lnTo>
                  <a:lnTo>
                    <a:pt x="0" y="317732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76" name="Google Shape;3776;g27a17394344_1_3955"/>
            <p:cNvSpPr/>
            <p:nvPr/>
          </p:nvSpPr>
          <p:spPr>
            <a:xfrm>
              <a:off x="5292179" y="7192366"/>
              <a:ext cx="289560" cy="289559"/>
            </a:xfrm>
            <a:custGeom>
              <a:rect b="b" l="l" r="r" t="t"/>
              <a:pathLst>
                <a:path extrusionOk="0" h="289559" w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777" name="Google Shape;3777;g27a17394344_1_3955"/>
          <p:cNvSpPr txBox="1"/>
          <p:nvPr/>
        </p:nvSpPr>
        <p:spPr>
          <a:xfrm>
            <a:off x="2565872" y="4635494"/>
            <a:ext cx="1462500" cy="391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HTMLElement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8" name="Google Shape;3778;g27a17394344_1_3955"/>
          <p:cNvSpPr txBox="1"/>
          <p:nvPr/>
        </p:nvSpPr>
        <p:spPr>
          <a:xfrm>
            <a:off x="907217" y="5705160"/>
            <a:ext cx="1970400" cy="391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HTMLButtonElement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9" name="Google Shape;3779;g27a17394344_1_3955"/>
          <p:cNvSpPr txBox="1"/>
          <p:nvPr/>
        </p:nvSpPr>
        <p:spPr>
          <a:xfrm>
            <a:off x="3716527" y="5705160"/>
            <a:ext cx="1970400" cy="391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HTMLDivElement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0" name="Google Shape;3780;g27a17394344_1_3955"/>
          <p:cNvSpPr txBox="1"/>
          <p:nvPr/>
        </p:nvSpPr>
        <p:spPr>
          <a:xfrm>
            <a:off x="3123020" y="5617589"/>
            <a:ext cx="34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1" name="Google Shape;3781;g27a17394344_1_3955"/>
          <p:cNvGrpSpPr/>
          <p:nvPr/>
        </p:nvGrpSpPr>
        <p:grpSpPr>
          <a:xfrm>
            <a:off x="2546292" y="5310601"/>
            <a:ext cx="276862" cy="276796"/>
            <a:chOff x="4199030" y="8757588"/>
            <a:chExt cx="456566" cy="456457"/>
          </a:xfrm>
        </p:grpSpPr>
        <p:sp>
          <p:nvSpPr>
            <p:cNvPr id="3782" name="Google Shape;3782;g27a17394344_1_3955"/>
            <p:cNvSpPr/>
            <p:nvPr/>
          </p:nvSpPr>
          <p:spPr>
            <a:xfrm>
              <a:off x="4377467" y="8757588"/>
              <a:ext cx="278129" cy="278129"/>
            </a:xfrm>
            <a:custGeom>
              <a:rect b="b" l="l" r="r" t="t"/>
              <a:pathLst>
                <a:path extrusionOk="0" h="278129" w="278129">
                  <a:moveTo>
                    <a:pt x="277841" y="0"/>
                  </a:moveTo>
                  <a:lnTo>
                    <a:pt x="25914" y="251927"/>
                  </a:lnTo>
                  <a:lnTo>
                    <a:pt x="0" y="277841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83" name="Google Shape;3783;g27a17394344_1_3955"/>
            <p:cNvSpPr/>
            <p:nvPr/>
          </p:nvSpPr>
          <p:spPr>
            <a:xfrm>
              <a:off x="4199030" y="8907341"/>
              <a:ext cx="306704" cy="306704"/>
            </a:xfrm>
            <a:custGeom>
              <a:rect b="b" l="l" r="r" t="t"/>
              <a:pathLst>
                <a:path extrusionOk="0" h="306704" w="306704">
                  <a:moveTo>
                    <a:pt x="102175" y="0"/>
                  </a:moveTo>
                  <a:lnTo>
                    <a:pt x="0" y="306526"/>
                  </a:lnTo>
                  <a:lnTo>
                    <a:pt x="306526" y="204350"/>
                  </a:lnTo>
                  <a:lnTo>
                    <a:pt x="10217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784" name="Google Shape;3784;g27a17394344_1_3955"/>
          <p:cNvGrpSpPr/>
          <p:nvPr/>
        </p:nvGrpSpPr>
        <p:grpSpPr>
          <a:xfrm>
            <a:off x="3770622" y="5310601"/>
            <a:ext cx="276795" cy="276796"/>
            <a:chOff x="6218045" y="8757588"/>
            <a:chExt cx="456456" cy="456457"/>
          </a:xfrm>
        </p:grpSpPr>
        <p:sp>
          <p:nvSpPr>
            <p:cNvPr id="3785" name="Google Shape;3785;g27a17394344_1_3955"/>
            <p:cNvSpPr/>
            <p:nvPr/>
          </p:nvSpPr>
          <p:spPr>
            <a:xfrm>
              <a:off x="6218045" y="8757588"/>
              <a:ext cx="278129" cy="278129"/>
            </a:xfrm>
            <a:custGeom>
              <a:rect b="b" l="l" r="r" t="t"/>
              <a:pathLst>
                <a:path extrusionOk="0" h="278129" w="278129">
                  <a:moveTo>
                    <a:pt x="0" y="0"/>
                  </a:moveTo>
                  <a:lnTo>
                    <a:pt x="251927" y="251927"/>
                  </a:lnTo>
                  <a:lnTo>
                    <a:pt x="277841" y="277841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86" name="Google Shape;3786;g27a17394344_1_3955"/>
            <p:cNvSpPr/>
            <p:nvPr/>
          </p:nvSpPr>
          <p:spPr>
            <a:xfrm>
              <a:off x="6367797" y="8907341"/>
              <a:ext cx="306704" cy="306704"/>
            </a:xfrm>
            <a:custGeom>
              <a:rect b="b" l="l" r="r" t="t"/>
              <a:pathLst>
                <a:path extrusionOk="0" h="306704" w="306704">
                  <a:moveTo>
                    <a:pt x="204350" y="0"/>
                  </a:moveTo>
                  <a:lnTo>
                    <a:pt x="0" y="204350"/>
                  </a:lnTo>
                  <a:lnTo>
                    <a:pt x="306526" y="306526"/>
                  </a:lnTo>
                  <a:lnTo>
                    <a:pt x="20435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787" name="Google Shape;3787;g27a17394344_1_3955"/>
          <p:cNvGrpSpPr/>
          <p:nvPr/>
        </p:nvGrpSpPr>
        <p:grpSpPr>
          <a:xfrm>
            <a:off x="3036301" y="5313935"/>
            <a:ext cx="521073" cy="306707"/>
            <a:chOff x="5007092" y="8763086"/>
            <a:chExt cx="859289" cy="505783"/>
          </a:xfrm>
        </p:grpSpPr>
        <p:sp>
          <p:nvSpPr>
            <p:cNvPr id="3788" name="Google Shape;3788;g27a17394344_1_3955"/>
            <p:cNvSpPr/>
            <p:nvPr/>
          </p:nvSpPr>
          <p:spPr>
            <a:xfrm>
              <a:off x="5123718" y="8763086"/>
              <a:ext cx="118110" cy="261620"/>
            </a:xfrm>
            <a:custGeom>
              <a:rect b="b" l="l" r="r" t="t"/>
              <a:pathLst>
                <a:path extrusionOk="0" h="261620" w="118110">
                  <a:moveTo>
                    <a:pt x="117906" y="0"/>
                  </a:moveTo>
                  <a:lnTo>
                    <a:pt x="15077" y="227813"/>
                  </a:lnTo>
                  <a:lnTo>
                    <a:pt x="0" y="261216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89" name="Google Shape;3789;g27a17394344_1_3955"/>
            <p:cNvSpPr/>
            <p:nvPr/>
          </p:nvSpPr>
          <p:spPr>
            <a:xfrm>
              <a:off x="5007092" y="8931453"/>
              <a:ext cx="263525" cy="323215"/>
            </a:xfrm>
            <a:custGeom>
              <a:rect b="b" l="l" r="r" t="t"/>
              <a:pathLst>
                <a:path extrusionOk="0" h="323215" w="263525">
                  <a:moveTo>
                    <a:pt x="0" y="0"/>
                  </a:moveTo>
                  <a:lnTo>
                    <a:pt x="12807" y="322852"/>
                  </a:lnTo>
                  <a:lnTo>
                    <a:pt x="263406" y="118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90" name="Google Shape;3790;g27a17394344_1_3955"/>
            <p:cNvSpPr/>
            <p:nvPr/>
          </p:nvSpPr>
          <p:spPr>
            <a:xfrm>
              <a:off x="5631729" y="8763086"/>
              <a:ext cx="118110" cy="261620"/>
            </a:xfrm>
            <a:custGeom>
              <a:rect b="b" l="l" r="r" t="t"/>
              <a:pathLst>
                <a:path extrusionOk="0" h="261620" w="118110">
                  <a:moveTo>
                    <a:pt x="0" y="0"/>
                  </a:moveTo>
                  <a:lnTo>
                    <a:pt x="102829" y="227813"/>
                  </a:lnTo>
                  <a:lnTo>
                    <a:pt x="117906" y="261216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91" name="Google Shape;3791;g27a17394344_1_3955"/>
            <p:cNvSpPr/>
            <p:nvPr/>
          </p:nvSpPr>
          <p:spPr>
            <a:xfrm>
              <a:off x="5602856" y="8931453"/>
              <a:ext cx="263525" cy="323215"/>
            </a:xfrm>
            <a:custGeom>
              <a:rect b="b" l="l" r="r" t="t"/>
              <a:pathLst>
                <a:path extrusionOk="0" h="323215" w="263525">
                  <a:moveTo>
                    <a:pt x="263405" y="0"/>
                  </a:moveTo>
                  <a:lnTo>
                    <a:pt x="0" y="118894"/>
                  </a:lnTo>
                  <a:lnTo>
                    <a:pt x="250597" y="322854"/>
                  </a:lnTo>
                  <a:lnTo>
                    <a:pt x="26340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92" name="Google Shape;3792;g27a17394344_1_3955"/>
            <p:cNvSpPr/>
            <p:nvPr/>
          </p:nvSpPr>
          <p:spPr>
            <a:xfrm>
              <a:off x="5440009" y="8763086"/>
              <a:ext cx="0" cy="253365"/>
            </a:xfrm>
            <a:custGeom>
              <a:rect b="b" l="l" r="r" t="t"/>
              <a:pathLst>
                <a:path extrusionOk="0" h="253365" w="120000">
                  <a:moveTo>
                    <a:pt x="0" y="0"/>
                  </a:moveTo>
                  <a:lnTo>
                    <a:pt x="0" y="216223"/>
                  </a:lnTo>
                  <a:lnTo>
                    <a:pt x="0" y="252871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93" name="Google Shape;3793;g27a17394344_1_3955"/>
            <p:cNvSpPr/>
            <p:nvPr/>
          </p:nvSpPr>
          <p:spPr>
            <a:xfrm>
              <a:off x="5295510" y="8979310"/>
              <a:ext cx="289560" cy="289559"/>
            </a:xfrm>
            <a:custGeom>
              <a:rect b="b" l="l" r="r" t="t"/>
              <a:pathLst>
                <a:path extrusionOk="0" h="289559" w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794" name="Google Shape;3794;g27a17394344_1_3955"/>
          <p:cNvSpPr txBox="1"/>
          <p:nvPr/>
        </p:nvSpPr>
        <p:spPr>
          <a:xfrm>
            <a:off x="7484592" y="3542641"/>
            <a:ext cx="1462500" cy="391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30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5" name="Google Shape;3795;g27a17394344_1_3955"/>
          <p:cNvGrpSpPr/>
          <p:nvPr/>
        </p:nvGrpSpPr>
        <p:grpSpPr>
          <a:xfrm>
            <a:off x="5988593" y="3052150"/>
            <a:ext cx="1464346" cy="412208"/>
            <a:chOff x="9875648" y="5033229"/>
            <a:chExt cx="2414819" cy="679762"/>
          </a:xfrm>
        </p:grpSpPr>
        <p:sp>
          <p:nvSpPr>
            <p:cNvPr id="3796" name="Google Shape;3796;g27a17394344_1_3955"/>
            <p:cNvSpPr/>
            <p:nvPr/>
          </p:nvSpPr>
          <p:spPr>
            <a:xfrm>
              <a:off x="10448911" y="5033229"/>
              <a:ext cx="1603375" cy="554989"/>
            </a:xfrm>
            <a:custGeom>
              <a:rect b="b" l="l" r="r" t="t"/>
              <a:pathLst>
                <a:path extrusionOk="0" h="554989" w="1603375">
                  <a:moveTo>
                    <a:pt x="0" y="0"/>
                  </a:moveTo>
                  <a:lnTo>
                    <a:pt x="1568130" y="542630"/>
                  </a:lnTo>
                  <a:lnTo>
                    <a:pt x="1602763" y="554614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97" name="Google Shape;3797;g27a17394344_1_3955"/>
            <p:cNvSpPr/>
            <p:nvPr/>
          </p:nvSpPr>
          <p:spPr>
            <a:xfrm>
              <a:off x="11969792" y="5439306"/>
              <a:ext cx="320675" cy="273685"/>
            </a:xfrm>
            <a:custGeom>
              <a:rect b="b" l="l" r="r" t="t"/>
              <a:pathLst>
                <a:path extrusionOk="0" h="273685" w="320675">
                  <a:moveTo>
                    <a:pt x="94499" y="0"/>
                  </a:moveTo>
                  <a:lnTo>
                    <a:pt x="0" y="273106"/>
                  </a:lnTo>
                  <a:lnTo>
                    <a:pt x="320356" y="231058"/>
                  </a:lnTo>
                  <a:lnTo>
                    <a:pt x="94499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98" name="Google Shape;3798;g27a17394344_1_3955"/>
            <p:cNvSpPr/>
            <p:nvPr/>
          </p:nvSpPr>
          <p:spPr>
            <a:xfrm>
              <a:off x="9875648" y="5087821"/>
              <a:ext cx="382904" cy="382904"/>
            </a:xfrm>
            <a:custGeom>
              <a:rect b="b" l="l" r="r" t="t"/>
              <a:pathLst>
                <a:path extrusionOk="0" h="382904" w="382904">
                  <a:moveTo>
                    <a:pt x="0" y="0"/>
                  </a:moveTo>
                  <a:lnTo>
                    <a:pt x="356927" y="356927"/>
                  </a:lnTo>
                  <a:lnTo>
                    <a:pt x="382841" y="382841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99" name="Google Shape;3799;g27a17394344_1_3955"/>
            <p:cNvSpPr/>
            <p:nvPr/>
          </p:nvSpPr>
          <p:spPr>
            <a:xfrm>
              <a:off x="10130400" y="5342574"/>
              <a:ext cx="306704" cy="306704"/>
            </a:xfrm>
            <a:custGeom>
              <a:rect b="b" l="l" r="r" t="t"/>
              <a:pathLst>
                <a:path extrusionOk="0" h="306704" w="306704">
                  <a:moveTo>
                    <a:pt x="204350" y="0"/>
                  </a:moveTo>
                  <a:lnTo>
                    <a:pt x="0" y="204350"/>
                  </a:lnTo>
                  <a:lnTo>
                    <a:pt x="306526" y="306526"/>
                  </a:lnTo>
                  <a:lnTo>
                    <a:pt x="20435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800" name="Google Shape;3800;g27a17394344_1_3955"/>
          <p:cNvSpPr txBox="1"/>
          <p:nvPr/>
        </p:nvSpPr>
        <p:spPr>
          <a:xfrm>
            <a:off x="7383430" y="1172883"/>
            <a:ext cx="1947900" cy="4716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98575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.addEventListener()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.removeEventListener()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1" name="Google Shape;3801;g27a17394344_1_3955"/>
          <p:cNvSpPr txBox="1"/>
          <p:nvPr/>
        </p:nvSpPr>
        <p:spPr>
          <a:xfrm>
            <a:off x="8199621" y="2315468"/>
            <a:ext cx="1252800" cy="9639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75850">
            <a:spAutoFit/>
          </a:bodyPr>
          <a:lstStyle/>
          <a:p>
            <a:pPr indent="0" lvl="0" marL="101600" marR="127000" rtl="0" algn="l">
              <a:lnSpc>
                <a:spcPct val="119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object</a:t>
            </a:r>
            <a:r>
              <a:rPr lang="en-US" sz="1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lots of methods and properties, many unrelated to DOM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2" name="Google Shape;3802;g27a17394344_1_3955"/>
          <p:cNvSpPr txBox="1"/>
          <p:nvPr/>
        </p:nvSpPr>
        <p:spPr>
          <a:xfrm>
            <a:off x="3506030" y="1834489"/>
            <a:ext cx="1462500" cy="9078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98575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.textContent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.childNodes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.parentNode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.cloneNode()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3" name="Google Shape;3803;g27a17394344_1_3955"/>
          <p:cNvSpPr/>
          <p:nvPr/>
        </p:nvSpPr>
        <p:spPr>
          <a:xfrm>
            <a:off x="638244" y="1819587"/>
            <a:ext cx="1854745" cy="2706895"/>
          </a:xfrm>
          <a:custGeom>
            <a:rect b="b" l="l" r="r" t="t"/>
            <a:pathLst>
              <a:path extrusionOk="0" h="4455795" w="3053079">
                <a:moveTo>
                  <a:pt x="3052494" y="0"/>
                </a:moveTo>
                <a:lnTo>
                  <a:pt x="0" y="0"/>
                </a:lnTo>
                <a:lnTo>
                  <a:pt x="0" y="4455361"/>
                </a:lnTo>
                <a:lnTo>
                  <a:pt x="3052494" y="4455361"/>
                </a:lnTo>
                <a:lnTo>
                  <a:pt x="3052494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04" name="Google Shape;3804;g27a17394344_1_3955"/>
          <p:cNvSpPr txBox="1"/>
          <p:nvPr/>
        </p:nvSpPr>
        <p:spPr>
          <a:xfrm>
            <a:off x="638244" y="1850236"/>
            <a:ext cx="1851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775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.innerHTML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.classList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.children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.parentElement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.append()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.remove()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.insertAdjacentHTML()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.querySelector()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.closest()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.matches()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.scrollIntoView()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.setAttribute()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805" name="Google Shape;3805;g27a17394344_1_3955"/>
          <p:cNvGrpSpPr/>
          <p:nvPr/>
        </p:nvGrpSpPr>
        <p:grpSpPr>
          <a:xfrm>
            <a:off x="9769422" y="1519280"/>
            <a:ext cx="175589" cy="4556429"/>
            <a:chOff x="16110525" y="2505409"/>
            <a:chExt cx="289559" cy="7513900"/>
          </a:xfrm>
        </p:grpSpPr>
        <p:sp>
          <p:nvSpPr>
            <p:cNvPr id="3806" name="Google Shape;3806;g27a17394344_1_3955"/>
            <p:cNvSpPr/>
            <p:nvPr/>
          </p:nvSpPr>
          <p:spPr>
            <a:xfrm>
              <a:off x="16255023" y="2505409"/>
              <a:ext cx="0" cy="7261225"/>
            </a:xfrm>
            <a:custGeom>
              <a:rect b="b" l="l" r="r" t="t"/>
              <a:pathLst>
                <a:path extrusionOk="0" h="7261225" w="120000">
                  <a:moveTo>
                    <a:pt x="0" y="0"/>
                  </a:moveTo>
                  <a:lnTo>
                    <a:pt x="0" y="7224340"/>
                  </a:lnTo>
                  <a:lnTo>
                    <a:pt x="0" y="7260988"/>
                  </a:lnTo>
                </a:path>
              </a:pathLst>
            </a:custGeom>
            <a:noFill/>
            <a:ln cap="flat" cmpd="sng" w="73275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07" name="Google Shape;3807;g27a17394344_1_3955"/>
            <p:cNvSpPr/>
            <p:nvPr/>
          </p:nvSpPr>
          <p:spPr>
            <a:xfrm>
              <a:off x="16110525" y="9729750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F242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808" name="Google Shape;3808;g27a17394344_1_3955"/>
          <p:cNvSpPr txBox="1"/>
          <p:nvPr/>
        </p:nvSpPr>
        <p:spPr>
          <a:xfrm>
            <a:off x="10029845" y="2845373"/>
            <a:ext cx="14079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ctr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2425B"/>
                </a:solidFill>
                <a:latin typeface="Arial"/>
                <a:ea typeface="Arial"/>
                <a:cs typeface="Arial"/>
                <a:sym typeface="Arial"/>
              </a:rPr>
              <a:t>INHERITANCE OF METHODS AND PROPERTIES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9" name="Google Shape;3809;g27a17394344_1_3955"/>
          <p:cNvSpPr txBox="1"/>
          <p:nvPr/>
        </p:nvSpPr>
        <p:spPr>
          <a:xfrm>
            <a:off x="10125355" y="4011139"/>
            <a:ext cx="16437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90500" rtl="0" algn="l">
              <a:lnSpc>
                <a:spcPct val="1109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Any </a:t>
            </a:r>
            <a:r>
              <a:rPr lang="en-US" sz="11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HTMLElement </a:t>
            </a: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will have access to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.addEventListener()</a:t>
            </a: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.cloneNode()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11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.closest() </a:t>
            </a: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methods.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0" name="Google Shape;3810;g27a17394344_1_3955"/>
          <p:cNvSpPr txBox="1"/>
          <p:nvPr/>
        </p:nvSpPr>
        <p:spPr>
          <a:xfrm>
            <a:off x="4205445" y="3550679"/>
            <a:ext cx="1462500" cy="391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1" name="Google Shape;3811;g27a17394344_1_3955"/>
          <p:cNvGrpSpPr/>
          <p:nvPr/>
        </p:nvGrpSpPr>
        <p:grpSpPr>
          <a:xfrm>
            <a:off x="4047310" y="3052150"/>
            <a:ext cx="1506982" cy="445434"/>
            <a:chOff x="6674324" y="5033229"/>
            <a:chExt cx="2485128" cy="734554"/>
          </a:xfrm>
        </p:grpSpPr>
        <p:sp>
          <p:nvSpPr>
            <p:cNvPr id="3812" name="Google Shape;3812;g27a17394344_1_3955"/>
            <p:cNvSpPr/>
            <p:nvPr/>
          </p:nvSpPr>
          <p:spPr>
            <a:xfrm>
              <a:off x="8776548" y="5087821"/>
              <a:ext cx="382904" cy="382904"/>
            </a:xfrm>
            <a:custGeom>
              <a:rect b="b" l="l" r="r" t="t"/>
              <a:pathLst>
                <a:path extrusionOk="0" h="382904" w="382904">
                  <a:moveTo>
                    <a:pt x="382841" y="0"/>
                  </a:moveTo>
                  <a:lnTo>
                    <a:pt x="25914" y="356927"/>
                  </a:lnTo>
                  <a:lnTo>
                    <a:pt x="0" y="382841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13" name="Google Shape;3813;g27a17394344_1_3955"/>
            <p:cNvSpPr/>
            <p:nvPr/>
          </p:nvSpPr>
          <p:spPr>
            <a:xfrm>
              <a:off x="8598110" y="5342574"/>
              <a:ext cx="306704" cy="306704"/>
            </a:xfrm>
            <a:custGeom>
              <a:rect b="b" l="l" r="r" t="t"/>
              <a:pathLst>
                <a:path extrusionOk="0" h="306704" w="306704">
                  <a:moveTo>
                    <a:pt x="102174" y="0"/>
                  </a:moveTo>
                  <a:lnTo>
                    <a:pt x="0" y="306526"/>
                  </a:lnTo>
                  <a:lnTo>
                    <a:pt x="306526" y="204350"/>
                  </a:lnTo>
                  <a:lnTo>
                    <a:pt x="102174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14" name="Google Shape;3814;g27a17394344_1_3955"/>
            <p:cNvSpPr/>
            <p:nvPr/>
          </p:nvSpPr>
          <p:spPr>
            <a:xfrm>
              <a:off x="6911375" y="5033229"/>
              <a:ext cx="1674495" cy="611504"/>
            </a:xfrm>
            <a:custGeom>
              <a:rect b="b" l="l" r="r" t="t"/>
              <a:pathLst>
                <a:path extrusionOk="0" h="611504" w="1674495">
                  <a:moveTo>
                    <a:pt x="1674168" y="0"/>
                  </a:moveTo>
                  <a:lnTo>
                    <a:pt x="34426" y="598513"/>
                  </a:lnTo>
                  <a:lnTo>
                    <a:pt x="0" y="611079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15" name="Google Shape;3815;g27a17394344_1_3955"/>
            <p:cNvSpPr/>
            <p:nvPr/>
          </p:nvSpPr>
          <p:spPr>
            <a:xfrm>
              <a:off x="6674324" y="5496004"/>
              <a:ext cx="321309" cy="271779"/>
            </a:xfrm>
            <a:custGeom>
              <a:rect b="b" l="l" r="r" t="t"/>
              <a:pathLst>
                <a:path extrusionOk="0" h="271779" w="321309">
                  <a:moveTo>
                    <a:pt x="221932" y="0"/>
                  </a:moveTo>
                  <a:lnTo>
                    <a:pt x="0" y="234829"/>
                  </a:lnTo>
                  <a:lnTo>
                    <a:pt x="321022" y="271477"/>
                  </a:lnTo>
                  <a:lnTo>
                    <a:pt x="221932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816" name="Google Shape;3816;g27a17394344_1_3955"/>
          <p:cNvSpPr txBox="1"/>
          <p:nvPr/>
        </p:nvSpPr>
        <p:spPr>
          <a:xfrm>
            <a:off x="5845019" y="3550679"/>
            <a:ext cx="1462500" cy="391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33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7" name="Google Shape;3817;g27a17394344_1_3955"/>
          <p:cNvSpPr txBox="1"/>
          <p:nvPr/>
        </p:nvSpPr>
        <p:spPr>
          <a:xfrm>
            <a:off x="2565872" y="3550680"/>
            <a:ext cx="1462500" cy="391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8" name="Google Shape;3818;g27a17394344_1_3955"/>
          <p:cNvSpPr txBox="1"/>
          <p:nvPr/>
        </p:nvSpPr>
        <p:spPr>
          <a:xfrm>
            <a:off x="5906610" y="5681975"/>
            <a:ext cx="24945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(One different type of </a:t>
            </a:r>
            <a:r>
              <a:rPr b="1" lang="en-US" sz="1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HTMLElement </a:t>
            </a: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 HTML element...)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9" name="Google Shape;3819;g27a17394344_1_3955"/>
          <p:cNvGrpSpPr/>
          <p:nvPr/>
        </p:nvGrpSpPr>
        <p:grpSpPr>
          <a:xfrm>
            <a:off x="5071506" y="1397616"/>
            <a:ext cx="581902" cy="902336"/>
            <a:chOff x="8363302" y="2304776"/>
            <a:chExt cx="959601" cy="1488021"/>
          </a:xfrm>
        </p:grpSpPr>
        <p:sp>
          <p:nvSpPr>
            <p:cNvPr id="3820" name="Google Shape;3820;g27a17394344_1_3955"/>
            <p:cNvSpPr/>
            <p:nvPr/>
          </p:nvSpPr>
          <p:spPr>
            <a:xfrm>
              <a:off x="8363302" y="2304776"/>
              <a:ext cx="871220" cy="1332864"/>
            </a:xfrm>
            <a:custGeom>
              <a:rect b="b" l="l" r="r" t="t"/>
              <a:pathLst>
                <a:path extrusionOk="0" h="1332864" w="871220">
                  <a:moveTo>
                    <a:pt x="0" y="0"/>
                  </a:moveTo>
                  <a:lnTo>
                    <a:pt x="46198" y="14161"/>
                  </a:lnTo>
                  <a:lnTo>
                    <a:pt x="91138" y="29596"/>
                  </a:lnTo>
                  <a:lnTo>
                    <a:pt x="134822" y="46304"/>
                  </a:lnTo>
                  <a:lnTo>
                    <a:pt x="177248" y="64286"/>
                  </a:lnTo>
                  <a:lnTo>
                    <a:pt x="218417" y="83540"/>
                  </a:lnTo>
                  <a:lnTo>
                    <a:pt x="258328" y="104067"/>
                  </a:lnTo>
                  <a:lnTo>
                    <a:pt x="296983" y="125867"/>
                  </a:lnTo>
                  <a:lnTo>
                    <a:pt x="334380" y="148940"/>
                  </a:lnTo>
                  <a:lnTo>
                    <a:pt x="370519" y="173286"/>
                  </a:lnTo>
                  <a:lnTo>
                    <a:pt x="405402" y="198906"/>
                  </a:lnTo>
                  <a:lnTo>
                    <a:pt x="439027" y="225798"/>
                  </a:lnTo>
                  <a:lnTo>
                    <a:pt x="471394" y="253963"/>
                  </a:lnTo>
                  <a:lnTo>
                    <a:pt x="502505" y="283401"/>
                  </a:lnTo>
                  <a:lnTo>
                    <a:pt x="532358" y="314113"/>
                  </a:lnTo>
                  <a:lnTo>
                    <a:pt x="560954" y="346097"/>
                  </a:lnTo>
                  <a:lnTo>
                    <a:pt x="588292" y="379355"/>
                  </a:lnTo>
                  <a:lnTo>
                    <a:pt x="614373" y="413885"/>
                  </a:lnTo>
                  <a:lnTo>
                    <a:pt x="639197" y="449689"/>
                  </a:lnTo>
                  <a:lnTo>
                    <a:pt x="662764" y="486765"/>
                  </a:lnTo>
                  <a:lnTo>
                    <a:pt x="685073" y="525115"/>
                  </a:lnTo>
                  <a:lnTo>
                    <a:pt x="706125" y="564737"/>
                  </a:lnTo>
                  <a:lnTo>
                    <a:pt x="725920" y="605633"/>
                  </a:lnTo>
                  <a:lnTo>
                    <a:pt x="744457" y="647802"/>
                  </a:lnTo>
                  <a:lnTo>
                    <a:pt x="761737" y="691243"/>
                  </a:lnTo>
                  <a:lnTo>
                    <a:pt x="777760" y="735958"/>
                  </a:lnTo>
                  <a:lnTo>
                    <a:pt x="792525" y="781946"/>
                  </a:lnTo>
                  <a:lnTo>
                    <a:pt x="806033" y="829207"/>
                  </a:lnTo>
                  <a:lnTo>
                    <a:pt x="818284" y="877740"/>
                  </a:lnTo>
                  <a:lnTo>
                    <a:pt x="829278" y="927547"/>
                  </a:lnTo>
                  <a:lnTo>
                    <a:pt x="839014" y="978627"/>
                  </a:lnTo>
                  <a:lnTo>
                    <a:pt x="847493" y="1030980"/>
                  </a:lnTo>
                  <a:lnTo>
                    <a:pt x="854714" y="1084606"/>
                  </a:lnTo>
                  <a:lnTo>
                    <a:pt x="860679" y="1139505"/>
                  </a:lnTo>
                  <a:lnTo>
                    <a:pt x="865386" y="1195677"/>
                  </a:lnTo>
                  <a:lnTo>
                    <a:pt x="868835" y="1253122"/>
                  </a:lnTo>
                  <a:lnTo>
                    <a:pt x="871028" y="1311840"/>
                  </a:lnTo>
                  <a:lnTo>
                    <a:pt x="870944" y="133278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21" name="Google Shape;3821;g27a17394344_1_3955"/>
            <p:cNvSpPr/>
            <p:nvPr/>
          </p:nvSpPr>
          <p:spPr>
            <a:xfrm>
              <a:off x="9146374" y="3616268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0" y="0"/>
                  </a:moveTo>
                  <a:lnTo>
                    <a:pt x="87254" y="176259"/>
                  </a:lnTo>
                  <a:lnTo>
                    <a:pt x="175909" y="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822" name="Google Shape;3822;g27a17394344_1_3955"/>
          <p:cNvSpPr txBox="1"/>
          <p:nvPr/>
        </p:nvSpPr>
        <p:spPr>
          <a:xfrm>
            <a:off x="3870707" y="1190541"/>
            <a:ext cx="1113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Represented by JavaScript object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3" name="Google Shape;3823;g27a17394344_1_3955"/>
          <p:cNvSpPr txBox="1"/>
          <p:nvPr/>
        </p:nvSpPr>
        <p:spPr>
          <a:xfrm>
            <a:off x="2657510" y="3256511"/>
            <a:ext cx="12729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n-US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Paragraph</a:t>
            </a:r>
            <a:r>
              <a:rPr b="1" lang="en-US" sz="1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24" name="Google Shape;3824;g27a17394344_1_3955"/>
          <p:cNvSpPr txBox="1"/>
          <p:nvPr/>
        </p:nvSpPr>
        <p:spPr>
          <a:xfrm>
            <a:off x="4328833" y="4209052"/>
            <a:ext cx="12729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n-US" sz="1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Paragraph</a:t>
            </a:r>
            <a:r>
              <a:rPr b="1" lang="en-US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25" name="Google Shape;3825;g27a17394344_1_3955"/>
          <p:cNvSpPr txBox="1"/>
          <p:nvPr/>
        </p:nvSpPr>
        <p:spPr>
          <a:xfrm>
            <a:off x="5948084" y="4209052"/>
            <a:ext cx="11892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&lt;!--</a:t>
            </a:r>
            <a:r>
              <a:rPr b="1" lang="en-US" sz="1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b="1" lang="en-US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--&gt;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26" name="Google Shape;3826;g27a17394344_1_3955"/>
          <p:cNvSpPr/>
          <p:nvPr/>
        </p:nvSpPr>
        <p:spPr>
          <a:xfrm>
            <a:off x="7844561" y="4166877"/>
            <a:ext cx="1502159" cy="788884"/>
          </a:xfrm>
          <a:custGeom>
            <a:rect b="b" l="l" r="r" t="t"/>
            <a:pathLst>
              <a:path extrusionOk="0" h="1298575" w="2472690">
                <a:moveTo>
                  <a:pt x="2472132" y="0"/>
                </a:moveTo>
                <a:lnTo>
                  <a:pt x="0" y="0"/>
                </a:lnTo>
                <a:lnTo>
                  <a:pt x="0" y="1298389"/>
                </a:lnTo>
                <a:lnTo>
                  <a:pt x="2472132" y="1298389"/>
                </a:lnTo>
                <a:lnTo>
                  <a:pt x="2472132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27" name="Google Shape;3827;g27a17394344_1_3955"/>
          <p:cNvSpPr txBox="1"/>
          <p:nvPr/>
        </p:nvSpPr>
        <p:spPr>
          <a:xfrm>
            <a:off x="7844561" y="4197527"/>
            <a:ext cx="1499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775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.querySelector()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.createElement()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.getElementById()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828" name="Google Shape;3828;g27a17394344_1_3955"/>
          <p:cNvGrpSpPr/>
          <p:nvPr/>
        </p:nvGrpSpPr>
        <p:grpSpPr>
          <a:xfrm>
            <a:off x="306118" y="3455393"/>
            <a:ext cx="429323" cy="129767"/>
            <a:chOff x="504812" y="5698208"/>
            <a:chExt cx="707987" cy="213995"/>
          </a:xfrm>
        </p:grpSpPr>
        <p:sp>
          <p:nvSpPr>
            <p:cNvPr id="3829" name="Google Shape;3829;g27a17394344_1_3955"/>
            <p:cNvSpPr/>
            <p:nvPr/>
          </p:nvSpPr>
          <p:spPr>
            <a:xfrm>
              <a:off x="504812" y="5804956"/>
              <a:ext cx="520700" cy="1270"/>
            </a:xfrm>
            <a:custGeom>
              <a:rect b="b" l="l" r="r" t="t"/>
              <a:pathLst>
                <a:path extrusionOk="0" h="1270" w="520700">
                  <a:moveTo>
                    <a:pt x="0" y="1106"/>
                  </a:moveTo>
                  <a:lnTo>
                    <a:pt x="494220" y="55"/>
                  </a:lnTo>
                  <a:lnTo>
                    <a:pt x="520397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30" name="Google Shape;3830;g27a17394344_1_3955"/>
            <p:cNvSpPr/>
            <p:nvPr/>
          </p:nvSpPr>
          <p:spPr>
            <a:xfrm>
              <a:off x="998805" y="5698208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0" y="0"/>
                  </a:moveTo>
                  <a:lnTo>
                    <a:pt x="454" y="213605"/>
                  </a:lnTo>
                  <a:lnTo>
                    <a:pt x="213832" y="106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831" name="Google Shape;3831;g27a17394344_1_3955"/>
          <p:cNvGrpSpPr/>
          <p:nvPr/>
        </p:nvGrpSpPr>
        <p:grpSpPr>
          <a:xfrm>
            <a:off x="7510305" y="4300759"/>
            <a:ext cx="429325" cy="129767"/>
            <a:chOff x="12385067" y="7092281"/>
            <a:chExt cx="707990" cy="213995"/>
          </a:xfrm>
        </p:grpSpPr>
        <p:sp>
          <p:nvSpPr>
            <p:cNvPr id="3832" name="Google Shape;3832;g27a17394344_1_3955"/>
            <p:cNvSpPr/>
            <p:nvPr/>
          </p:nvSpPr>
          <p:spPr>
            <a:xfrm>
              <a:off x="12385067" y="7199029"/>
              <a:ext cx="520700" cy="1270"/>
            </a:xfrm>
            <a:custGeom>
              <a:rect b="b" l="l" r="r" t="t"/>
              <a:pathLst>
                <a:path extrusionOk="0" h="1270" w="520700">
                  <a:moveTo>
                    <a:pt x="0" y="1106"/>
                  </a:moveTo>
                  <a:lnTo>
                    <a:pt x="494220" y="55"/>
                  </a:lnTo>
                  <a:lnTo>
                    <a:pt x="520397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33" name="Google Shape;3833;g27a17394344_1_3955"/>
            <p:cNvSpPr/>
            <p:nvPr/>
          </p:nvSpPr>
          <p:spPr>
            <a:xfrm>
              <a:off x="12879063" y="7092281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0" y="0"/>
                  </a:moveTo>
                  <a:lnTo>
                    <a:pt x="450" y="213606"/>
                  </a:lnTo>
                  <a:lnTo>
                    <a:pt x="213836" y="106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8" name="Google Shape;3838;g27a17394344_1_40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839" name="Google Shape;3839;g27a17394344_1_4077"/>
          <p:cNvSpPr txBox="1"/>
          <p:nvPr/>
        </p:nvSpPr>
        <p:spPr>
          <a:xfrm>
            <a:off x="6419477" y="1526583"/>
            <a:ext cx="5514600" cy="3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ADVANCED DOM AND EVENTS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EVENT PROPAGATION: BUBBLING AND CAPTURING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0" name="Google Shape;3840;g27a17394344_1_40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1" name="Google Shape;3841;g27a17394344_1_40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6" name="Google Shape;3846;g27a17394344_1_4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7658" y="1372685"/>
            <a:ext cx="1115129" cy="45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g27a17394344_1_40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56" y="1545841"/>
            <a:ext cx="2933077" cy="4171138"/>
          </a:xfrm>
          <a:prstGeom prst="rect">
            <a:avLst/>
          </a:prstGeom>
          <a:noFill/>
          <a:ln>
            <a:noFill/>
          </a:ln>
        </p:spPr>
      </p:pic>
      <p:sp>
        <p:nvSpPr>
          <p:cNvPr id="3848" name="Google Shape;3848;g27a17394344_1_4084"/>
          <p:cNvSpPr/>
          <p:nvPr/>
        </p:nvSpPr>
        <p:spPr>
          <a:xfrm>
            <a:off x="4151588" y="1454048"/>
            <a:ext cx="345257" cy="345257"/>
          </a:xfrm>
          <a:custGeom>
            <a:rect b="b" l="l" r="r" t="t"/>
            <a:pathLst>
              <a:path extrusionOk="0" h="568325" w="568325">
                <a:moveTo>
                  <a:pt x="283999" y="0"/>
                </a:moveTo>
                <a:lnTo>
                  <a:pt x="240528" y="3327"/>
                </a:lnTo>
                <a:lnTo>
                  <a:pt x="197883" y="13309"/>
                </a:lnTo>
                <a:lnTo>
                  <a:pt x="156893" y="29945"/>
                </a:lnTo>
                <a:lnTo>
                  <a:pt x="118383" y="53236"/>
                </a:lnTo>
                <a:lnTo>
                  <a:pt x="83181" y="83181"/>
                </a:lnTo>
                <a:lnTo>
                  <a:pt x="53236" y="118383"/>
                </a:lnTo>
                <a:lnTo>
                  <a:pt x="29945" y="156893"/>
                </a:lnTo>
                <a:lnTo>
                  <a:pt x="13309" y="197883"/>
                </a:lnTo>
                <a:lnTo>
                  <a:pt x="3327" y="240528"/>
                </a:lnTo>
                <a:lnTo>
                  <a:pt x="0" y="283999"/>
                </a:lnTo>
                <a:lnTo>
                  <a:pt x="3327" y="327470"/>
                </a:lnTo>
                <a:lnTo>
                  <a:pt x="13309" y="370115"/>
                </a:lnTo>
                <a:lnTo>
                  <a:pt x="29945" y="411105"/>
                </a:lnTo>
                <a:lnTo>
                  <a:pt x="53236" y="449615"/>
                </a:lnTo>
                <a:lnTo>
                  <a:pt x="83181" y="484817"/>
                </a:lnTo>
                <a:lnTo>
                  <a:pt x="118383" y="514762"/>
                </a:lnTo>
                <a:lnTo>
                  <a:pt x="156893" y="538053"/>
                </a:lnTo>
                <a:lnTo>
                  <a:pt x="197883" y="554689"/>
                </a:lnTo>
                <a:lnTo>
                  <a:pt x="240528" y="564671"/>
                </a:lnTo>
                <a:lnTo>
                  <a:pt x="283999" y="567998"/>
                </a:lnTo>
                <a:lnTo>
                  <a:pt x="327470" y="564671"/>
                </a:lnTo>
                <a:lnTo>
                  <a:pt x="370115" y="554689"/>
                </a:lnTo>
                <a:lnTo>
                  <a:pt x="411105" y="538053"/>
                </a:lnTo>
                <a:lnTo>
                  <a:pt x="449615" y="514762"/>
                </a:lnTo>
                <a:lnTo>
                  <a:pt x="484817" y="484817"/>
                </a:lnTo>
                <a:lnTo>
                  <a:pt x="514763" y="449615"/>
                </a:lnTo>
                <a:lnTo>
                  <a:pt x="538054" y="411105"/>
                </a:lnTo>
                <a:lnTo>
                  <a:pt x="554690" y="370115"/>
                </a:lnTo>
                <a:lnTo>
                  <a:pt x="564672" y="327470"/>
                </a:lnTo>
                <a:lnTo>
                  <a:pt x="567999" y="283999"/>
                </a:lnTo>
                <a:lnTo>
                  <a:pt x="564672" y="240528"/>
                </a:lnTo>
                <a:lnTo>
                  <a:pt x="554690" y="197883"/>
                </a:lnTo>
                <a:lnTo>
                  <a:pt x="538054" y="156893"/>
                </a:lnTo>
                <a:lnTo>
                  <a:pt x="514763" y="118383"/>
                </a:lnTo>
                <a:lnTo>
                  <a:pt x="484817" y="83181"/>
                </a:lnTo>
                <a:lnTo>
                  <a:pt x="449615" y="53236"/>
                </a:lnTo>
                <a:lnTo>
                  <a:pt x="411105" y="29945"/>
                </a:lnTo>
                <a:lnTo>
                  <a:pt x="370115" y="13309"/>
                </a:lnTo>
                <a:lnTo>
                  <a:pt x="327470" y="3327"/>
                </a:lnTo>
                <a:lnTo>
                  <a:pt x="283999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49" name="Google Shape;3849;g27a17394344_1_4084"/>
          <p:cNvSpPr txBox="1"/>
          <p:nvPr/>
        </p:nvSpPr>
        <p:spPr>
          <a:xfrm>
            <a:off x="4265111" y="1509284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0" name="Google Shape;3850;g27a17394344_1_4084"/>
          <p:cNvSpPr txBox="1"/>
          <p:nvPr/>
        </p:nvSpPr>
        <p:spPr>
          <a:xfrm>
            <a:off x="3755322" y="1934450"/>
            <a:ext cx="1681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-228600" lvl="0" marL="241300" marR="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CAPTURING PHASE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1" name="Google Shape;3851;g27a17394344_1_4084"/>
          <p:cNvSpPr/>
          <p:nvPr/>
        </p:nvSpPr>
        <p:spPr>
          <a:xfrm>
            <a:off x="10654480" y="1454048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01" y="0"/>
                </a:moveTo>
                <a:lnTo>
                  <a:pt x="240529" y="3327"/>
                </a:lnTo>
                <a:lnTo>
                  <a:pt x="197884" y="13309"/>
                </a:lnTo>
                <a:lnTo>
                  <a:pt x="156892" y="29945"/>
                </a:lnTo>
                <a:lnTo>
                  <a:pt x="118382" y="53236"/>
                </a:lnTo>
                <a:lnTo>
                  <a:pt x="83180" y="83181"/>
                </a:lnTo>
                <a:lnTo>
                  <a:pt x="53235" y="118383"/>
                </a:lnTo>
                <a:lnTo>
                  <a:pt x="29945" y="156893"/>
                </a:lnTo>
                <a:lnTo>
                  <a:pt x="13308" y="197883"/>
                </a:lnTo>
                <a:lnTo>
                  <a:pt x="3327" y="240528"/>
                </a:lnTo>
                <a:lnTo>
                  <a:pt x="0" y="283999"/>
                </a:lnTo>
                <a:lnTo>
                  <a:pt x="3327" y="327470"/>
                </a:lnTo>
                <a:lnTo>
                  <a:pt x="13308" y="370115"/>
                </a:lnTo>
                <a:lnTo>
                  <a:pt x="29945" y="411105"/>
                </a:lnTo>
                <a:lnTo>
                  <a:pt x="53235" y="449615"/>
                </a:lnTo>
                <a:lnTo>
                  <a:pt x="83180" y="484817"/>
                </a:lnTo>
                <a:lnTo>
                  <a:pt x="118382" y="514762"/>
                </a:lnTo>
                <a:lnTo>
                  <a:pt x="156892" y="538053"/>
                </a:lnTo>
                <a:lnTo>
                  <a:pt x="197884" y="554689"/>
                </a:lnTo>
                <a:lnTo>
                  <a:pt x="240529" y="564671"/>
                </a:lnTo>
                <a:lnTo>
                  <a:pt x="284001" y="567998"/>
                </a:lnTo>
                <a:lnTo>
                  <a:pt x="327474" y="564671"/>
                </a:lnTo>
                <a:lnTo>
                  <a:pt x="370119" y="554689"/>
                </a:lnTo>
                <a:lnTo>
                  <a:pt x="411110" y="538053"/>
                </a:lnTo>
                <a:lnTo>
                  <a:pt x="449620" y="514762"/>
                </a:lnTo>
                <a:lnTo>
                  <a:pt x="484822" y="484817"/>
                </a:lnTo>
                <a:lnTo>
                  <a:pt x="514767" y="449615"/>
                </a:lnTo>
                <a:lnTo>
                  <a:pt x="538058" y="411105"/>
                </a:lnTo>
                <a:lnTo>
                  <a:pt x="554694" y="370115"/>
                </a:lnTo>
                <a:lnTo>
                  <a:pt x="564676" y="327470"/>
                </a:lnTo>
                <a:lnTo>
                  <a:pt x="568003" y="283999"/>
                </a:lnTo>
                <a:lnTo>
                  <a:pt x="564676" y="240528"/>
                </a:lnTo>
                <a:lnTo>
                  <a:pt x="554694" y="197883"/>
                </a:lnTo>
                <a:lnTo>
                  <a:pt x="538058" y="156893"/>
                </a:lnTo>
                <a:lnTo>
                  <a:pt x="514767" y="118383"/>
                </a:lnTo>
                <a:lnTo>
                  <a:pt x="484822" y="83181"/>
                </a:lnTo>
                <a:lnTo>
                  <a:pt x="449620" y="53236"/>
                </a:lnTo>
                <a:lnTo>
                  <a:pt x="411110" y="29945"/>
                </a:lnTo>
                <a:lnTo>
                  <a:pt x="370119" y="13309"/>
                </a:lnTo>
                <a:lnTo>
                  <a:pt x="327474" y="3327"/>
                </a:lnTo>
                <a:lnTo>
                  <a:pt x="284001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52" name="Google Shape;3852;g27a17394344_1_4084"/>
          <p:cNvSpPr txBox="1"/>
          <p:nvPr/>
        </p:nvSpPr>
        <p:spPr>
          <a:xfrm>
            <a:off x="10768007" y="1509284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3" name="Google Shape;3853;g27a17394344_1_4084"/>
          <p:cNvSpPr txBox="1"/>
          <p:nvPr/>
        </p:nvSpPr>
        <p:spPr>
          <a:xfrm>
            <a:off x="10329030" y="1934450"/>
            <a:ext cx="179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-165100" lvl="0" marL="177800" marR="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BUBBLING PHASE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4" name="Google Shape;3854;g27a17394344_1_4084"/>
          <p:cNvSpPr/>
          <p:nvPr/>
        </p:nvSpPr>
        <p:spPr>
          <a:xfrm>
            <a:off x="4661211" y="6063574"/>
            <a:ext cx="345257" cy="345257"/>
          </a:xfrm>
          <a:custGeom>
            <a:rect b="b" l="l" r="r" t="t"/>
            <a:pathLst>
              <a:path extrusionOk="0" h="568325" w="568325">
                <a:moveTo>
                  <a:pt x="283999" y="0"/>
                </a:moveTo>
                <a:lnTo>
                  <a:pt x="240528" y="3327"/>
                </a:lnTo>
                <a:lnTo>
                  <a:pt x="197883" y="13309"/>
                </a:lnTo>
                <a:lnTo>
                  <a:pt x="156893" y="29945"/>
                </a:lnTo>
                <a:lnTo>
                  <a:pt x="118383" y="53236"/>
                </a:lnTo>
                <a:lnTo>
                  <a:pt x="83181" y="83182"/>
                </a:lnTo>
                <a:lnTo>
                  <a:pt x="53236" y="118384"/>
                </a:lnTo>
                <a:lnTo>
                  <a:pt x="29945" y="156894"/>
                </a:lnTo>
                <a:lnTo>
                  <a:pt x="13309" y="197884"/>
                </a:lnTo>
                <a:lnTo>
                  <a:pt x="3327" y="240528"/>
                </a:lnTo>
                <a:lnTo>
                  <a:pt x="0" y="284000"/>
                </a:lnTo>
                <a:lnTo>
                  <a:pt x="3327" y="327471"/>
                </a:lnTo>
                <a:lnTo>
                  <a:pt x="13309" y="370115"/>
                </a:lnTo>
                <a:lnTo>
                  <a:pt x="29945" y="411106"/>
                </a:lnTo>
                <a:lnTo>
                  <a:pt x="53236" y="449615"/>
                </a:lnTo>
                <a:lnTo>
                  <a:pt x="83181" y="484818"/>
                </a:lnTo>
                <a:lnTo>
                  <a:pt x="118383" y="514763"/>
                </a:lnTo>
                <a:lnTo>
                  <a:pt x="156893" y="538054"/>
                </a:lnTo>
                <a:lnTo>
                  <a:pt x="197883" y="554690"/>
                </a:lnTo>
                <a:lnTo>
                  <a:pt x="240528" y="564672"/>
                </a:lnTo>
                <a:lnTo>
                  <a:pt x="283999" y="567999"/>
                </a:lnTo>
                <a:lnTo>
                  <a:pt x="327470" y="564672"/>
                </a:lnTo>
                <a:lnTo>
                  <a:pt x="370115" y="554690"/>
                </a:lnTo>
                <a:lnTo>
                  <a:pt x="411106" y="538054"/>
                </a:lnTo>
                <a:lnTo>
                  <a:pt x="449616" y="514763"/>
                </a:lnTo>
                <a:lnTo>
                  <a:pt x="484818" y="484818"/>
                </a:lnTo>
                <a:lnTo>
                  <a:pt x="514763" y="449615"/>
                </a:lnTo>
                <a:lnTo>
                  <a:pt x="538054" y="411106"/>
                </a:lnTo>
                <a:lnTo>
                  <a:pt x="554690" y="370115"/>
                </a:lnTo>
                <a:lnTo>
                  <a:pt x="564672" y="327471"/>
                </a:lnTo>
                <a:lnTo>
                  <a:pt x="567999" y="284000"/>
                </a:lnTo>
                <a:lnTo>
                  <a:pt x="564672" y="240528"/>
                </a:lnTo>
                <a:lnTo>
                  <a:pt x="554690" y="197884"/>
                </a:lnTo>
                <a:lnTo>
                  <a:pt x="538054" y="156894"/>
                </a:lnTo>
                <a:lnTo>
                  <a:pt x="514763" y="118384"/>
                </a:lnTo>
                <a:lnTo>
                  <a:pt x="484818" y="83182"/>
                </a:lnTo>
                <a:lnTo>
                  <a:pt x="449616" y="53236"/>
                </a:lnTo>
                <a:lnTo>
                  <a:pt x="411106" y="29945"/>
                </a:lnTo>
                <a:lnTo>
                  <a:pt x="370115" y="13309"/>
                </a:lnTo>
                <a:lnTo>
                  <a:pt x="327470" y="3327"/>
                </a:lnTo>
                <a:lnTo>
                  <a:pt x="283999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55" name="Google Shape;3855;g27a17394344_1_4084"/>
          <p:cNvSpPr txBox="1"/>
          <p:nvPr/>
        </p:nvSpPr>
        <p:spPr>
          <a:xfrm>
            <a:off x="4774734" y="6118809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6" name="Google Shape;3856;g27a17394344_1_4084"/>
          <p:cNvSpPr txBox="1"/>
          <p:nvPr/>
        </p:nvSpPr>
        <p:spPr>
          <a:xfrm>
            <a:off x="5209408" y="6106375"/>
            <a:ext cx="2494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TARGET PHASE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7" name="Google Shape;3857;g27a17394344_1_4084"/>
          <p:cNvGrpSpPr/>
          <p:nvPr/>
        </p:nvGrpSpPr>
        <p:grpSpPr>
          <a:xfrm>
            <a:off x="6629339" y="1716880"/>
            <a:ext cx="275374" cy="692685"/>
            <a:chOff x="10932288" y="2831267"/>
            <a:chExt cx="454113" cy="1142291"/>
          </a:xfrm>
        </p:grpSpPr>
        <p:sp>
          <p:nvSpPr>
            <p:cNvPr id="3858" name="Google Shape;3858;g27a17394344_1_4084"/>
            <p:cNvSpPr/>
            <p:nvPr/>
          </p:nvSpPr>
          <p:spPr>
            <a:xfrm>
              <a:off x="10932288" y="2831267"/>
              <a:ext cx="427354" cy="1029335"/>
            </a:xfrm>
            <a:custGeom>
              <a:rect b="b" l="l" r="r" t="t"/>
              <a:pathLst>
                <a:path extrusionOk="0" h="1029335" w="427354">
                  <a:moveTo>
                    <a:pt x="426789" y="0"/>
                  </a:moveTo>
                  <a:lnTo>
                    <a:pt x="376665" y="31875"/>
                  </a:lnTo>
                  <a:lnTo>
                    <a:pt x="329669" y="63882"/>
                  </a:lnTo>
                  <a:lnTo>
                    <a:pt x="285800" y="96021"/>
                  </a:lnTo>
                  <a:lnTo>
                    <a:pt x="245058" y="128292"/>
                  </a:lnTo>
                  <a:lnTo>
                    <a:pt x="207444" y="160694"/>
                  </a:lnTo>
                  <a:lnTo>
                    <a:pt x="172957" y="193228"/>
                  </a:lnTo>
                  <a:lnTo>
                    <a:pt x="141597" y="225894"/>
                  </a:lnTo>
                  <a:lnTo>
                    <a:pt x="113364" y="258691"/>
                  </a:lnTo>
                  <a:lnTo>
                    <a:pt x="88259" y="291620"/>
                  </a:lnTo>
                  <a:lnTo>
                    <a:pt x="66281" y="324681"/>
                  </a:lnTo>
                  <a:lnTo>
                    <a:pt x="47431" y="357873"/>
                  </a:lnTo>
                  <a:lnTo>
                    <a:pt x="19111" y="424653"/>
                  </a:lnTo>
                  <a:lnTo>
                    <a:pt x="3301" y="491959"/>
                  </a:lnTo>
                  <a:lnTo>
                    <a:pt x="0" y="559792"/>
                  </a:lnTo>
                  <a:lnTo>
                    <a:pt x="3040" y="593906"/>
                  </a:lnTo>
                  <a:lnTo>
                    <a:pt x="18502" y="662529"/>
                  </a:lnTo>
                  <a:lnTo>
                    <a:pt x="46474" y="731679"/>
                  </a:lnTo>
                  <a:lnTo>
                    <a:pt x="65151" y="766451"/>
                  </a:lnTo>
                  <a:lnTo>
                    <a:pt x="86955" y="801355"/>
                  </a:lnTo>
                  <a:lnTo>
                    <a:pt x="111886" y="836391"/>
                  </a:lnTo>
                  <a:lnTo>
                    <a:pt x="139945" y="871558"/>
                  </a:lnTo>
                  <a:lnTo>
                    <a:pt x="171131" y="906857"/>
                  </a:lnTo>
                  <a:lnTo>
                    <a:pt x="205444" y="942288"/>
                  </a:lnTo>
                  <a:lnTo>
                    <a:pt x="242884" y="977851"/>
                  </a:lnTo>
                  <a:lnTo>
                    <a:pt x="283452" y="1013545"/>
                  </a:lnTo>
                  <a:lnTo>
                    <a:pt x="304372" y="1029324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59" name="Google Shape;3859;g27a17394344_1_4084"/>
            <p:cNvSpPr/>
            <p:nvPr/>
          </p:nvSpPr>
          <p:spPr>
            <a:xfrm>
              <a:off x="11151451" y="3759563"/>
              <a:ext cx="234950" cy="213995"/>
            </a:xfrm>
            <a:custGeom>
              <a:rect b="b" l="l" r="r" t="t"/>
              <a:pathLst>
                <a:path extrusionOk="0" h="213995" w="234950">
                  <a:moveTo>
                    <a:pt x="128624" y="0"/>
                  </a:moveTo>
                  <a:lnTo>
                    <a:pt x="0" y="170531"/>
                  </a:lnTo>
                  <a:lnTo>
                    <a:pt x="234841" y="213898"/>
                  </a:lnTo>
                  <a:lnTo>
                    <a:pt x="12862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860" name="Google Shape;3860;g27a17394344_1_4084"/>
          <p:cNvGrpSpPr/>
          <p:nvPr/>
        </p:nvGrpSpPr>
        <p:grpSpPr>
          <a:xfrm>
            <a:off x="6629339" y="2503690"/>
            <a:ext cx="275374" cy="692685"/>
            <a:chOff x="10932288" y="4128776"/>
            <a:chExt cx="454113" cy="1142291"/>
          </a:xfrm>
        </p:grpSpPr>
        <p:sp>
          <p:nvSpPr>
            <p:cNvPr id="3861" name="Google Shape;3861;g27a17394344_1_4084"/>
            <p:cNvSpPr/>
            <p:nvPr/>
          </p:nvSpPr>
          <p:spPr>
            <a:xfrm>
              <a:off x="10932288" y="4128776"/>
              <a:ext cx="427354" cy="1029335"/>
            </a:xfrm>
            <a:custGeom>
              <a:rect b="b" l="l" r="r" t="t"/>
              <a:pathLst>
                <a:path extrusionOk="0" h="1029335" w="427354">
                  <a:moveTo>
                    <a:pt x="426789" y="0"/>
                  </a:moveTo>
                  <a:lnTo>
                    <a:pt x="376665" y="31875"/>
                  </a:lnTo>
                  <a:lnTo>
                    <a:pt x="329669" y="63882"/>
                  </a:lnTo>
                  <a:lnTo>
                    <a:pt x="285800" y="96021"/>
                  </a:lnTo>
                  <a:lnTo>
                    <a:pt x="245058" y="128292"/>
                  </a:lnTo>
                  <a:lnTo>
                    <a:pt x="207444" y="160694"/>
                  </a:lnTo>
                  <a:lnTo>
                    <a:pt x="172957" y="193228"/>
                  </a:lnTo>
                  <a:lnTo>
                    <a:pt x="141597" y="225894"/>
                  </a:lnTo>
                  <a:lnTo>
                    <a:pt x="113364" y="258691"/>
                  </a:lnTo>
                  <a:lnTo>
                    <a:pt x="88259" y="291620"/>
                  </a:lnTo>
                  <a:lnTo>
                    <a:pt x="66281" y="324681"/>
                  </a:lnTo>
                  <a:lnTo>
                    <a:pt x="47431" y="357873"/>
                  </a:lnTo>
                  <a:lnTo>
                    <a:pt x="19111" y="424653"/>
                  </a:lnTo>
                  <a:lnTo>
                    <a:pt x="3301" y="491959"/>
                  </a:lnTo>
                  <a:lnTo>
                    <a:pt x="0" y="559792"/>
                  </a:lnTo>
                  <a:lnTo>
                    <a:pt x="3040" y="593906"/>
                  </a:lnTo>
                  <a:lnTo>
                    <a:pt x="18502" y="662529"/>
                  </a:lnTo>
                  <a:lnTo>
                    <a:pt x="46474" y="731679"/>
                  </a:lnTo>
                  <a:lnTo>
                    <a:pt x="65151" y="766451"/>
                  </a:lnTo>
                  <a:lnTo>
                    <a:pt x="86955" y="801355"/>
                  </a:lnTo>
                  <a:lnTo>
                    <a:pt x="111886" y="836391"/>
                  </a:lnTo>
                  <a:lnTo>
                    <a:pt x="139945" y="871558"/>
                  </a:lnTo>
                  <a:lnTo>
                    <a:pt x="171131" y="906857"/>
                  </a:lnTo>
                  <a:lnTo>
                    <a:pt x="205444" y="942288"/>
                  </a:lnTo>
                  <a:lnTo>
                    <a:pt x="242884" y="977851"/>
                  </a:lnTo>
                  <a:lnTo>
                    <a:pt x="283452" y="1013545"/>
                  </a:lnTo>
                  <a:lnTo>
                    <a:pt x="304372" y="1029324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62" name="Google Shape;3862;g27a17394344_1_4084"/>
            <p:cNvSpPr/>
            <p:nvPr/>
          </p:nvSpPr>
          <p:spPr>
            <a:xfrm>
              <a:off x="11151451" y="5057072"/>
              <a:ext cx="234950" cy="213995"/>
            </a:xfrm>
            <a:custGeom>
              <a:rect b="b" l="l" r="r" t="t"/>
              <a:pathLst>
                <a:path extrusionOk="0" h="213995" w="234950">
                  <a:moveTo>
                    <a:pt x="128624" y="0"/>
                  </a:moveTo>
                  <a:lnTo>
                    <a:pt x="0" y="170531"/>
                  </a:lnTo>
                  <a:lnTo>
                    <a:pt x="234841" y="213898"/>
                  </a:lnTo>
                  <a:lnTo>
                    <a:pt x="12862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863" name="Google Shape;3863;g27a17394344_1_4084"/>
          <p:cNvGrpSpPr/>
          <p:nvPr/>
        </p:nvGrpSpPr>
        <p:grpSpPr>
          <a:xfrm>
            <a:off x="6629339" y="3290499"/>
            <a:ext cx="275374" cy="692685"/>
            <a:chOff x="10932288" y="5426285"/>
            <a:chExt cx="454113" cy="1142291"/>
          </a:xfrm>
        </p:grpSpPr>
        <p:sp>
          <p:nvSpPr>
            <p:cNvPr id="3864" name="Google Shape;3864;g27a17394344_1_4084"/>
            <p:cNvSpPr/>
            <p:nvPr/>
          </p:nvSpPr>
          <p:spPr>
            <a:xfrm>
              <a:off x="10932288" y="5426285"/>
              <a:ext cx="427354" cy="1029335"/>
            </a:xfrm>
            <a:custGeom>
              <a:rect b="b" l="l" r="r" t="t"/>
              <a:pathLst>
                <a:path extrusionOk="0" h="1029335" w="427354">
                  <a:moveTo>
                    <a:pt x="426789" y="0"/>
                  </a:moveTo>
                  <a:lnTo>
                    <a:pt x="376665" y="31875"/>
                  </a:lnTo>
                  <a:lnTo>
                    <a:pt x="329669" y="63882"/>
                  </a:lnTo>
                  <a:lnTo>
                    <a:pt x="285800" y="96021"/>
                  </a:lnTo>
                  <a:lnTo>
                    <a:pt x="245058" y="128292"/>
                  </a:lnTo>
                  <a:lnTo>
                    <a:pt x="207444" y="160694"/>
                  </a:lnTo>
                  <a:lnTo>
                    <a:pt x="172957" y="193228"/>
                  </a:lnTo>
                  <a:lnTo>
                    <a:pt x="141597" y="225894"/>
                  </a:lnTo>
                  <a:lnTo>
                    <a:pt x="113364" y="258691"/>
                  </a:lnTo>
                  <a:lnTo>
                    <a:pt x="88259" y="291620"/>
                  </a:lnTo>
                  <a:lnTo>
                    <a:pt x="66281" y="324681"/>
                  </a:lnTo>
                  <a:lnTo>
                    <a:pt x="47431" y="357873"/>
                  </a:lnTo>
                  <a:lnTo>
                    <a:pt x="19111" y="424653"/>
                  </a:lnTo>
                  <a:lnTo>
                    <a:pt x="3301" y="491959"/>
                  </a:lnTo>
                  <a:lnTo>
                    <a:pt x="0" y="559792"/>
                  </a:lnTo>
                  <a:lnTo>
                    <a:pt x="3040" y="593906"/>
                  </a:lnTo>
                  <a:lnTo>
                    <a:pt x="18502" y="662529"/>
                  </a:lnTo>
                  <a:lnTo>
                    <a:pt x="46474" y="731679"/>
                  </a:lnTo>
                  <a:lnTo>
                    <a:pt x="65151" y="766451"/>
                  </a:lnTo>
                  <a:lnTo>
                    <a:pt x="86955" y="801355"/>
                  </a:lnTo>
                  <a:lnTo>
                    <a:pt x="111886" y="836391"/>
                  </a:lnTo>
                  <a:lnTo>
                    <a:pt x="139945" y="871558"/>
                  </a:lnTo>
                  <a:lnTo>
                    <a:pt x="171131" y="906857"/>
                  </a:lnTo>
                  <a:lnTo>
                    <a:pt x="205444" y="942288"/>
                  </a:lnTo>
                  <a:lnTo>
                    <a:pt x="242884" y="977851"/>
                  </a:lnTo>
                  <a:lnTo>
                    <a:pt x="283452" y="1013545"/>
                  </a:lnTo>
                  <a:lnTo>
                    <a:pt x="304372" y="1029324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65" name="Google Shape;3865;g27a17394344_1_4084"/>
            <p:cNvSpPr/>
            <p:nvPr/>
          </p:nvSpPr>
          <p:spPr>
            <a:xfrm>
              <a:off x="11151451" y="6354581"/>
              <a:ext cx="234950" cy="213995"/>
            </a:xfrm>
            <a:custGeom>
              <a:rect b="b" l="l" r="r" t="t"/>
              <a:pathLst>
                <a:path extrusionOk="0" h="213995" w="234950">
                  <a:moveTo>
                    <a:pt x="128624" y="0"/>
                  </a:moveTo>
                  <a:lnTo>
                    <a:pt x="0" y="170531"/>
                  </a:lnTo>
                  <a:lnTo>
                    <a:pt x="234841" y="213898"/>
                  </a:lnTo>
                  <a:lnTo>
                    <a:pt x="12862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866" name="Google Shape;3866;g27a17394344_1_4084"/>
          <p:cNvGrpSpPr/>
          <p:nvPr/>
        </p:nvGrpSpPr>
        <p:grpSpPr>
          <a:xfrm>
            <a:off x="6629339" y="4077310"/>
            <a:ext cx="275374" cy="692685"/>
            <a:chOff x="10932288" y="6723796"/>
            <a:chExt cx="454113" cy="1142290"/>
          </a:xfrm>
        </p:grpSpPr>
        <p:sp>
          <p:nvSpPr>
            <p:cNvPr id="3867" name="Google Shape;3867;g27a17394344_1_4084"/>
            <p:cNvSpPr/>
            <p:nvPr/>
          </p:nvSpPr>
          <p:spPr>
            <a:xfrm>
              <a:off x="10932288" y="6723796"/>
              <a:ext cx="427354" cy="1029334"/>
            </a:xfrm>
            <a:custGeom>
              <a:rect b="b" l="l" r="r" t="t"/>
              <a:pathLst>
                <a:path extrusionOk="0" h="1029334" w="427354">
                  <a:moveTo>
                    <a:pt x="426789" y="0"/>
                  </a:moveTo>
                  <a:lnTo>
                    <a:pt x="376665" y="31875"/>
                  </a:lnTo>
                  <a:lnTo>
                    <a:pt x="329669" y="63882"/>
                  </a:lnTo>
                  <a:lnTo>
                    <a:pt x="285800" y="96021"/>
                  </a:lnTo>
                  <a:lnTo>
                    <a:pt x="245058" y="128292"/>
                  </a:lnTo>
                  <a:lnTo>
                    <a:pt x="207444" y="160694"/>
                  </a:lnTo>
                  <a:lnTo>
                    <a:pt x="172957" y="193228"/>
                  </a:lnTo>
                  <a:lnTo>
                    <a:pt x="141597" y="225894"/>
                  </a:lnTo>
                  <a:lnTo>
                    <a:pt x="113364" y="258691"/>
                  </a:lnTo>
                  <a:lnTo>
                    <a:pt x="88259" y="291620"/>
                  </a:lnTo>
                  <a:lnTo>
                    <a:pt x="66281" y="324681"/>
                  </a:lnTo>
                  <a:lnTo>
                    <a:pt x="47431" y="357873"/>
                  </a:lnTo>
                  <a:lnTo>
                    <a:pt x="19111" y="424653"/>
                  </a:lnTo>
                  <a:lnTo>
                    <a:pt x="3301" y="491959"/>
                  </a:lnTo>
                  <a:lnTo>
                    <a:pt x="0" y="559792"/>
                  </a:lnTo>
                  <a:lnTo>
                    <a:pt x="3040" y="593906"/>
                  </a:lnTo>
                  <a:lnTo>
                    <a:pt x="18502" y="662529"/>
                  </a:lnTo>
                  <a:lnTo>
                    <a:pt x="46474" y="731679"/>
                  </a:lnTo>
                  <a:lnTo>
                    <a:pt x="65151" y="766451"/>
                  </a:lnTo>
                  <a:lnTo>
                    <a:pt x="86955" y="801355"/>
                  </a:lnTo>
                  <a:lnTo>
                    <a:pt x="111886" y="836391"/>
                  </a:lnTo>
                  <a:lnTo>
                    <a:pt x="139945" y="871558"/>
                  </a:lnTo>
                  <a:lnTo>
                    <a:pt x="171131" y="906857"/>
                  </a:lnTo>
                  <a:lnTo>
                    <a:pt x="205444" y="942288"/>
                  </a:lnTo>
                  <a:lnTo>
                    <a:pt x="242884" y="977851"/>
                  </a:lnTo>
                  <a:lnTo>
                    <a:pt x="283452" y="1013545"/>
                  </a:lnTo>
                  <a:lnTo>
                    <a:pt x="304372" y="1029324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68" name="Google Shape;3868;g27a17394344_1_4084"/>
            <p:cNvSpPr/>
            <p:nvPr/>
          </p:nvSpPr>
          <p:spPr>
            <a:xfrm>
              <a:off x="11151451" y="7652091"/>
              <a:ext cx="234950" cy="213995"/>
            </a:xfrm>
            <a:custGeom>
              <a:rect b="b" l="l" r="r" t="t"/>
              <a:pathLst>
                <a:path extrusionOk="0" h="213995" w="234950">
                  <a:moveTo>
                    <a:pt x="128624" y="0"/>
                  </a:moveTo>
                  <a:lnTo>
                    <a:pt x="0" y="170531"/>
                  </a:lnTo>
                  <a:lnTo>
                    <a:pt x="234841" y="213898"/>
                  </a:lnTo>
                  <a:lnTo>
                    <a:pt x="12862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869" name="Google Shape;3869;g27a17394344_1_4084"/>
          <p:cNvGrpSpPr/>
          <p:nvPr/>
        </p:nvGrpSpPr>
        <p:grpSpPr>
          <a:xfrm>
            <a:off x="6629339" y="4864119"/>
            <a:ext cx="275374" cy="692684"/>
            <a:chOff x="10932288" y="8021305"/>
            <a:chExt cx="454113" cy="1142289"/>
          </a:xfrm>
        </p:grpSpPr>
        <p:sp>
          <p:nvSpPr>
            <p:cNvPr id="3870" name="Google Shape;3870;g27a17394344_1_4084"/>
            <p:cNvSpPr/>
            <p:nvPr/>
          </p:nvSpPr>
          <p:spPr>
            <a:xfrm>
              <a:off x="10932288" y="8021305"/>
              <a:ext cx="427354" cy="1029334"/>
            </a:xfrm>
            <a:custGeom>
              <a:rect b="b" l="l" r="r" t="t"/>
              <a:pathLst>
                <a:path extrusionOk="0" h="1029334" w="427354">
                  <a:moveTo>
                    <a:pt x="426789" y="0"/>
                  </a:moveTo>
                  <a:lnTo>
                    <a:pt x="376665" y="31875"/>
                  </a:lnTo>
                  <a:lnTo>
                    <a:pt x="329669" y="63882"/>
                  </a:lnTo>
                  <a:lnTo>
                    <a:pt x="285800" y="96021"/>
                  </a:lnTo>
                  <a:lnTo>
                    <a:pt x="245058" y="128292"/>
                  </a:lnTo>
                  <a:lnTo>
                    <a:pt x="207444" y="160694"/>
                  </a:lnTo>
                  <a:lnTo>
                    <a:pt x="172957" y="193228"/>
                  </a:lnTo>
                  <a:lnTo>
                    <a:pt x="141597" y="225894"/>
                  </a:lnTo>
                  <a:lnTo>
                    <a:pt x="113364" y="258691"/>
                  </a:lnTo>
                  <a:lnTo>
                    <a:pt x="88259" y="291620"/>
                  </a:lnTo>
                  <a:lnTo>
                    <a:pt x="66281" y="324681"/>
                  </a:lnTo>
                  <a:lnTo>
                    <a:pt x="47431" y="357873"/>
                  </a:lnTo>
                  <a:lnTo>
                    <a:pt x="19111" y="424653"/>
                  </a:lnTo>
                  <a:lnTo>
                    <a:pt x="3301" y="491959"/>
                  </a:lnTo>
                  <a:lnTo>
                    <a:pt x="0" y="559792"/>
                  </a:lnTo>
                  <a:lnTo>
                    <a:pt x="3040" y="593906"/>
                  </a:lnTo>
                  <a:lnTo>
                    <a:pt x="18502" y="662529"/>
                  </a:lnTo>
                  <a:lnTo>
                    <a:pt x="46474" y="731679"/>
                  </a:lnTo>
                  <a:lnTo>
                    <a:pt x="65151" y="766451"/>
                  </a:lnTo>
                  <a:lnTo>
                    <a:pt x="86955" y="801355"/>
                  </a:lnTo>
                  <a:lnTo>
                    <a:pt x="111886" y="836391"/>
                  </a:lnTo>
                  <a:lnTo>
                    <a:pt x="139945" y="871558"/>
                  </a:lnTo>
                  <a:lnTo>
                    <a:pt x="171131" y="906857"/>
                  </a:lnTo>
                  <a:lnTo>
                    <a:pt x="205444" y="942288"/>
                  </a:lnTo>
                  <a:lnTo>
                    <a:pt x="242884" y="977851"/>
                  </a:lnTo>
                  <a:lnTo>
                    <a:pt x="283452" y="1013545"/>
                  </a:lnTo>
                  <a:lnTo>
                    <a:pt x="304372" y="1029324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71" name="Google Shape;3871;g27a17394344_1_4084"/>
            <p:cNvSpPr/>
            <p:nvPr/>
          </p:nvSpPr>
          <p:spPr>
            <a:xfrm>
              <a:off x="11151451" y="8949599"/>
              <a:ext cx="234950" cy="213995"/>
            </a:xfrm>
            <a:custGeom>
              <a:rect b="b" l="l" r="r" t="t"/>
              <a:pathLst>
                <a:path extrusionOk="0" h="213995" w="234950">
                  <a:moveTo>
                    <a:pt x="128624" y="0"/>
                  </a:moveTo>
                  <a:lnTo>
                    <a:pt x="0" y="170533"/>
                  </a:lnTo>
                  <a:lnTo>
                    <a:pt x="234841" y="213899"/>
                  </a:lnTo>
                  <a:lnTo>
                    <a:pt x="12862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872" name="Google Shape;3872;g27a17394344_1_4084"/>
          <p:cNvGrpSpPr/>
          <p:nvPr/>
        </p:nvGrpSpPr>
        <p:grpSpPr>
          <a:xfrm>
            <a:off x="8244795" y="1703362"/>
            <a:ext cx="275652" cy="692632"/>
            <a:chOff x="13596298" y="2808974"/>
            <a:chExt cx="454572" cy="1142203"/>
          </a:xfrm>
        </p:grpSpPr>
        <p:sp>
          <p:nvSpPr>
            <p:cNvPr id="3873" name="Google Shape;3873;g27a17394344_1_4084"/>
            <p:cNvSpPr/>
            <p:nvPr/>
          </p:nvSpPr>
          <p:spPr>
            <a:xfrm>
              <a:off x="13623515" y="2921842"/>
              <a:ext cx="427355" cy="1029335"/>
            </a:xfrm>
            <a:custGeom>
              <a:rect b="b" l="l" r="r" t="t"/>
              <a:pathLst>
                <a:path extrusionOk="0" h="1029335" w="427355">
                  <a:moveTo>
                    <a:pt x="0" y="1029324"/>
                  </a:moveTo>
                  <a:lnTo>
                    <a:pt x="50123" y="997449"/>
                  </a:lnTo>
                  <a:lnTo>
                    <a:pt x="97119" y="965441"/>
                  </a:lnTo>
                  <a:lnTo>
                    <a:pt x="140988" y="933302"/>
                  </a:lnTo>
                  <a:lnTo>
                    <a:pt x="181730" y="901032"/>
                  </a:lnTo>
                  <a:lnTo>
                    <a:pt x="219344" y="868629"/>
                  </a:lnTo>
                  <a:lnTo>
                    <a:pt x="253832" y="836096"/>
                  </a:lnTo>
                  <a:lnTo>
                    <a:pt x="285191" y="803430"/>
                  </a:lnTo>
                  <a:lnTo>
                    <a:pt x="313424" y="770633"/>
                  </a:lnTo>
                  <a:lnTo>
                    <a:pt x="338529" y="737704"/>
                  </a:lnTo>
                  <a:lnTo>
                    <a:pt x="360507" y="704643"/>
                  </a:lnTo>
                  <a:lnTo>
                    <a:pt x="379358" y="671451"/>
                  </a:lnTo>
                  <a:lnTo>
                    <a:pt x="407677" y="604671"/>
                  </a:lnTo>
                  <a:lnTo>
                    <a:pt x="423488" y="537365"/>
                  </a:lnTo>
                  <a:lnTo>
                    <a:pt x="426789" y="469532"/>
                  </a:lnTo>
                  <a:lnTo>
                    <a:pt x="423749" y="435418"/>
                  </a:lnTo>
                  <a:lnTo>
                    <a:pt x="408286" y="366795"/>
                  </a:lnTo>
                  <a:lnTo>
                    <a:pt x="380314" y="297645"/>
                  </a:lnTo>
                  <a:lnTo>
                    <a:pt x="361638" y="262872"/>
                  </a:lnTo>
                  <a:lnTo>
                    <a:pt x="339834" y="227968"/>
                  </a:lnTo>
                  <a:lnTo>
                    <a:pt x="314902" y="192933"/>
                  </a:lnTo>
                  <a:lnTo>
                    <a:pt x="286844" y="157765"/>
                  </a:lnTo>
                  <a:lnTo>
                    <a:pt x="255658" y="122466"/>
                  </a:lnTo>
                  <a:lnTo>
                    <a:pt x="221344" y="87036"/>
                  </a:lnTo>
                  <a:lnTo>
                    <a:pt x="183904" y="51473"/>
                  </a:lnTo>
                  <a:lnTo>
                    <a:pt x="143336" y="15779"/>
                  </a:lnTo>
                  <a:lnTo>
                    <a:pt x="122417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74" name="Google Shape;3874;g27a17394344_1_4084"/>
            <p:cNvSpPr/>
            <p:nvPr/>
          </p:nvSpPr>
          <p:spPr>
            <a:xfrm>
              <a:off x="13596298" y="2808974"/>
              <a:ext cx="234950" cy="213994"/>
            </a:xfrm>
            <a:custGeom>
              <a:rect b="b" l="l" r="r" t="t"/>
              <a:pathLst>
                <a:path extrusionOk="0" h="213994" w="234950">
                  <a:moveTo>
                    <a:pt x="0" y="0"/>
                  </a:moveTo>
                  <a:lnTo>
                    <a:pt x="106216" y="213898"/>
                  </a:lnTo>
                  <a:lnTo>
                    <a:pt x="234841" y="43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875" name="Google Shape;3875;g27a17394344_1_4084"/>
          <p:cNvGrpSpPr/>
          <p:nvPr/>
        </p:nvGrpSpPr>
        <p:grpSpPr>
          <a:xfrm>
            <a:off x="8244795" y="2490171"/>
            <a:ext cx="275652" cy="692633"/>
            <a:chOff x="13596298" y="4106483"/>
            <a:chExt cx="454572" cy="1142204"/>
          </a:xfrm>
        </p:grpSpPr>
        <p:sp>
          <p:nvSpPr>
            <p:cNvPr id="3876" name="Google Shape;3876;g27a17394344_1_4084"/>
            <p:cNvSpPr/>
            <p:nvPr/>
          </p:nvSpPr>
          <p:spPr>
            <a:xfrm>
              <a:off x="13623515" y="4219352"/>
              <a:ext cx="427355" cy="1029335"/>
            </a:xfrm>
            <a:custGeom>
              <a:rect b="b" l="l" r="r" t="t"/>
              <a:pathLst>
                <a:path extrusionOk="0" h="1029335" w="427355">
                  <a:moveTo>
                    <a:pt x="0" y="1029324"/>
                  </a:moveTo>
                  <a:lnTo>
                    <a:pt x="50123" y="997449"/>
                  </a:lnTo>
                  <a:lnTo>
                    <a:pt x="97119" y="965441"/>
                  </a:lnTo>
                  <a:lnTo>
                    <a:pt x="140988" y="933302"/>
                  </a:lnTo>
                  <a:lnTo>
                    <a:pt x="181730" y="901032"/>
                  </a:lnTo>
                  <a:lnTo>
                    <a:pt x="219344" y="868629"/>
                  </a:lnTo>
                  <a:lnTo>
                    <a:pt x="253832" y="836096"/>
                  </a:lnTo>
                  <a:lnTo>
                    <a:pt x="285191" y="803430"/>
                  </a:lnTo>
                  <a:lnTo>
                    <a:pt x="313424" y="770633"/>
                  </a:lnTo>
                  <a:lnTo>
                    <a:pt x="338529" y="737704"/>
                  </a:lnTo>
                  <a:lnTo>
                    <a:pt x="360507" y="704643"/>
                  </a:lnTo>
                  <a:lnTo>
                    <a:pt x="379358" y="671451"/>
                  </a:lnTo>
                  <a:lnTo>
                    <a:pt x="407677" y="604671"/>
                  </a:lnTo>
                  <a:lnTo>
                    <a:pt x="423488" y="537365"/>
                  </a:lnTo>
                  <a:lnTo>
                    <a:pt x="426789" y="469532"/>
                  </a:lnTo>
                  <a:lnTo>
                    <a:pt x="423749" y="435418"/>
                  </a:lnTo>
                  <a:lnTo>
                    <a:pt x="408286" y="366795"/>
                  </a:lnTo>
                  <a:lnTo>
                    <a:pt x="380314" y="297645"/>
                  </a:lnTo>
                  <a:lnTo>
                    <a:pt x="361638" y="262872"/>
                  </a:lnTo>
                  <a:lnTo>
                    <a:pt x="339834" y="227968"/>
                  </a:lnTo>
                  <a:lnTo>
                    <a:pt x="314902" y="192933"/>
                  </a:lnTo>
                  <a:lnTo>
                    <a:pt x="286844" y="157765"/>
                  </a:lnTo>
                  <a:lnTo>
                    <a:pt x="255658" y="122466"/>
                  </a:lnTo>
                  <a:lnTo>
                    <a:pt x="221344" y="87036"/>
                  </a:lnTo>
                  <a:lnTo>
                    <a:pt x="183904" y="51473"/>
                  </a:lnTo>
                  <a:lnTo>
                    <a:pt x="143336" y="15779"/>
                  </a:lnTo>
                  <a:lnTo>
                    <a:pt x="122417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77" name="Google Shape;3877;g27a17394344_1_4084"/>
            <p:cNvSpPr/>
            <p:nvPr/>
          </p:nvSpPr>
          <p:spPr>
            <a:xfrm>
              <a:off x="13596298" y="4106483"/>
              <a:ext cx="234950" cy="213995"/>
            </a:xfrm>
            <a:custGeom>
              <a:rect b="b" l="l" r="r" t="t"/>
              <a:pathLst>
                <a:path extrusionOk="0" h="213995" w="234950">
                  <a:moveTo>
                    <a:pt x="0" y="0"/>
                  </a:moveTo>
                  <a:lnTo>
                    <a:pt x="106216" y="213899"/>
                  </a:lnTo>
                  <a:lnTo>
                    <a:pt x="234841" y="43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878" name="Google Shape;3878;g27a17394344_1_4084"/>
          <p:cNvGrpSpPr/>
          <p:nvPr/>
        </p:nvGrpSpPr>
        <p:grpSpPr>
          <a:xfrm>
            <a:off x="8244795" y="3276981"/>
            <a:ext cx="275652" cy="692632"/>
            <a:chOff x="13596298" y="5403992"/>
            <a:chExt cx="454572" cy="1142203"/>
          </a:xfrm>
        </p:grpSpPr>
        <p:sp>
          <p:nvSpPr>
            <p:cNvPr id="3879" name="Google Shape;3879;g27a17394344_1_4084"/>
            <p:cNvSpPr/>
            <p:nvPr/>
          </p:nvSpPr>
          <p:spPr>
            <a:xfrm>
              <a:off x="13623515" y="5516861"/>
              <a:ext cx="427355" cy="1029334"/>
            </a:xfrm>
            <a:custGeom>
              <a:rect b="b" l="l" r="r" t="t"/>
              <a:pathLst>
                <a:path extrusionOk="0" h="1029334" w="427355">
                  <a:moveTo>
                    <a:pt x="0" y="1029324"/>
                  </a:moveTo>
                  <a:lnTo>
                    <a:pt x="50123" y="997449"/>
                  </a:lnTo>
                  <a:lnTo>
                    <a:pt x="97119" y="965441"/>
                  </a:lnTo>
                  <a:lnTo>
                    <a:pt x="140988" y="933302"/>
                  </a:lnTo>
                  <a:lnTo>
                    <a:pt x="181730" y="901032"/>
                  </a:lnTo>
                  <a:lnTo>
                    <a:pt x="219344" y="868629"/>
                  </a:lnTo>
                  <a:lnTo>
                    <a:pt x="253832" y="836096"/>
                  </a:lnTo>
                  <a:lnTo>
                    <a:pt x="285191" y="803430"/>
                  </a:lnTo>
                  <a:lnTo>
                    <a:pt x="313424" y="770633"/>
                  </a:lnTo>
                  <a:lnTo>
                    <a:pt x="338529" y="737704"/>
                  </a:lnTo>
                  <a:lnTo>
                    <a:pt x="360507" y="704643"/>
                  </a:lnTo>
                  <a:lnTo>
                    <a:pt x="379358" y="671451"/>
                  </a:lnTo>
                  <a:lnTo>
                    <a:pt x="407677" y="604671"/>
                  </a:lnTo>
                  <a:lnTo>
                    <a:pt x="423488" y="537365"/>
                  </a:lnTo>
                  <a:lnTo>
                    <a:pt x="426789" y="469532"/>
                  </a:lnTo>
                  <a:lnTo>
                    <a:pt x="423749" y="435418"/>
                  </a:lnTo>
                  <a:lnTo>
                    <a:pt x="408286" y="366795"/>
                  </a:lnTo>
                  <a:lnTo>
                    <a:pt x="380314" y="297645"/>
                  </a:lnTo>
                  <a:lnTo>
                    <a:pt x="361638" y="262872"/>
                  </a:lnTo>
                  <a:lnTo>
                    <a:pt x="339834" y="227968"/>
                  </a:lnTo>
                  <a:lnTo>
                    <a:pt x="314902" y="192933"/>
                  </a:lnTo>
                  <a:lnTo>
                    <a:pt x="286844" y="157765"/>
                  </a:lnTo>
                  <a:lnTo>
                    <a:pt x="255658" y="122466"/>
                  </a:lnTo>
                  <a:lnTo>
                    <a:pt x="221344" y="87036"/>
                  </a:lnTo>
                  <a:lnTo>
                    <a:pt x="183904" y="51473"/>
                  </a:lnTo>
                  <a:lnTo>
                    <a:pt x="143336" y="15779"/>
                  </a:lnTo>
                  <a:lnTo>
                    <a:pt x="122417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80" name="Google Shape;3880;g27a17394344_1_4084"/>
            <p:cNvSpPr/>
            <p:nvPr/>
          </p:nvSpPr>
          <p:spPr>
            <a:xfrm>
              <a:off x="13596298" y="5403992"/>
              <a:ext cx="234950" cy="213995"/>
            </a:xfrm>
            <a:custGeom>
              <a:rect b="b" l="l" r="r" t="t"/>
              <a:pathLst>
                <a:path extrusionOk="0" h="213995" w="234950">
                  <a:moveTo>
                    <a:pt x="0" y="0"/>
                  </a:moveTo>
                  <a:lnTo>
                    <a:pt x="106216" y="213899"/>
                  </a:lnTo>
                  <a:lnTo>
                    <a:pt x="234841" y="43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881" name="Google Shape;3881;g27a17394344_1_4084"/>
          <p:cNvGrpSpPr/>
          <p:nvPr/>
        </p:nvGrpSpPr>
        <p:grpSpPr>
          <a:xfrm>
            <a:off x="8244795" y="4063791"/>
            <a:ext cx="275652" cy="692632"/>
            <a:chOff x="13596298" y="6701502"/>
            <a:chExt cx="454572" cy="1142203"/>
          </a:xfrm>
        </p:grpSpPr>
        <p:sp>
          <p:nvSpPr>
            <p:cNvPr id="3882" name="Google Shape;3882;g27a17394344_1_4084"/>
            <p:cNvSpPr/>
            <p:nvPr/>
          </p:nvSpPr>
          <p:spPr>
            <a:xfrm>
              <a:off x="13623515" y="6814371"/>
              <a:ext cx="427355" cy="1029334"/>
            </a:xfrm>
            <a:custGeom>
              <a:rect b="b" l="l" r="r" t="t"/>
              <a:pathLst>
                <a:path extrusionOk="0" h="1029334" w="427355">
                  <a:moveTo>
                    <a:pt x="0" y="1029324"/>
                  </a:moveTo>
                  <a:lnTo>
                    <a:pt x="50123" y="997449"/>
                  </a:lnTo>
                  <a:lnTo>
                    <a:pt x="97119" y="965441"/>
                  </a:lnTo>
                  <a:lnTo>
                    <a:pt x="140988" y="933302"/>
                  </a:lnTo>
                  <a:lnTo>
                    <a:pt x="181730" y="901032"/>
                  </a:lnTo>
                  <a:lnTo>
                    <a:pt x="219344" y="868629"/>
                  </a:lnTo>
                  <a:lnTo>
                    <a:pt x="253832" y="836096"/>
                  </a:lnTo>
                  <a:lnTo>
                    <a:pt x="285191" y="803430"/>
                  </a:lnTo>
                  <a:lnTo>
                    <a:pt x="313424" y="770633"/>
                  </a:lnTo>
                  <a:lnTo>
                    <a:pt x="338529" y="737704"/>
                  </a:lnTo>
                  <a:lnTo>
                    <a:pt x="360507" y="704643"/>
                  </a:lnTo>
                  <a:lnTo>
                    <a:pt x="379358" y="671451"/>
                  </a:lnTo>
                  <a:lnTo>
                    <a:pt x="407677" y="604671"/>
                  </a:lnTo>
                  <a:lnTo>
                    <a:pt x="423488" y="537365"/>
                  </a:lnTo>
                  <a:lnTo>
                    <a:pt x="426789" y="469532"/>
                  </a:lnTo>
                  <a:lnTo>
                    <a:pt x="423749" y="435418"/>
                  </a:lnTo>
                  <a:lnTo>
                    <a:pt x="408286" y="366795"/>
                  </a:lnTo>
                  <a:lnTo>
                    <a:pt x="380314" y="297645"/>
                  </a:lnTo>
                  <a:lnTo>
                    <a:pt x="361638" y="262872"/>
                  </a:lnTo>
                  <a:lnTo>
                    <a:pt x="339834" y="227968"/>
                  </a:lnTo>
                  <a:lnTo>
                    <a:pt x="314902" y="192933"/>
                  </a:lnTo>
                  <a:lnTo>
                    <a:pt x="286844" y="157765"/>
                  </a:lnTo>
                  <a:lnTo>
                    <a:pt x="255658" y="122466"/>
                  </a:lnTo>
                  <a:lnTo>
                    <a:pt x="221344" y="87036"/>
                  </a:lnTo>
                  <a:lnTo>
                    <a:pt x="183904" y="51473"/>
                  </a:lnTo>
                  <a:lnTo>
                    <a:pt x="143336" y="15779"/>
                  </a:lnTo>
                  <a:lnTo>
                    <a:pt x="122417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83" name="Google Shape;3883;g27a17394344_1_4084"/>
            <p:cNvSpPr/>
            <p:nvPr/>
          </p:nvSpPr>
          <p:spPr>
            <a:xfrm>
              <a:off x="13596298" y="6701502"/>
              <a:ext cx="234950" cy="213995"/>
            </a:xfrm>
            <a:custGeom>
              <a:rect b="b" l="l" r="r" t="t"/>
              <a:pathLst>
                <a:path extrusionOk="0" h="213995" w="234950">
                  <a:moveTo>
                    <a:pt x="0" y="0"/>
                  </a:moveTo>
                  <a:lnTo>
                    <a:pt x="106216" y="213898"/>
                  </a:lnTo>
                  <a:lnTo>
                    <a:pt x="234841" y="43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884" name="Google Shape;3884;g27a17394344_1_4084"/>
          <p:cNvGrpSpPr/>
          <p:nvPr/>
        </p:nvGrpSpPr>
        <p:grpSpPr>
          <a:xfrm>
            <a:off x="8244795" y="4850600"/>
            <a:ext cx="275652" cy="692632"/>
            <a:chOff x="13596298" y="7999011"/>
            <a:chExt cx="454572" cy="1142203"/>
          </a:xfrm>
        </p:grpSpPr>
        <p:sp>
          <p:nvSpPr>
            <p:cNvPr id="3885" name="Google Shape;3885;g27a17394344_1_4084"/>
            <p:cNvSpPr/>
            <p:nvPr/>
          </p:nvSpPr>
          <p:spPr>
            <a:xfrm>
              <a:off x="13623515" y="8111880"/>
              <a:ext cx="427355" cy="1029334"/>
            </a:xfrm>
            <a:custGeom>
              <a:rect b="b" l="l" r="r" t="t"/>
              <a:pathLst>
                <a:path extrusionOk="0" h="1029334" w="427355">
                  <a:moveTo>
                    <a:pt x="0" y="1029324"/>
                  </a:moveTo>
                  <a:lnTo>
                    <a:pt x="50123" y="997449"/>
                  </a:lnTo>
                  <a:lnTo>
                    <a:pt x="97119" y="965441"/>
                  </a:lnTo>
                  <a:lnTo>
                    <a:pt x="140988" y="933302"/>
                  </a:lnTo>
                  <a:lnTo>
                    <a:pt x="181730" y="901032"/>
                  </a:lnTo>
                  <a:lnTo>
                    <a:pt x="219344" y="868629"/>
                  </a:lnTo>
                  <a:lnTo>
                    <a:pt x="253832" y="836096"/>
                  </a:lnTo>
                  <a:lnTo>
                    <a:pt x="285191" y="803430"/>
                  </a:lnTo>
                  <a:lnTo>
                    <a:pt x="313424" y="770633"/>
                  </a:lnTo>
                  <a:lnTo>
                    <a:pt x="338529" y="737704"/>
                  </a:lnTo>
                  <a:lnTo>
                    <a:pt x="360507" y="704643"/>
                  </a:lnTo>
                  <a:lnTo>
                    <a:pt x="379358" y="671451"/>
                  </a:lnTo>
                  <a:lnTo>
                    <a:pt x="407677" y="604671"/>
                  </a:lnTo>
                  <a:lnTo>
                    <a:pt x="423488" y="537365"/>
                  </a:lnTo>
                  <a:lnTo>
                    <a:pt x="426789" y="469532"/>
                  </a:lnTo>
                  <a:lnTo>
                    <a:pt x="423749" y="435418"/>
                  </a:lnTo>
                  <a:lnTo>
                    <a:pt x="408286" y="366795"/>
                  </a:lnTo>
                  <a:lnTo>
                    <a:pt x="380314" y="297645"/>
                  </a:lnTo>
                  <a:lnTo>
                    <a:pt x="361638" y="262872"/>
                  </a:lnTo>
                  <a:lnTo>
                    <a:pt x="339834" y="227968"/>
                  </a:lnTo>
                  <a:lnTo>
                    <a:pt x="314902" y="192933"/>
                  </a:lnTo>
                  <a:lnTo>
                    <a:pt x="286844" y="157765"/>
                  </a:lnTo>
                  <a:lnTo>
                    <a:pt x="255658" y="122466"/>
                  </a:lnTo>
                  <a:lnTo>
                    <a:pt x="221344" y="87036"/>
                  </a:lnTo>
                  <a:lnTo>
                    <a:pt x="183904" y="51473"/>
                  </a:lnTo>
                  <a:lnTo>
                    <a:pt x="143336" y="15779"/>
                  </a:lnTo>
                  <a:lnTo>
                    <a:pt x="122417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86" name="Google Shape;3886;g27a17394344_1_4084"/>
            <p:cNvSpPr/>
            <p:nvPr/>
          </p:nvSpPr>
          <p:spPr>
            <a:xfrm>
              <a:off x="13596298" y="7999011"/>
              <a:ext cx="234950" cy="213995"/>
            </a:xfrm>
            <a:custGeom>
              <a:rect b="b" l="l" r="r" t="t"/>
              <a:pathLst>
                <a:path extrusionOk="0" h="213995" w="234950">
                  <a:moveTo>
                    <a:pt x="0" y="0"/>
                  </a:moveTo>
                  <a:lnTo>
                    <a:pt x="106216" y="213898"/>
                  </a:lnTo>
                  <a:lnTo>
                    <a:pt x="234841" y="43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887" name="Google Shape;3887;g27a17394344_1_4084"/>
          <p:cNvSpPr/>
          <p:nvPr/>
        </p:nvSpPr>
        <p:spPr>
          <a:xfrm>
            <a:off x="4850129" y="940938"/>
            <a:ext cx="1117168" cy="447484"/>
          </a:xfrm>
          <a:custGeom>
            <a:rect b="b" l="l" r="r" t="t"/>
            <a:pathLst>
              <a:path extrusionOk="0" h="736600" w="1838959">
                <a:moveTo>
                  <a:pt x="1275949" y="0"/>
                </a:moveTo>
                <a:lnTo>
                  <a:pt x="562981" y="0"/>
                </a:lnTo>
                <a:lnTo>
                  <a:pt x="422842" y="822"/>
                </a:lnTo>
                <a:lnTo>
                  <a:pt x="366578" y="2776"/>
                </a:lnTo>
                <a:lnTo>
                  <a:pt x="318330" y="6580"/>
                </a:lnTo>
                <a:lnTo>
                  <a:pt x="277209" y="12853"/>
                </a:lnTo>
                <a:lnTo>
                  <a:pt x="199873" y="40758"/>
                </a:lnTo>
                <a:lnTo>
                  <a:pt x="160462" y="64236"/>
                </a:lnTo>
                <a:lnTo>
                  <a:pt x="124466" y="92264"/>
                </a:lnTo>
                <a:lnTo>
                  <a:pt x="92264" y="124466"/>
                </a:lnTo>
                <a:lnTo>
                  <a:pt x="64235" y="160462"/>
                </a:lnTo>
                <a:lnTo>
                  <a:pt x="40757" y="199874"/>
                </a:lnTo>
                <a:lnTo>
                  <a:pt x="22209" y="242323"/>
                </a:lnTo>
                <a:lnTo>
                  <a:pt x="5594" y="304331"/>
                </a:lnTo>
                <a:lnTo>
                  <a:pt x="0" y="368284"/>
                </a:lnTo>
                <a:lnTo>
                  <a:pt x="1403" y="400412"/>
                </a:lnTo>
                <a:lnTo>
                  <a:pt x="12540" y="463573"/>
                </a:lnTo>
                <a:lnTo>
                  <a:pt x="40757" y="536693"/>
                </a:lnTo>
                <a:lnTo>
                  <a:pt x="64235" y="576105"/>
                </a:lnTo>
                <a:lnTo>
                  <a:pt x="92264" y="612100"/>
                </a:lnTo>
                <a:lnTo>
                  <a:pt x="124466" y="644302"/>
                </a:lnTo>
                <a:lnTo>
                  <a:pt x="160462" y="672331"/>
                </a:lnTo>
                <a:lnTo>
                  <a:pt x="199873" y="695809"/>
                </a:lnTo>
                <a:lnTo>
                  <a:pt x="242322" y="714357"/>
                </a:lnTo>
                <a:lnTo>
                  <a:pt x="318330" y="729986"/>
                </a:lnTo>
                <a:lnTo>
                  <a:pt x="366578" y="733790"/>
                </a:lnTo>
                <a:lnTo>
                  <a:pt x="422842" y="735744"/>
                </a:lnTo>
                <a:lnTo>
                  <a:pt x="562981" y="736567"/>
                </a:lnTo>
                <a:lnTo>
                  <a:pt x="1275949" y="736567"/>
                </a:lnTo>
                <a:lnTo>
                  <a:pt x="1416089" y="735744"/>
                </a:lnTo>
                <a:lnTo>
                  <a:pt x="1472353" y="733790"/>
                </a:lnTo>
                <a:lnTo>
                  <a:pt x="1520600" y="729986"/>
                </a:lnTo>
                <a:lnTo>
                  <a:pt x="1561721" y="723714"/>
                </a:lnTo>
                <a:lnTo>
                  <a:pt x="1639057" y="695809"/>
                </a:lnTo>
                <a:lnTo>
                  <a:pt x="1678468" y="672331"/>
                </a:lnTo>
                <a:lnTo>
                  <a:pt x="1714464" y="644302"/>
                </a:lnTo>
                <a:lnTo>
                  <a:pt x="1746666" y="612100"/>
                </a:lnTo>
                <a:lnTo>
                  <a:pt x="1774695" y="576105"/>
                </a:lnTo>
                <a:lnTo>
                  <a:pt x="1798173" y="536693"/>
                </a:lnTo>
                <a:lnTo>
                  <a:pt x="1816721" y="494244"/>
                </a:lnTo>
                <a:lnTo>
                  <a:pt x="1833336" y="432235"/>
                </a:lnTo>
                <a:lnTo>
                  <a:pt x="1838931" y="368284"/>
                </a:lnTo>
                <a:lnTo>
                  <a:pt x="1837527" y="336155"/>
                </a:lnTo>
                <a:lnTo>
                  <a:pt x="1826390" y="272994"/>
                </a:lnTo>
                <a:lnTo>
                  <a:pt x="1798173" y="199874"/>
                </a:lnTo>
                <a:lnTo>
                  <a:pt x="1774695" y="160462"/>
                </a:lnTo>
                <a:lnTo>
                  <a:pt x="1746666" y="124466"/>
                </a:lnTo>
                <a:lnTo>
                  <a:pt x="1714464" y="92264"/>
                </a:lnTo>
                <a:lnTo>
                  <a:pt x="1678468" y="64236"/>
                </a:lnTo>
                <a:lnTo>
                  <a:pt x="1639057" y="40758"/>
                </a:lnTo>
                <a:lnTo>
                  <a:pt x="1596607" y="22210"/>
                </a:lnTo>
                <a:lnTo>
                  <a:pt x="1520600" y="6580"/>
                </a:lnTo>
                <a:lnTo>
                  <a:pt x="1472353" y="2776"/>
                </a:lnTo>
                <a:lnTo>
                  <a:pt x="1416089" y="822"/>
                </a:lnTo>
                <a:lnTo>
                  <a:pt x="1275949" y="0"/>
                </a:lnTo>
                <a:close/>
              </a:path>
            </a:pathLst>
          </a:custGeom>
          <a:solidFill>
            <a:srgbClr val="F4DC1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88" name="Google Shape;3888;g27a17394344_1_4084"/>
          <p:cNvSpPr txBox="1"/>
          <p:nvPr/>
        </p:nvSpPr>
        <p:spPr>
          <a:xfrm>
            <a:off x="5007632" y="1059075"/>
            <a:ext cx="1286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Click event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9" name="Google Shape;3889;g27a17394344_1_40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890" name="Google Shape;3890;g27a17394344_1_4084"/>
          <p:cNvSpPr txBox="1"/>
          <p:nvPr>
            <p:ph type="title"/>
          </p:nvPr>
        </p:nvSpPr>
        <p:spPr>
          <a:xfrm>
            <a:off x="365872" y="157387"/>
            <a:ext cx="6746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BUBBLING AND CAPTURING</a:t>
            </a:r>
            <a:endParaRPr/>
          </a:p>
        </p:txBody>
      </p:sp>
      <p:pic>
        <p:nvPicPr>
          <p:cNvPr id="3891" name="Google Shape;3891;g27a17394344_1_40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64373" y="3447808"/>
            <a:ext cx="550078" cy="550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2" name="Google Shape;3892;g27a17394344_1_4084"/>
          <p:cNvGrpSpPr/>
          <p:nvPr/>
        </p:nvGrpSpPr>
        <p:grpSpPr>
          <a:xfrm>
            <a:off x="9839363" y="3075250"/>
            <a:ext cx="1973141" cy="1316215"/>
            <a:chOff x="16225862" y="5071322"/>
            <a:chExt cx="3253861" cy="2170540"/>
          </a:xfrm>
        </p:grpSpPr>
        <p:pic>
          <p:nvPicPr>
            <p:cNvPr id="3893" name="Google Shape;3893;g27a17394344_1_408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25862" y="5071322"/>
              <a:ext cx="3253861" cy="1134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4" name="Google Shape;3894;g27a17394344_1_4084"/>
            <p:cNvSpPr/>
            <p:nvPr/>
          </p:nvSpPr>
          <p:spPr>
            <a:xfrm>
              <a:off x="17624667" y="5258510"/>
              <a:ext cx="1097280" cy="310514"/>
            </a:xfrm>
            <a:custGeom>
              <a:rect b="b" l="l" r="r" t="t"/>
              <a:pathLst>
                <a:path extrusionOk="0" h="310514" w="1097280">
                  <a:moveTo>
                    <a:pt x="0" y="0"/>
                  </a:moveTo>
                  <a:lnTo>
                    <a:pt x="1096762" y="0"/>
                  </a:lnTo>
                  <a:lnTo>
                    <a:pt x="1096762" y="310011"/>
                  </a:lnTo>
                  <a:lnTo>
                    <a:pt x="0" y="3100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77D1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95" name="Google Shape;3895;g27a17394344_1_4084"/>
            <p:cNvSpPr/>
            <p:nvPr/>
          </p:nvSpPr>
          <p:spPr>
            <a:xfrm>
              <a:off x="17852797" y="6048061"/>
              <a:ext cx="0" cy="241300"/>
            </a:xfrm>
            <a:custGeom>
              <a:rect b="b" l="l" r="r" t="t"/>
              <a:pathLst>
                <a:path extrusionOk="0" h="241300" w="120000">
                  <a:moveTo>
                    <a:pt x="0" y="0"/>
                  </a:moveTo>
                  <a:lnTo>
                    <a:pt x="0" y="209879"/>
                  </a:lnTo>
                  <a:lnTo>
                    <a:pt x="0" y="241291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896" name="Google Shape;3896;g27a17394344_1_408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009890" y="6540313"/>
              <a:ext cx="1685812" cy="7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7" name="Google Shape;3897;g27a17394344_1_4084"/>
            <p:cNvSpPr/>
            <p:nvPr/>
          </p:nvSpPr>
          <p:spPr>
            <a:xfrm>
              <a:off x="17727146" y="6257940"/>
              <a:ext cx="251459" cy="251459"/>
            </a:xfrm>
            <a:custGeom>
              <a:rect b="b" l="l" r="r" t="t"/>
              <a:pathLst>
                <a:path extrusionOk="0" h="251459" w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898" name="Google Shape;3898;g27a17394344_1_4084"/>
          <p:cNvGrpSpPr/>
          <p:nvPr/>
        </p:nvGrpSpPr>
        <p:grpSpPr>
          <a:xfrm>
            <a:off x="9839363" y="5032668"/>
            <a:ext cx="1973141" cy="1397443"/>
            <a:chOff x="16225862" y="8299255"/>
            <a:chExt cx="3253861" cy="2304491"/>
          </a:xfrm>
        </p:grpSpPr>
        <p:pic>
          <p:nvPicPr>
            <p:cNvPr id="3899" name="Google Shape;3899;g27a17394344_1_408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25862" y="8299255"/>
              <a:ext cx="3253861" cy="1216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0" name="Google Shape;3900;g27a17394344_1_4084"/>
            <p:cNvSpPr/>
            <p:nvPr/>
          </p:nvSpPr>
          <p:spPr>
            <a:xfrm>
              <a:off x="17614197" y="8510203"/>
              <a:ext cx="581025" cy="310515"/>
            </a:xfrm>
            <a:custGeom>
              <a:rect b="b" l="l" r="r" t="t"/>
              <a:pathLst>
                <a:path extrusionOk="0" h="310515" w="581025">
                  <a:moveTo>
                    <a:pt x="0" y="0"/>
                  </a:moveTo>
                  <a:lnTo>
                    <a:pt x="580981" y="0"/>
                  </a:lnTo>
                  <a:lnTo>
                    <a:pt x="580981" y="310011"/>
                  </a:lnTo>
                  <a:lnTo>
                    <a:pt x="0" y="3100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E57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901" name="Google Shape;3901;g27a17394344_1_4084"/>
            <p:cNvSpPr/>
            <p:nvPr/>
          </p:nvSpPr>
          <p:spPr>
            <a:xfrm>
              <a:off x="17904690" y="9399132"/>
              <a:ext cx="0" cy="241300"/>
            </a:xfrm>
            <a:custGeom>
              <a:rect b="b" l="l" r="r" t="t"/>
              <a:pathLst>
                <a:path extrusionOk="0" h="241300" w="120000">
                  <a:moveTo>
                    <a:pt x="0" y="0"/>
                  </a:moveTo>
                  <a:lnTo>
                    <a:pt x="0" y="209879"/>
                  </a:lnTo>
                  <a:lnTo>
                    <a:pt x="0" y="241291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902" name="Google Shape;3902;g27a17394344_1_408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009890" y="9902197"/>
              <a:ext cx="1685812" cy="7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3" name="Google Shape;3903;g27a17394344_1_4084"/>
            <p:cNvSpPr/>
            <p:nvPr/>
          </p:nvSpPr>
          <p:spPr>
            <a:xfrm>
              <a:off x="17779040" y="9609012"/>
              <a:ext cx="251459" cy="251459"/>
            </a:xfrm>
            <a:custGeom>
              <a:rect b="b" l="l" r="r" t="t"/>
              <a:pathLst>
                <a:path extrusionOk="0" h="251459" w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904" name="Google Shape;3904;g27a17394344_1_4084"/>
          <p:cNvSpPr txBox="1"/>
          <p:nvPr/>
        </p:nvSpPr>
        <p:spPr>
          <a:xfrm>
            <a:off x="206324" y="6009250"/>
            <a:ext cx="3632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342900" lvl="0" marL="3556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(THIS DOES NOT HAPPEN ON </a:t>
            </a:r>
            <a:r>
              <a:rPr b="1" i="1" lang="en-US" sz="13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EVENTS)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9" name="Google Shape;3909;g27a17394344_1_4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910" name="Google Shape;3910;g27a17394344_1_4146"/>
          <p:cNvSpPr txBox="1"/>
          <p:nvPr/>
        </p:nvSpPr>
        <p:spPr>
          <a:xfrm>
            <a:off x="6234633" y="1526583"/>
            <a:ext cx="5776500" cy="3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ADVANCED DOM AND EVENTS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EFFICIENT SCRIPT LOADING: DEFER AND ASYNC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1" name="Google Shape;3911;g27a17394344_1_4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g27a17394344_1_4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7" name="Google Shape;3917;g27a17394344_1_4153"/>
          <p:cNvGrpSpPr/>
          <p:nvPr/>
        </p:nvGrpSpPr>
        <p:grpSpPr>
          <a:xfrm>
            <a:off x="0" y="5140782"/>
            <a:ext cx="12191126" cy="1716615"/>
            <a:chOff x="0" y="8477543"/>
            <a:chExt cx="20104100" cy="2830829"/>
          </a:xfrm>
        </p:grpSpPr>
        <p:sp>
          <p:nvSpPr>
            <p:cNvPr id="3918" name="Google Shape;3918;g27a17394344_1_4153"/>
            <p:cNvSpPr/>
            <p:nvPr/>
          </p:nvSpPr>
          <p:spPr>
            <a:xfrm>
              <a:off x="0" y="8477543"/>
              <a:ext cx="20104100" cy="2830829"/>
            </a:xfrm>
            <a:custGeom>
              <a:rect b="b" l="l" r="r" t="t"/>
              <a:pathLst>
                <a:path extrusionOk="0" h="2830829" w="20104100">
                  <a:moveTo>
                    <a:pt x="20104099" y="0"/>
                  </a:moveTo>
                  <a:lnTo>
                    <a:pt x="0" y="0"/>
                  </a:lnTo>
                  <a:lnTo>
                    <a:pt x="0" y="2830437"/>
                  </a:lnTo>
                  <a:lnTo>
                    <a:pt x="20104099" y="2830437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919" name="Google Shape;3919;g27a17394344_1_41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8139" y="9266131"/>
              <a:ext cx="2497195" cy="83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0" name="Google Shape;3920;g27a17394344_1_4153"/>
          <p:cNvSpPr txBox="1"/>
          <p:nvPr/>
        </p:nvSpPr>
        <p:spPr>
          <a:xfrm>
            <a:off x="771196" y="5674795"/>
            <a:ext cx="594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DEFER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1" name="Google Shape;3921;g27a17394344_1_4153"/>
          <p:cNvGrpSpPr/>
          <p:nvPr/>
        </p:nvGrpSpPr>
        <p:grpSpPr>
          <a:xfrm>
            <a:off x="106734" y="6244544"/>
            <a:ext cx="1917104" cy="215639"/>
            <a:chOff x="176012" y="10297731"/>
            <a:chExt cx="3161452" cy="355605"/>
          </a:xfrm>
        </p:grpSpPr>
        <p:pic>
          <p:nvPicPr>
            <p:cNvPr id="3922" name="Google Shape;3922;g27a17394344_1_41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6012" y="10314609"/>
              <a:ext cx="3161452" cy="338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3" name="Google Shape;3923;g27a17394344_1_4153"/>
            <p:cNvSpPr/>
            <p:nvPr/>
          </p:nvSpPr>
          <p:spPr>
            <a:xfrm>
              <a:off x="940348" y="10297731"/>
              <a:ext cx="735330" cy="355600"/>
            </a:xfrm>
            <a:custGeom>
              <a:rect b="b" l="l" r="r" t="t"/>
              <a:pathLst>
                <a:path extrusionOk="0" h="355600" w="735330">
                  <a:moveTo>
                    <a:pt x="0" y="0"/>
                  </a:moveTo>
                  <a:lnTo>
                    <a:pt x="735079" y="0"/>
                  </a:lnTo>
                  <a:lnTo>
                    <a:pt x="735079" y="355604"/>
                  </a:lnTo>
                  <a:lnTo>
                    <a:pt x="0" y="35560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043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3924" name="Google Shape;3924;g27a17394344_1_4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158" y="3902611"/>
            <a:ext cx="1514410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925" name="Google Shape;3925;g27a17394344_1_4153"/>
          <p:cNvSpPr txBox="1"/>
          <p:nvPr/>
        </p:nvSpPr>
        <p:spPr>
          <a:xfrm>
            <a:off x="729334" y="3958415"/>
            <a:ext cx="678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ASYNC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6" name="Google Shape;3926;g27a17394344_1_4153"/>
          <p:cNvGrpSpPr/>
          <p:nvPr/>
        </p:nvGrpSpPr>
        <p:grpSpPr>
          <a:xfrm>
            <a:off x="106734" y="4538401"/>
            <a:ext cx="1917104" cy="218811"/>
            <a:chOff x="176012" y="7484170"/>
            <a:chExt cx="3161452" cy="360836"/>
          </a:xfrm>
        </p:grpSpPr>
        <p:pic>
          <p:nvPicPr>
            <p:cNvPr id="3927" name="Google Shape;3927;g27a17394344_1_41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6012" y="7484170"/>
              <a:ext cx="3161452" cy="349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8" name="Google Shape;3928;g27a17394344_1_4153"/>
            <p:cNvSpPr/>
            <p:nvPr/>
          </p:nvSpPr>
          <p:spPr>
            <a:xfrm>
              <a:off x="940348" y="7489406"/>
              <a:ext cx="735330" cy="355600"/>
            </a:xfrm>
            <a:custGeom>
              <a:rect b="b" l="l" r="r" t="t"/>
              <a:pathLst>
                <a:path extrusionOk="0" h="355600" w="735330">
                  <a:moveTo>
                    <a:pt x="0" y="0"/>
                  </a:moveTo>
                  <a:lnTo>
                    <a:pt x="735079" y="0"/>
                  </a:lnTo>
                  <a:lnTo>
                    <a:pt x="735079" y="355604"/>
                  </a:lnTo>
                  <a:lnTo>
                    <a:pt x="0" y="35560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043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929" name="Google Shape;3929;g27a17394344_1_4153"/>
          <p:cNvGrpSpPr/>
          <p:nvPr/>
        </p:nvGrpSpPr>
        <p:grpSpPr>
          <a:xfrm>
            <a:off x="0" y="1708027"/>
            <a:ext cx="12191126" cy="1716615"/>
            <a:chOff x="0" y="2816668"/>
            <a:chExt cx="20104100" cy="2830829"/>
          </a:xfrm>
        </p:grpSpPr>
        <p:sp>
          <p:nvSpPr>
            <p:cNvPr id="3930" name="Google Shape;3930;g27a17394344_1_4153"/>
            <p:cNvSpPr/>
            <p:nvPr/>
          </p:nvSpPr>
          <p:spPr>
            <a:xfrm>
              <a:off x="0" y="2816668"/>
              <a:ext cx="20104100" cy="2830829"/>
            </a:xfrm>
            <a:custGeom>
              <a:rect b="b" l="l" r="r" t="t"/>
              <a:pathLst>
                <a:path extrusionOk="0" h="2830829" w="20104100">
                  <a:moveTo>
                    <a:pt x="20104099" y="0"/>
                  </a:moveTo>
                  <a:lnTo>
                    <a:pt x="0" y="0"/>
                  </a:lnTo>
                  <a:lnTo>
                    <a:pt x="0" y="2830437"/>
                  </a:lnTo>
                  <a:lnTo>
                    <a:pt x="20104099" y="2830437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931" name="Google Shape;3931;g27a17394344_1_41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8139" y="3605256"/>
              <a:ext cx="2497195" cy="83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2" name="Google Shape;3932;g27a17394344_1_4153"/>
          <p:cNvSpPr txBox="1"/>
          <p:nvPr/>
        </p:nvSpPr>
        <p:spPr>
          <a:xfrm>
            <a:off x="633464" y="2242035"/>
            <a:ext cx="869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REGULAR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3" name="Google Shape;3933;g27a17394344_1_41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122" y="2828378"/>
            <a:ext cx="1578371" cy="20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4" name="Google Shape;3934;g27a17394344_1_4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935" name="Google Shape;3935;g27a17394344_1_4153"/>
          <p:cNvSpPr txBox="1"/>
          <p:nvPr>
            <p:ph type="title"/>
          </p:nvPr>
        </p:nvSpPr>
        <p:spPr>
          <a:xfrm>
            <a:off x="365873" y="157387"/>
            <a:ext cx="8346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DEFER AND ASYNC SCRIPT LOADING</a:t>
            </a:r>
            <a:endParaRPr/>
          </a:p>
        </p:txBody>
      </p:sp>
      <p:pic>
        <p:nvPicPr>
          <p:cNvPr id="3936" name="Google Shape;3936;g27a17394344_1_4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911" y="1007388"/>
            <a:ext cx="1514410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937" name="Google Shape;3937;g27a17394344_1_4153"/>
          <p:cNvSpPr txBox="1"/>
          <p:nvPr/>
        </p:nvSpPr>
        <p:spPr>
          <a:xfrm>
            <a:off x="4459239" y="1063192"/>
            <a:ext cx="712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8" name="Google Shape;3938;g27a17394344_1_4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4840" y="977070"/>
            <a:ext cx="1514410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g27a17394344_1_4153"/>
          <p:cNvSpPr txBox="1"/>
          <p:nvPr/>
        </p:nvSpPr>
        <p:spPr>
          <a:xfrm>
            <a:off x="8175495" y="1063192"/>
            <a:ext cx="1848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BODY END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0" name="Google Shape;3940;g27a17394344_1_4153"/>
          <p:cNvSpPr txBox="1"/>
          <p:nvPr/>
        </p:nvSpPr>
        <p:spPr>
          <a:xfrm>
            <a:off x="4490515" y="2566220"/>
            <a:ext cx="634200" cy="2793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1" name="Google Shape;3941;g27a17394344_1_4153"/>
          <p:cNvSpPr txBox="1"/>
          <p:nvPr/>
        </p:nvSpPr>
        <p:spPr>
          <a:xfrm>
            <a:off x="2532674" y="2183420"/>
            <a:ext cx="1071900" cy="2793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Parsing 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2" name="Google Shape;3942;g27a17394344_1_4153"/>
          <p:cNvSpPr txBox="1"/>
          <p:nvPr/>
        </p:nvSpPr>
        <p:spPr>
          <a:xfrm>
            <a:off x="3604160" y="2566220"/>
            <a:ext cx="886500" cy="279300"/>
          </a:xfrm>
          <a:prstGeom prst="rect">
            <a:avLst/>
          </a:prstGeom>
          <a:solidFill>
            <a:srgbClr val="77D16B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Fetch script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g27a17394344_1_4153"/>
          <p:cNvSpPr txBox="1"/>
          <p:nvPr/>
        </p:nvSpPr>
        <p:spPr>
          <a:xfrm>
            <a:off x="3604160" y="2183420"/>
            <a:ext cx="1520700" cy="279300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Waiting...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g27a17394344_1_4153"/>
          <p:cNvSpPr txBox="1"/>
          <p:nvPr/>
        </p:nvSpPr>
        <p:spPr>
          <a:xfrm>
            <a:off x="5124563" y="2183420"/>
            <a:ext cx="1763400" cy="2793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Finish parsing 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5" name="Google Shape;3945;g27a17394344_1_4153"/>
          <p:cNvGrpSpPr/>
          <p:nvPr/>
        </p:nvGrpSpPr>
        <p:grpSpPr>
          <a:xfrm>
            <a:off x="2551543" y="2183463"/>
            <a:ext cx="4332627" cy="796996"/>
            <a:chOff x="4207689" y="3600697"/>
            <a:chExt cx="7144834" cy="1314308"/>
          </a:xfrm>
        </p:grpSpPr>
        <p:sp>
          <p:nvSpPr>
            <p:cNvPr id="3946" name="Google Shape;3946;g27a17394344_1_4153"/>
            <p:cNvSpPr/>
            <p:nvPr/>
          </p:nvSpPr>
          <p:spPr>
            <a:xfrm>
              <a:off x="4207689" y="4826308"/>
              <a:ext cx="836929" cy="635"/>
            </a:xfrm>
            <a:custGeom>
              <a:rect b="b" l="l" r="r" t="t"/>
              <a:pathLst>
                <a:path extrusionOk="0" h="635" w="836929">
                  <a:moveTo>
                    <a:pt x="0" y="0"/>
                  </a:moveTo>
                  <a:lnTo>
                    <a:pt x="815407" y="123"/>
                  </a:lnTo>
                  <a:lnTo>
                    <a:pt x="836349" y="127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947" name="Google Shape;3947;g27a17394344_1_4153"/>
            <p:cNvSpPr/>
            <p:nvPr/>
          </p:nvSpPr>
          <p:spPr>
            <a:xfrm>
              <a:off x="5023083" y="4738476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26" y="0"/>
                  </a:moveTo>
                  <a:lnTo>
                    <a:pt x="0" y="175910"/>
                  </a:lnTo>
                  <a:lnTo>
                    <a:pt x="175923" y="8798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948" name="Google Shape;3948;g27a17394344_1_4153"/>
            <p:cNvSpPr/>
            <p:nvPr/>
          </p:nvSpPr>
          <p:spPr>
            <a:xfrm>
              <a:off x="11347444" y="3600697"/>
              <a:ext cx="5079" cy="1120775"/>
            </a:xfrm>
            <a:custGeom>
              <a:rect b="b" l="l" r="r" t="t"/>
              <a:pathLst>
                <a:path extrusionOk="0" h="1120775" w="5079">
                  <a:moveTo>
                    <a:pt x="4608" y="0"/>
                  </a:moveTo>
                  <a:lnTo>
                    <a:pt x="0" y="112052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949" name="Google Shape;3949;g27a17394344_1_4153"/>
          <p:cNvSpPr txBox="1"/>
          <p:nvPr/>
        </p:nvSpPr>
        <p:spPr>
          <a:xfrm>
            <a:off x="2560691" y="2670605"/>
            <a:ext cx="356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0" name="Google Shape;3950;g27a17394344_1_4153"/>
          <p:cNvSpPr txBox="1"/>
          <p:nvPr/>
        </p:nvSpPr>
        <p:spPr>
          <a:xfrm>
            <a:off x="5657701" y="2720245"/>
            <a:ext cx="11739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DOMContentLoaded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951" name="Google Shape;3951;g27a17394344_1_4153"/>
          <p:cNvGraphicFramePr/>
          <p:nvPr/>
        </p:nvGraphicFramePr>
        <p:xfrm>
          <a:off x="7500613" y="21834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2840425"/>
                <a:gridCol w="888800"/>
                <a:gridCol w="623475"/>
              </a:tblGrid>
              <a:tr h="38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Parsing HTML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8975" marB="0" marR="0" marL="0">
                    <a:solidFill>
                      <a:srgbClr val="3846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Fetch script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8975" marB="0" marR="0" marL="0">
                    <a:solidFill>
                      <a:srgbClr val="77D1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Execute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8975" marB="0" marR="0" marL="0">
                    <a:lnR cap="flat" cmpd="sng" w="57150">
                      <a:solidFill>
                        <a:srgbClr val="F242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DB1D"/>
                    </a:solidFill>
                  </a:tcPr>
                </a:tc>
              </a:tr>
              <a:tr h="3092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50800" rtl="0" algn="r">
                        <a:lnSpc>
                          <a:spcPct val="1161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2425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DOMContentLoaded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3475" marB="0" marR="0" marL="0">
                    <a:lnR cap="flat" cmpd="sng" w="57150">
                      <a:solidFill>
                        <a:srgbClr val="F242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7E7E7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952" name="Google Shape;3952;g27a17394344_1_4153"/>
          <p:cNvSpPr txBox="1"/>
          <p:nvPr/>
        </p:nvSpPr>
        <p:spPr>
          <a:xfrm>
            <a:off x="3796782" y="4282599"/>
            <a:ext cx="634800" cy="2793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3" name="Google Shape;3953;g27a17394344_1_4153"/>
          <p:cNvSpPr txBox="1"/>
          <p:nvPr/>
        </p:nvSpPr>
        <p:spPr>
          <a:xfrm>
            <a:off x="2532674" y="3899800"/>
            <a:ext cx="1264200" cy="2793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Parsing 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4" name="Google Shape;3954;g27a17394344_1_4153"/>
          <p:cNvSpPr txBox="1"/>
          <p:nvPr/>
        </p:nvSpPr>
        <p:spPr>
          <a:xfrm>
            <a:off x="2907782" y="4282599"/>
            <a:ext cx="889200" cy="279300"/>
          </a:xfrm>
          <a:prstGeom prst="rect">
            <a:avLst/>
          </a:prstGeom>
          <a:solidFill>
            <a:srgbClr val="77D16B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Fetch script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5" name="Google Shape;3955;g27a17394344_1_4153"/>
          <p:cNvSpPr txBox="1"/>
          <p:nvPr/>
        </p:nvSpPr>
        <p:spPr>
          <a:xfrm>
            <a:off x="3796782" y="3899800"/>
            <a:ext cx="634800" cy="279300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Waiting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6" name="Google Shape;3956;g27a17394344_1_4153"/>
          <p:cNvSpPr txBox="1"/>
          <p:nvPr/>
        </p:nvSpPr>
        <p:spPr>
          <a:xfrm>
            <a:off x="4435705" y="3899800"/>
            <a:ext cx="1763400" cy="2793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Finish parsing 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7" name="Google Shape;3957;g27a17394344_1_4153"/>
          <p:cNvSpPr/>
          <p:nvPr/>
        </p:nvSpPr>
        <p:spPr>
          <a:xfrm>
            <a:off x="6187888" y="3899800"/>
            <a:ext cx="3085" cy="680871"/>
          </a:xfrm>
          <a:custGeom>
            <a:rect b="b" l="l" r="r" t="t"/>
            <a:pathLst>
              <a:path extrusionOk="0" h="1120775" w="5079">
                <a:moveTo>
                  <a:pt x="4608" y="0"/>
                </a:moveTo>
                <a:lnTo>
                  <a:pt x="0" y="1120528"/>
                </a:lnTo>
              </a:path>
            </a:pathLst>
          </a:custGeom>
          <a:noFill/>
          <a:ln cap="flat" cmpd="sng" w="41875">
            <a:solidFill>
              <a:srgbClr val="F2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58" name="Google Shape;3958;g27a17394344_1_4153"/>
          <p:cNvSpPr txBox="1"/>
          <p:nvPr/>
        </p:nvSpPr>
        <p:spPr>
          <a:xfrm>
            <a:off x="4964002" y="4436579"/>
            <a:ext cx="11739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DOMContentLoaded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9" name="Google Shape;3959;g27a17394344_1_4153"/>
          <p:cNvSpPr txBox="1"/>
          <p:nvPr/>
        </p:nvSpPr>
        <p:spPr>
          <a:xfrm>
            <a:off x="5550998" y="5616179"/>
            <a:ext cx="634800" cy="2793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0" name="Google Shape;3960;g27a17394344_1_4153"/>
          <p:cNvSpPr txBox="1"/>
          <p:nvPr/>
        </p:nvSpPr>
        <p:spPr>
          <a:xfrm>
            <a:off x="2532674" y="5616179"/>
            <a:ext cx="3018300" cy="2793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Parsing 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1" name="Google Shape;3961;g27a17394344_1_4153"/>
          <p:cNvSpPr/>
          <p:nvPr/>
        </p:nvSpPr>
        <p:spPr>
          <a:xfrm>
            <a:off x="2914132" y="5998979"/>
            <a:ext cx="890725" cy="383834"/>
          </a:xfrm>
          <a:custGeom>
            <a:rect b="b" l="l" r="r" t="t"/>
            <a:pathLst>
              <a:path extrusionOk="0" h="631825" w="1466214">
                <a:moveTo>
                  <a:pt x="1465923" y="0"/>
                </a:moveTo>
                <a:lnTo>
                  <a:pt x="0" y="0"/>
                </a:lnTo>
                <a:lnTo>
                  <a:pt x="0" y="631264"/>
                </a:lnTo>
                <a:lnTo>
                  <a:pt x="1465923" y="631264"/>
                </a:lnTo>
                <a:lnTo>
                  <a:pt x="1465923" y="0"/>
                </a:lnTo>
                <a:close/>
              </a:path>
            </a:pathLst>
          </a:custGeom>
          <a:solidFill>
            <a:srgbClr val="77D16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62" name="Google Shape;3962;g27a17394344_1_4153"/>
          <p:cNvSpPr txBox="1"/>
          <p:nvPr/>
        </p:nvSpPr>
        <p:spPr>
          <a:xfrm>
            <a:off x="2978965" y="6099462"/>
            <a:ext cx="759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Fetch script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3" name="Google Shape;3963;g27a17394344_1_4153"/>
          <p:cNvGrpSpPr/>
          <p:nvPr/>
        </p:nvGrpSpPr>
        <p:grpSpPr>
          <a:xfrm>
            <a:off x="6187444" y="5616172"/>
            <a:ext cx="4395246" cy="679638"/>
            <a:chOff x="10203569" y="9261497"/>
            <a:chExt cx="7248097" cy="1120775"/>
          </a:xfrm>
        </p:grpSpPr>
        <p:sp>
          <p:nvSpPr>
            <p:cNvPr id="3964" name="Google Shape;3964;g27a17394344_1_4153"/>
            <p:cNvSpPr/>
            <p:nvPr/>
          </p:nvSpPr>
          <p:spPr>
            <a:xfrm>
              <a:off x="10203569" y="9261497"/>
              <a:ext cx="5079" cy="1120775"/>
            </a:xfrm>
            <a:custGeom>
              <a:rect b="b" l="l" r="r" t="t"/>
              <a:pathLst>
                <a:path extrusionOk="0" h="1120775" w="5079">
                  <a:moveTo>
                    <a:pt x="4608" y="0"/>
                  </a:moveTo>
                  <a:lnTo>
                    <a:pt x="0" y="112052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965" name="Google Shape;3965;g27a17394344_1_41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366829" y="9494018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6" name="Google Shape;3966;g27a17394344_1_41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158482" y="9490941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7" name="Google Shape;3967;g27a17394344_1_4153"/>
          <p:cNvSpPr txBox="1"/>
          <p:nvPr/>
        </p:nvSpPr>
        <p:spPr>
          <a:xfrm>
            <a:off x="4964002" y="6152958"/>
            <a:ext cx="11739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DOMContentLoaded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68" name="Google Shape;3968;g27a17394344_1_41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12670" y="4017760"/>
            <a:ext cx="158739" cy="1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3969" name="Google Shape;3969;g27a17394344_1_4153"/>
          <p:cNvSpPr txBox="1"/>
          <p:nvPr/>
        </p:nvSpPr>
        <p:spPr>
          <a:xfrm>
            <a:off x="9013647" y="3982794"/>
            <a:ext cx="13098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Makes no sense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0" name="Google Shape;3970;g27a17394344_1_41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05649" y="4015894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3971" name="Google Shape;3971;g27a17394344_1_4153"/>
          <p:cNvSpPr txBox="1"/>
          <p:nvPr/>
        </p:nvSpPr>
        <p:spPr>
          <a:xfrm>
            <a:off x="9013647" y="5722216"/>
            <a:ext cx="13098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Makes no sense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5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6" name="Google Shape;3976;g27a17394344_1_4211"/>
          <p:cNvGrpSpPr/>
          <p:nvPr/>
        </p:nvGrpSpPr>
        <p:grpSpPr>
          <a:xfrm>
            <a:off x="47791" y="0"/>
            <a:ext cx="12191126" cy="6857853"/>
            <a:chOff x="0" y="0"/>
            <a:chExt cx="20104099" cy="11309125"/>
          </a:xfrm>
        </p:grpSpPr>
        <p:sp>
          <p:nvSpPr>
            <p:cNvPr id="3977" name="Google Shape;3977;g27a17394344_1_4211"/>
            <p:cNvSpPr/>
            <p:nvPr/>
          </p:nvSpPr>
          <p:spPr>
            <a:xfrm>
              <a:off x="6701366" y="1361215"/>
              <a:ext cx="6701790" cy="9947910"/>
            </a:xfrm>
            <a:custGeom>
              <a:rect b="b" l="l" r="r" t="t"/>
              <a:pathLst>
                <a:path extrusionOk="0" h="9947910" w="6701790">
                  <a:moveTo>
                    <a:pt x="6701366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6701366" y="9947341"/>
                  </a:lnTo>
                  <a:lnTo>
                    <a:pt x="670136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978" name="Google Shape;3978;g27a17394344_1_42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361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9" name="Google Shape;3979;g27a17394344_1_4211"/>
          <p:cNvSpPr txBox="1"/>
          <p:nvPr>
            <p:ph type="title"/>
          </p:nvPr>
        </p:nvSpPr>
        <p:spPr>
          <a:xfrm>
            <a:off x="365873" y="157387"/>
            <a:ext cx="7710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REGULAR VS. ASYNC	VS. DEFER</a:t>
            </a:r>
            <a:endParaRPr/>
          </a:p>
        </p:txBody>
      </p:sp>
      <p:grpSp>
        <p:nvGrpSpPr>
          <p:cNvPr id="3980" name="Google Shape;3980;g27a17394344_1_4211"/>
          <p:cNvGrpSpPr/>
          <p:nvPr/>
        </p:nvGrpSpPr>
        <p:grpSpPr>
          <a:xfrm>
            <a:off x="4461516" y="1839733"/>
            <a:ext cx="1685845" cy="3176780"/>
            <a:chOff x="7357381" y="3033861"/>
            <a:chExt cx="2780087" cy="5238753"/>
          </a:xfrm>
        </p:grpSpPr>
        <p:pic>
          <p:nvPicPr>
            <p:cNvPr id="3981" name="Google Shape;3981;g27a17394344_1_4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57381" y="4821842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2" name="Google Shape;3982;g27a17394344_1_4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57381" y="5768663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3" name="Google Shape;3983;g27a17394344_1_4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57381" y="7453791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4" name="Google Shape;3984;g27a17394344_1_4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57381" y="8031784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5" name="Google Shape;3985;g27a17394344_1_4211"/>
            <p:cNvSpPr/>
            <p:nvPr/>
          </p:nvSpPr>
          <p:spPr>
            <a:xfrm>
              <a:off x="9448611" y="3665125"/>
              <a:ext cx="682625" cy="631825"/>
            </a:xfrm>
            <a:custGeom>
              <a:rect b="b" l="l" r="r" t="t"/>
              <a:pathLst>
                <a:path extrusionOk="0" h="631825" w="682625">
                  <a:moveTo>
                    <a:pt x="682244" y="0"/>
                  </a:moveTo>
                  <a:lnTo>
                    <a:pt x="0" y="0"/>
                  </a:lnTo>
                  <a:lnTo>
                    <a:pt x="0" y="631264"/>
                  </a:lnTo>
                  <a:lnTo>
                    <a:pt x="682244" y="631264"/>
                  </a:lnTo>
                  <a:lnTo>
                    <a:pt x="682244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986" name="Google Shape;3986;g27a17394344_1_4211"/>
            <p:cNvSpPr/>
            <p:nvPr/>
          </p:nvSpPr>
          <p:spPr>
            <a:xfrm>
              <a:off x="7918298" y="3033861"/>
              <a:ext cx="1524000" cy="631825"/>
            </a:xfrm>
            <a:custGeom>
              <a:rect b="b" l="l" r="r" t="t"/>
              <a:pathLst>
                <a:path extrusionOk="0" h="631825" w="1524000">
                  <a:moveTo>
                    <a:pt x="1523844" y="0"/>
                  </a:moveTo>
                  <a:lnTo>
                    <a:pt x="0" y="0"/>
                  </a:lnTo>
                  <a:lnTo>
                    <a:pt x="0" y="631264"/>
                  </a:lnTo>
                  <a:lnTo>
                    <a:pt x="1523844" y="631264"/>
                  </a:lnTo>
                  <a:lnTo>
                    <a:pt x="1523844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987" name="Google Shape;3987;g27a17394344_1_4211"/>
            <p:cNvSpPr/>
            <p:nvPr/>
          </p:nvSpPr>
          <p:spPr>
            <a:xfrm>
              <a:off x="8196916" y="3665125"/>
              <a:ext cx="1245234" cy="631825"/>
            </a:xfrm>
            <a:custGeom>
              <a:rect b="b" l="l" r="r" t="t"/>
              <a:pathLst>
                <a:path extrusionOk="0" h="631825" w="1245234">
                  <a:moveTo>
                    <a:pt x="1245227" y="0"/>
                  </a:moveTo>
                  <a:lnTo>
                    <a:pt x="0" y="0"/>
                  </a:lnTo>
                  <a:lnTo>
                    <a:pt x="0" y="631264"/>
                  </a:lnTo>
                  <a:lnTo>
                    <a:pt x="1245227" y="631264"/>
                  </a:lnTo>
                  <a:lnTo>
                    <a:pt x="1245227" y="0"/>
                  </a:lnTo>
                  <a:close/>
                </a:path>
              </a:pathLst>
            </a:custGeom>
            <a:solidFill>
              <a:srgbClr val="77D1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988" name="Google Shape;3988;g27a17394344_1_4211"/>
            <p:cNvSpPr/>
            <p:nvPr/>
          </p:nvSpPr>
          <p:spPr>
            <a:xfrm>
              <a:off x="9442143" y="3033861"/>
              <a:ext cx="695325" cy="631825"/>
            </a:xfrm>
            <a:custGeom>
              <a:rect b="b" l="l" r="r" t="t"/>
              <a:pathLst>
                <a:path extrusionOk="0" h="631825" w="695325">
                  <a:moveTo>
                    <a:pt x="695180" y="0"/>
                  </a:moveTo>
                  <a:lnTo>
                    <a:pt x="0" y="0"/>
                  </a:lnTo>
                  <a:lnTo>
                    <a:pt x="0" y="631264"/>
                  </a:lnTo>
                  <a:lnTo>
                    <a:pt x="695180" y="631264"/>
                  </a:lnTo>
                  <a:lnTo>
                    <a:pt x="695180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989" name="Google Shape;3989;g27a17394344_1_4211"/>
          <p:cNvSpPr txBox="1"/>
          <p:nvPr/>
        </p:nvSpPr>
        <p:spPr>
          <a:xfrm>
            <a:off x="4770526" y="2860525"/>
            <a:ext cx="31365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0" marR="2159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Scripts are fetched </a:t>
            </a:r>
            <a:r>
              <a:rPr b="1" i="1" lang="en-US" sz="12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asynchronously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executed </a:t>
            </a:r>
            <a:r>
              <a:rPr b="1" i="1" lang="en-US" sz="12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immediately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63500" rtl="0" algn="l">
              <a:lnSpc>
                <a:spcPct val="1241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Usually the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DOMContentLoaded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event waits for </a:t>
            </a:r>
            <a:r>
              <a:rPr b="1" i="1" lang="en-US" sz="12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scripts to execute, except for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async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scripts. So,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DOMContentLoaded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does </a:t>
            </a:r>
            <a:r>
              <a:rPr b="1" i="1" lang="en-US" sz="12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wait for an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async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Scripts </a:t>
            </a:r>
            <a:r>
              <a:rPr b="1" i="1" lang="en-US" sz="12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guaranteed to execute in order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292100" rtl="0" algn="l">
              <a:lnSpc>
                <a:spcPct val="12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E"/>
                </a:solidFill>
                <a:latin typeface="Arial"/>
                <a:ea typeface="Arial"/>
                <a:cs typeface="Arial"/>
                <a:sym typeface="Arial"/>
              </a:rPr>
              <a:t>Use for 3rd-party scripts where order doesn’t matter (e.g. Google Analytics)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0" name="Google Shape;3990;g27a17394344_1_4211"/>
          <p:cNvSpPr txBox="1"/>
          <p:nvPr/>
        </p:nvSpPr>
        <p:spPr>
          <a:xfrm>
            <a:off x="4877399" y="1940218"/>
            <a:ext cx="12084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Parse HTML	Wait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Fetch	Run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1" name="Google Shape;3991;g27a17394344_1_4211"/>
          <p:cNvSpPr/>
          <p:nvPr/>
        </p:nvSpPr>
        <p:spPr>
          <a:xfrm>
            <a:off x="6143791" y="1839736"/>
            <a:ext cx="1248713" cy="383834"/>
          </a:xfrm>
          <a:custGeom>
            <a:rect b="b" l="l" r="r" t="t"/>
            <a:pathLst>
              <a:path extrusionOk="0" h="631825" w="2055495">
                <a:moveTo>
                  <a:pt x="2054943" y="0"/>
                </a:moveTo>
                <a:lnTo>
                  <a:pt x="0" y="0"/>
                </a:lnTo>
                <a:lnTo>
                  <a:pt x="0" y="631264"/>
                </a:lnTo>
                <a:lnTo>
                  <a:pt x="2054943" y="631264"/>
                </a:lnTo>
                <a:lnTo>
                  <a:pt x="2054943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92" name="Google Shape;3992;g27a17394344_1_4211"/>
          <p:cNvSpPr txBox="1"/>
          <p:nvPr/>
        </p:nvSpPr>
        <p:spPr>
          <a:xfrm>
            <a:off x="6380223" y="1940225"/>
            <a:ext cx="10071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Parse 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3" name="Google Shape;3993;g27a17394344_1_4211"/>
          <p:cNvSpPr/>
          <p:nvPr/>
        </p:nvSpPr>
        <p:spPr>
          <a:xfrm>
            <a:off x="7387202" y="1839735"/>
            <a:ext cx="3085" cy="680871"/>
          </a:xfrm>
          <a:custGeom>
            <a:rect b="b" l="l" r="r" t="t"/>
            <a:pathLst>
              <a:path extrusionOk="0" h="1120775" w="5079">
                <a:moveTo>
                  <a:pt x="4608" y="0"/>
                </a:moveTo>
                <a:lnTo>
                  <a:pt x="0" y="1120528"/>
                </a:lnTo>
              </a:path>
            </a:pathLst>
          </a:custGeom>
          <a:noFill/>
          <a:ln cap="flat" cmpd="sng" w="41875">
            <a:solidFill>
              <a:srgbClr val="F2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94" name="Google Shape;3994;g27a17394344_1_4211"/>
          <p:cNvSpPr txBox="1"/>
          <p:nvPr/>
        </p:nvSpPr>
        <p:spPr>
          <a:xfrm>
            <a:off x="6231979" y="2381422"/>
            <a:ext cx="11052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DOMContentLoaded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5" name="Google Shape;3995;g27a17394344_1_4211"/>
          <p:cNvSpPr txBox="1"/>
          <p:nvPr/>
        </p:nvSpPr>
        <p:spPr>
          <a:xfrm>
            <a:off x="11023841" y="1839736"/>
            <a:ext cx="414000" cy="2793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6" name="Google Shape;3996;g27a17394344_1_4211"/>
          <p:cNvSpPr txBox="1"/>
          <p:nvPr/>
        </p:nvSpPr>
        <p:spPr>
          <a:xfrm>
            <a:off x="8849588" y="1839736"/>
            <a:ext cx="2174700" cy="2793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69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Parse 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7" name="Google Shape;3997;g27a17394344_1_4211"/>
          <p:cNvSpPr/>
          <p:nvPr/>
        </p:nvSpPr>
        <p:spPr>
          <a:xfrm>
            <a:off x="9018549" y="2222535"/>
            <a:ext cx="756480" cy="383834"/>
          </a:xfrm>
          <a:custGeom>
            <a:rect b="b" l="l" r="r" t="t"/>
            <a:pathLst>
              <a:path extrusionOk="0" h="631825" w="1245234">
                <a:moveTo>
                  <a:pt x="1245227" y="0"/>
                </a:moveTo>
                <a:lnTo>
                  <a:pt x="0" y="0"/>
                </a:lnTo>
                <a:lnTo>
                  <a:pt x="0" y="631264"/>
                </a:lnTo>
                <a:lnTo>
                  <a:pt x="1245227" y="631264"/>
                </a:lnTo>
                <a:lnTo>
                  <a:pt x="1245227" y="0"/>
                </a:lnTo>
                <a:close/>
              </a:path>
            </a:pathLst>
          </a:custGeom>
          <a:solidFill>
            <a:srgbClr val="77D16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98" name="Google Shape;3998;g27a17394344_1_4211"/>
          <p:cNvSpPr txBox="1"/>
          <p:nvPr/>
        </p:nvSpPr>
        <p:spPr>
          <a:xfrm>
            <a:off x="9212947" y="2323025"/>
            <a:ext cx="5622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Fetch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9" name="Google Shape;3999;g27a17394344_1_4211"/>
          <p:cNvGrpSpPr/>
          <p:nvPr/>
        </p:nvGrpSpPr>
        <p:grpSpPr>
          <a:xfrm>
            <a:off x="7098137" y="1839733"/>
            <a:ext cx="4344271" cy="4594872"/>
            <a:chOff x="11705371" y="3033860"/>
            <a:chExt cx="7164035" cy="7577295"/>
          </a:xfrm>
        </p:grpSpPr>
        <p:sp>
          <p:nvSpPr>
            <p:cNvPr id="4000" name="Google Shape;4000;g27a17394344_1_4211"/>
            <p:cNvSpPr/>
            <p:nvPr/>
          </p:nvSpPr>
          <p:spPr>
            <a:xfrm>
              <a:off x="18864326" y="3033860"/>
              <a:ext cx="5080" cy="1120775"/>
            </a:xfrm>
            <a:custGeom>
              <a:rect b="b" l="l" r="r" t="t"/>
              <a:pathLst>
                <a:path extrusionOk="0" h="1120775" w="5080">
                  <a:moveTo>
                    <a:pt x="4608" y="0"/>
                  </a:moveTo>
                  <a:lnTo>
                    <a:pt x="0" y="112052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01" name="Google Shape;4001;g27a17394344_1_4211"/>
            <p:cNvSpPr/>
            <p:nvPr/>
          </p:nvSpPr>
          <p:spPr>
            <a:xfrm>
              <a:off x="11705371" y="9979330"/>
              <a:ext cx="682625" cy="631825"/>
            </a:xfrm>
            <a:custGeom>
              <a:rect b="b" l="l" r="r" t="t"/>
              <a:pathLst>
                <a:path extrusionOk="0" h="631825" w="682625">
                  <a:moveTo>
                    <a:pt x="682244" y="0"/>
                  </a:moveTo>
                  <a:lnTo>
                    <a:pt x="0" y="0"/>
                  </a:lnTo>
                  <a:lnTo>
                    <a:pt x="0" y="631264"/>
                  </a:lnTo>
                  <a:lnTo>
                    <a:pt x="682244" y="631264"/>
                  </a:lnTo>
                  <a:lnTo>
                    <a:pt x="682244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002" name="Google Shape;4002;g27a17394344_1_4211"/>
          <p:cNvSpPr txBox="1"/>
          <p:nvPr/>
        </p:nvSpPr>
        <p:spPr>
          <a:xfrm>
            <a:off x="10277221" y="2381422"/>
            <a:ext cx="11130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DOMContentLoaded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003" name="Google Shape;4003;g27a17394344_1_4211"/>
          <p:cNvGraphicFramePr/>
          <p:nvPr/>
        </p:nvGraphicFramePr>
        <p:xfrm>
          <a:off x="346324" y="18397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2174225"/>
                <a:gridCol w="755150"/>
                <a:gridCol w="418200"/>
              </a:tblGrid>
              <a:tr h="382750">
                <a:tc>
                  <a:txBody>
                    <a:bodyPr/>
                    <a:lstStyle/>
                    <a:p>
                      <a:pPr indent="0" lvl="0" marL="698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Parse HTML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8975" marB="0" marR="0" marL="0">
                    <a:solidFill>
                      <a:srgbClr val="3846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Fetch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8975" marB="0" marR="0" marL="0">
                    <a:solidFill>
                      <a:srgbClr val="77D1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Run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8975" marB="0" marR="0" marL="0">
                    <a:lnR cap="flat" cmpd="sng" w="57150">
                      <a:solidFill>
                        <a:srgbClr val="F242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DB1D"/>
                    </a:solidFill>
                  </a:tcPr>
                </a:tc>
              </a:tr>
              <a:tr h="3092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184400" marR="0" rtl="0" algn="l">
                        <a:lnSpc>
                          <a:spcPct val="1186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2425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DOMContentLoaded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775" marB="0" marR="0" marL="0">
                    <a:lnR cap="flat" cmpd="sng" w="57150">
                      <a:solidFill>
                        <a:srgbClr val="F242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4004" name="Google Shape;4004;g27a17394344_1_4211"/>
          <p:cNvSpPr txBox="1"/>
          <p:nvPr/>
        </p:nvSpPr>
        <p:spPr>
          <a:xfrm>
            <a:off x="7180472" y="6151950"/>
            <a:ext cx="5376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5" name="Google Shape;4005;g27a17394344_1_4211"/>
          <p:cNvSpPr/>
          <p:nvPr/>
        </p:nvSpPr>
        <p:spPr>
          <a:xfrm>
            <a:off x="4679614" y="5668675"/>
            <a:ext cx="2178401" cy="383834"/>
          </a:xfrm>
          <a:custGeom>
            <a:rect b="b" l="l" r="r" t="t"/>
            <a:pathLst>
              <a:path extrusionOk="0" h="631825" w="3585845">
                <a:moveTo>
                  <a:pt x="3585255" y="0"/>
                </a:moveTo>
                <a:lnTo>
                  <a:pt x="0" y="0"/>
                </a:lnTo>
                <a:lnTo>
                  <a:pt x="0" y="631264"/>
                </a:lnTo>
                <a:lnTo>
                  <a:pt x="3585255" y="631264"/>
                </a:lnTo>
                <a:lnTo>
                  <a:pt x="3585255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06" name="Google Shape;4006;g27a17394344_1_4211"/>
          <p:cNvSpPr txBox="1"/>
          <p:nvPr/>
        </p:nvSpPr>
        <p:spPr>
          <a:xfrm>
            <a:off x="5380074" y="5769150"/>
            <a:ext cx="12486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Parse 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7" name="Google Shape;4007;g27a17394344_1_4211"/>
          <p:cNvSpPr/>
          <p:nvPr/>
        </p:nvSpPr>
        <p:spPr>
          <a:xfrm>
            <a:off x="4848579" y="6051475"/>
            <a:ext cx="2254010" cy="383834"/>
          </a:xfrm>
          <a:custGeom>
            <a:rect b="b" l="l" r="r" t="t"/>
            <a:pathLst>
              <a:path extrusionOk="0" h="631825" w="3710304">
                <a:moveTo>
                  <a:pt x="3710262" y="0"/>
                </a:moveTo>
                <a:lnTo>
                  <a:pt x="0" y="0"/>
                </a:lnTo>
                <a:lnTo>
                  <a:pt x="0" y="631264"/>
                </a:lnTo>
                <a:lnTo>
                  <a:pt x="3710262" y="631264"/>
                </a:lnTo>
                <a:lnTo>
                  <a:pt x="3710262" y="0"/>
                </a:lnTo>
                <a:close/>
              </a:path>
            </a:pathLst>
          </a:custGeom>
          <a:solidFill>
            <a:srgbClr val="77D16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08" name="Google Shape;4008;g27a17394344_1_4211"/>
          <p:cNvSpPr txBox="1"/>
          <p:nvPr/>
        </p:nvSpPr>
        <p:spPr>
          <a:xfrm>
            <a:off x="5291688" y="6151950"/>
            <a:ext cx="8655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Fetch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9" name="Google Shape;4009;g27a17394344_1_4211"/>
          <p:cNvGrpSpPr/>
          <p:nvPr/>
        </p:nvGrpSpPr>
        <p:grpSpPr>
          <a:xfrm>
            <a:off x="5104714" y="1040424"/>
            <a:ext cx="1981697" cy="5606306"/>
            <a:chOff x="8418064" y="1715738"/>
            <a:chExt cx="3267970" cy="9245228"/>
          </a:xfrm>
        </p:grpSpPr>
        <p:sp>
          <p:nvSpPr>
            <p:cNvPr id="4010" name="Google Shape;4010;g27a17394344_1_4211"/>
            <p:cNvSpPr/>
            <p:nvPr/>
          </p:nvSpPr>
          <p:spPr>
            <a:xfrm>
              <a:off x="11297132" y="9348066"/>
              <a:ext cx="5079" cy="1612900"/>
            </a:xfrm>
            <a:custGeom>
              <a:rect b="b" l="l" r="r" t="t"/>
              <a:pathLst>
                <a:path extrusionOk="0" h="1612900" w="5079">
                  <a:moveTo>
                    <a:pt x="4608" y="0"/>
                  </a:moveTo>
                  <a:lnTo>
                    <a:pt x="0" y="161265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011" name="Google Shape;4011;g27a17394344_1_42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18064" y="1715738"/>
              <a:ext cx="3267970" cy="83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2" name="Google Shape;4012;g27a17394344_1_4211"/>
          <p:cNvSpPr txBox="1"/>
          <p:nvPr/>
        </p:nvSpPr>
        <p:spPr>
          <a:xfrm>
            <a:off x="5695850" y="6521491"/>
            <a:ext cx="11052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DOMContentLoaded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3" name="Google Shape;4013;g27a17394344_1_4211"/>
          <p:cNvSpPr txBox="1"/>
          <p:nvPr/>
        </p:nvSpPr>
        <p:spPr>
          <a:xfrm>
            <a:off x="5139103" y="1073183"/>
            <a:ext cx="2653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ASYNC IN HEAD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4" name="Google Shape;4014;g27a17394344_1_4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2667" y="1040425"/>
            <a:ext cx="1981838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4015" name="Google Shape;4015;g27a17394344_1_4211"/>
          <p:cNvSpPr txBox="1"/>
          <p:nvPr/>
        </p:nvSpPr>
        <p:spPr>
          <a:xfrm>
            <a:off x="9179518" y="1112124"/>
            <a:ext cx="2965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DEFER IN	HEAD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6" name="Google Shape;4016;g27a17394344_1_4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80" y="1040425"/>
            <a:ext cx="1981838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4017" name="Google Shape;4017;g27a17394344_1_4211"/>
          <p:cNvSpPr txBox="1"/>
          <p:nvPr/>
        </p:nvSpPr>
        <p:spPr>
          <a:xfrm>
            <a:off x="1242562" y="1096229"/>
            <a:ext cx="2007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END OF BODY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8" name="Google Shape;4018;g27a17394344_1_4211"/>
          <p:cNvSpPr txBox="1"/>
          <p:nvPr/>
        </p:nvSpPr>
        <p:spPr>
          <a:xfrm>
            <a:off x="11144789" y="6051475"/>
            <a:ext cx="414000" cy="2793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9" name="Google Shape;4019;g27a17394344_1_4211"/>
          <p:cNvSpPr txBox="1"/>
          <p:nvPr/>
        </p:nvSpPr>
        <p:spPr>
          <a:xfrm>
            <a:off x="8725763" y="5668675"/>
            <a:ext cx="2174700" cy="2793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69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Parse 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0" name="Google Shape;4020;g27a17394344_1_4211"/>
          <p:cNvSpPr txBox="1"/>
          <p:nvPr/>
        </p:nvSpPr>
        <p:spPr>
          <a:xfrm>
            <a:off x="8894724" y="6051475"/>
            <a:ext cx="2250000" cy="279300"/>
          </a:xfrm>
          <a:prstGeom prst="rect">
            <a:avLst/>
          </a:prstGeom>
          <a:solidFill>
            <a:srgbClr val="77D16B"/>
          </a:solidFill>
          <a:ln>
            <a:noFill/>
          </a:ln>
        </p:spPr>
        <p:txBody>
          <a:bodyPr anchorCtr="0" anchor="t" bIns="0" lIns="0" spcFirstLastPara="1" rIns="0" wrap="square" tIns="108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Fetch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1" name="Google Shape;4021;g27a17394344_1_4211"/>
          <p:cNvGrpSpPr/>
          <p:nvPr/>
        </p:nvGrpSpPr>
        <p:grpSpPr>
          <a:xfrm>
            <a:off x="432478" y="2923965"/>
            <a:ext cx="11133745" cy="3722765"/>
            <a:chOff x="713190" y="4821842"/>
            <a:chExt cx="18360398" cy="6139124"/>
          </a:xfrm>
        </p:grpSpPr>
        <p:sp>
          <p:nvSpPr>
            <p:cNvPr id="4022" name="Google Shape;4022;g27a17394344_1_4211"/>
            <p:cNvSpPr/>
            <p:nvPr/>
          </p:nvSpPr>
          <p:spPr>
            <a:xfrm>
              <a:off x="19068508" y="9348066"/>
              <a:ext cx="5080" cy="1612900"/>
            </a:xfrm>
            <a:custGeom>
              <a:rect b="b" l="l" r="r" t="t"/>
              <a:pathLst>
                <a:path extrusionOk="0" h="1612900" w="5080">
                  <a:moveTo>
                    <a:pt x="4608" y="0"/>
                  </a:moveTo>
                  <a:lnTo>
                    <a:pt x="0" y="161265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023" name="Google Shape;4023;g27a17394344_1_4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3190" y="4821842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4" name="Google Shape;4024;g27a17394344_1_4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3190" y="5768410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5" name="Google Shape;4025;g27a17394344_1_4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084031" y="4821842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6" name="Google Shape;4026;g27a17394344_1_4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084031" y="6137238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7" name="Google Shape;4027;g27a17394344_1_4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084031" y="7084661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8" name="Google Shape;4028;g27a17394344_1_4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084031" y="7662654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9" name="Google Shape;4029;g27a17394344_1_4211"/>
          <p:cNvSpPr txBox="1"/>
          <p:nvPr/>
        </p:nvSpPr>
        <p:spPr>
          <a:xfrm>
            <a:off x="10401046" y="6521491"/>
            <a:ext cx="11130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DOMContentLoaded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0" name="Google Shape;4030;g27a17394344_1_4211"/>
          <p:cNvSpPr txBox="1"/>
          <p:nvPr/>
        </p:nvSpPr>
        <p:spPr>
          <a:xfrm>
            <a:off x="733489" y="2860526"/>
            <a:ext cx="28599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Scripts are fetched and executed </a:t>
            </a:r>
            <a:r>
              <a:rPr b="1" i="1" lang="en-US" sz="12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after the HTML is completely parsed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C"/>
                </a:solidFill>
                <a:latin typeface="Arial"/>
                <a:ea typeface="Arial"/>
                <a:cs typeface="Arial"/>
                <a:sym typeface="Arial"/>
              </a:rPr>
              <a:t>Use if you need to support old browsers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1" name="Google Shape;4031;g27a17394344_1_4211"/>
          <p:cNvSpPr txBox="1"/>
          <p:nvPr/>
        </p:nvSpPr>
        <p:spPr>
          <a:xfrm>
            <a:off x="8842146" y="2860526"/>
            <a:ext cx="2848800" cy="23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1905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Scripts are fetched </a:t>
            </a:r>
            <a:r>
              <a:rPr b="1" i="1" lang="en-US" sz="12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asynchronously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executed </a:t>
            </a:r>
            <a:r>
              <a:rPr b="1" i="1" lang="en-US" sz="12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after the HTML is completely parsed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DOMContentLoaded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event fires </a:t>
            </a:r>
            <a:r>
              <a:rPr b="1" i="1" lang="en-US" sz="12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defer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script is executed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Scripts are executed </a:t>
            </a:r>
            <a:r>
              <a:rPr b="1" i="1" lang="en-US" sz="12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 order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2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This is overall the best solution! Use for your own scripts, and when order matters (e.g. including a library)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2" name="Google Shape;4032;g27a17394344_1_4211"/>
          <p:cNvSpPr txBox="1"/>
          <p:nvPr/>
        </p:nvSpPr>
        <p:spPr>
          <a:xfrm>
            <a:off x="695539" y="5399719"/>
            <a:ext cx="2679000" cy="838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133225">
            <a:spAutoFit/>
          </a:bodyPr>
          <a:lstStyle/>
          <a:p>
            <a:pPr indent="0" lvl="0" marL="152400" marR="215900" rtl="0" algn="l">
              <a:lnSpc>
                <a:spcPct val="119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You can, of course, use </a:t>
            </a:r>
            <a:r>
              <a:rPr b="1" lang="en-US" sz="1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different strategies for different scripts</a:t>
            </a:r>
            <a:r>
              <a:rPr lang="en-US" sz="1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Usually a complete web applications includes more than just one script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g27a17394344_1_4271"/>
          <p:cNvSpPr txBox="1"/>
          <p:nvPr>
            <p:ph type="title"/>
          </p:nvPr>
        </p:nvSpPr>
        <p:spPr>
          <a:xfrm>
            <a:off x="1312900" y="1459950"/>
            <a:ext cx="102117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OBJECT ORIENTED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8" name="Google Shape;4038;g27a17394344_1_4271"/>
          <p:cNvSpPr txBox="1"/>
          <p:nvPr/>
        </p:nvSpPr>
        <p:spPr>
          <a:xfrm>
            <a:off x="408570" y="2679053"/>
            <a:ext cx="113247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-939800" lvl="0" marL="952500" marR="0" rtl="0" algn="l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PROGRAMMING (OOP) WITH JAVASCRIPT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g27a17394344_1_218"/>
          <p:cNvGrpSpPr/>
          <p:nvPr/>
        </p:nvGrpSpPr>
        <p:grpSpPr>
          <a:xfrm>
            <a:off x="3837200" y="1754728"/>
            <a:ext cx="3863490" cy="3965229"/>
            <a:chOff x="6327836" y="2893680"/>
            <a:chExt cx="6371190" cy="6538966"/>
          </a:xfrm>
        </p:grpSpPr>
        <p:sp>
          <p:nvSpPr>
            <p:cNvPr id="340" name="Google Shape;340;g27a17394344_1_218"/>
            <p:cNvSpPr/>
            <p:nvPr/>
          </p:nvSpPr>
          <p:spPr>
            <a:xfrm>
              <a:off x="10837879" y="2980505"/>
              <a:ext cx="1706245" cy="1051560"/>
            </a:xfrm>
            <a:custGeom>
              <a:rect b="b" l="l" r="r" t="t"/>
              <a:pathLst>
                <a:path extrusionOk="0" h="1051560" w="1706245">
                  <a:moveTo>
                    <a:pt x="0" y="1050978"/>
                  </a:moveTo>
                  <a:lnTo>
                    <a:pt x="27700" y="1005724"/>
                  </a:lnTo>
                  <a:lnTo>
                    <a:pt x="56006" y="961458"/>
                  </a:lnTo>
                  <a:lnTo>
                    <a:pt x="84919" y="918180"/>
                  </a:lnTo>
                  <a:lnTo>
                    <a:pt x="114437" y="875890"/>
                  </a:lnTo>
                  <a:lnTo>
                    <a:pt x="144561" y="834589"/>
                  </a:lnTo>
                  <a:lnTo>
                    <a:pt x="175291" y="794275"/>
                  </a:lnTo>
                  <a:lnTo>
                    <a:pt x="206627" y="754949"/>
                  </a:lnTo>
                  <a:lnTo>
                    <a:pt x="238569" y="716612"/>
                  </a:lnTo>
                  <a:lnTo>
                    <a:pt x="271117" y="679262"/>
                  </a:lnTo>
                  <a:lnTo>
                    <a:pt x="304270" y="642901"/>
                  </a:lnTo>
                  <a:lnTo>
                    <a:pt x="338030" y="607527"/>
                  </a:lnTo>
                  <a:lnTo>
                    <a:pt x="372395" y="573142"/>
                  </a:lnTo>
                  <a:lnTo>
                    <a:pt x="407367" y="539744"/>
                  </a:lnTo>
                  <a:lnTo>
                    <a:pt x="442944" y="507335"/>
                  </a:lnTo>
                  <a:lnTo>
                    <a:pt x="479127" y="475914"/>
                  </a:lnTo>
                  <a:lnTo>
                    <a:pt x="515916" y="445481"/>
                  </a:lnTo>
                  <a:lnTo>
                    <a:pt x="553311" y="416035"/>
                  </a:lnTo>
                  <a:lnTo>
                    <a:pt x="591312" y="387578"/>
                  </a:lnTo>
                  <a:lnTo>
                    <a:pt x="629919" y="360109"/>
                  </a:lnTo>
                  <a:lnTo>
                    <a:pt x="669132" y="333628"/>
                  </a:lnTo>
                  <a:lnTo>
                    <a:pt x="708951" y="308135"/>
                  </a:lnTo>
                  <a:lnTo>
                    <a:pt x="749375" y="283631"/>
                  </a:lnTo>
                  <a:lnTo>
                    <a:pt x="790406" y="260114"/>
                  </a:lnTo>
                  <a:lnTo>
                    <a:pt x="832042" y="237585"/>
                  </a:lnTo>
                  <a:lnTo>
                    <a:pt x="874284" y="216044"/>
                  </a:lnTo>
                  <a:lnTo>
                    <a:pt x="917133" y="195492"/>
                  </a:lnTo>
                  <a:lnTo>
                    <a:pt x="960587" y="175927"/>
                  </a:lnTo>
                  <a:lnTo>
                    <a:pt x="1004647" y="157350"/>
                  </a:lnTo>
                  <a:lnTo>
                    <a:pt x="1049313" y="139762"/>
                  </a:lnTo>
                  <a:lnTo>
                    <a:pt x="1094584" y="123161"/>
                  </a:lnTo>
                  <a:lnTo>
                    <a:pt x="1140462" y="107549"/>
                  </a:lnTo>
                  <a:lnTo>
                    <a:pt x="1186946" y="92925"/>
                  </a:lnTo>
                  <a:lnTo>
                    <a:pt x="1234035" y="79288"/>
                  </a:lnTo>
                  <a:lnTo>
                    <a:pt x="1281731" y="66640"/>
                  </a:lnTo>
                  <a:lnTo>
                    <a:pt x="1330032" y="54980"/>
                  </a:lnTo>
                  <a:lnTo>
                    <a:pt x="1378940" y="44308"/>
                  </a:lnTo>
                  <a:lnTo>
                    <a:pt x="1428453" y="34624"/>
                  </a:lnTo>
                  <a:lnTo>
                    <a:pt x="1478572" y="25928"/>
                  </a:lnTo>
                  <a:lnTo>
                    <a:pt x="1529297" y="18220"/>
                  </a:lnTo>
                  <a:lnTo>
                    <a:pt x="1580628" y="11500"/>
                  </a:lnTo>
                  <a:lnTo>
                    <a:pt x="1632565" y="5768"/>
                  </a:lnTo>
                  <a:lnTo>
                    <a:pt x="1685107" y="1024"/>
                  </a:lnTo>
                  <a:lnTo>
                    <a:pt x="1706026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1" name="Google Shape;341;g27a17394344_1_218"/>
            <p:cNvSpPr/>
            <p:nvPr/>
          </p:nvSpPr>
          <p:spPr>
            <a:xfrm>
              <a:off x="12518686" y="2893680"/>
              <a:ext cx="180340" cy="175894"/>
            </a:xfrm>
            <a:custGeom>
              <a:rect b="b" l="l" r="r" t="t"/>
              <a:pathLst>
                <a:path extrusionOk="0" h="175894" w="180340">
                  <a:moveTo>
                    <a:pt x="0" y="0"/>
                  </a:moveTo>
                  <a:lnTo>
                    <a:pt x="8607" y="175699"/>
                  </a:lnTo>
                  <a:lnTo>
                    <a:pt x="180004" y="79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2" name="Google Shape;342;g27a17394344_1_218"/>
            <p:cNvSpPr/>
            <p:nvPr/>
          </p:nvSpPr>
          <p:spPr>
            <a:xfrm>
              <a:off x="6327836" y="5711546"/>
              <a:ext cx="3729354" cy="3721100"/>
            </a:xfrm>
            <a:custGeom>
              <a:rect b="b" l="l" r="r" t="t"/>
              <a:pathLst>
                <a:path extrusionOk="0" h="3721100" w="3729354">
                  <a:moveTo>
                    <a:pt x="2087882" y="3708400"/>
                  </a:moveTo>
                  <a:lnTo>
                    <a:pt x="1641370" y="3708400"/>
                  </a:lnTo>
                  <a:lnTo>
                    <a:pt x="1685897" y="3721100"/>
                  </a:lnTo>
                  <a:lnTo>
                    <a:pt x="2043355" y="3721100"/>
                  </a:lnTo>
                  <a:lnTo>
                    <a:pt x="2087882" y="3708400"/>
                  </a:lnTo>
                  <a:close/>
                </a:path>
                <a:path extrusionOk="0" h="3721100" w="3729354">
                  <a:moveTo>
                    <a:pt x="2176605" y="3695700"/>
                  </a:moveTo>
                  <a:lnTo>
                    <a:pt x="1552648" y="3695700"/>
                  </a:lnTo>
                  <a:lnTo>
                    <a:pt x="1596947" y="3708400"/>
                  </a:lnTo>
                  <a:lnTo>
                    <a:pt x="2132305" y="3708400"/>
                  </a:lnTo>
                  <a:lnTo>
                    <a:pt x="2176605" y="3695700"/>
                  </a:lnTo>
                  <a:close/>
                </a:path>
                <a:path extrusionOk="0" h="3721100" w="3729354">
                  <a:moveTo>
                    <a:pt x="2264747" y="38100"/>
                  </a:moveTo>
                  <a:lnTo>
                    <a:pt x="1464505" y="38100"/>
                  </a:lnTo>
                  <a:lnTo>
                    <a:pt x="1205214" y="114300"/>
                  </a:lnTo>
                  <a:lnTo>
                    <a:pt x="1162965" y="139700"/>
                  </a:lnTo>
                  <a:lnTo>
                    <a:pt x="1079483" y="165100"/>
                  </a:lnTo>
                  <a:lnTo>
                    <a:pt x="997491" y="215900"/>
                  </a:lnTo>
                  <a:lnTo>
                    <a:pt x="957107" y="228600"/>
                  </a:lnTo>
                  <a:lnTo>
                    <a:pt x="877663" y="279400"/>
                  </a:lnTo>
                  <a:lnTo>
                    <a:pt x="800124" y="330200"/>
                  </a:lnTo>
                  <a:lnTo>
                    <a:pt x="724657" y="381000"/>
                  </a:lnTo>
                  <a:lnTo>
                    <a:pt x="687751" y="419100"/>
                  </a:lnTo>
                  <a:lnTo>
                    <a:pt x="651426" y="444500"/>
                  </a:lnTo>
                  <a:lnTo>
                    <a:pt x="615701" y="482600"/>
                  </a:lnTo>
                  <a:lnTo>
                    <a:pt x="580597" y="508000"/>
                  </a:lnTo>
                  <a:lnTo>
                    <a:pt x="546136" y="546100"/>
                  </a:lnTo>
                  <a:lnTo>
                    <a:pt x="512536" y="584200"/>
                  </a:lnTo>
                  <a:lnTo>
                    <a:pt x="480002" y="609600"/>
                  </a:lnTo>
                  <a:lnTo>
                    <a:pt x="448535" y="647700"/>
                  </a:lnTo>
                  <a:lnTo>
                    <a:pt x="418135" y="685800"/>
                  </a:lnTo>
                  <a:lnTo>
                    <a:pt x="388802" y="723900"/>
                  </a:lnTo>
                  <a:lnTo>
                    <a:pt x="360535" y="762000"/>
                  </a:lnTo>
                  <a:lnTo>
                    <a:pt x="333335" y="800100"/>
                  </a:lnTo>
                  <a:lnTo>
                    <a:pt x="307201" y="838200"/>
                  </a:lnTo>
                  <a:lnTo>
                    <a:pt x="282134" y="876300"/>
                  </a:lnTo>
                  <a:lnTo>
                    <a:pt x="258134" y="914400"/>
                  </a:lnTo>
                  <a:lnTo>
                    <a:pt x="235201" y="952500"/>
                  </a:lnTo>
                  <a:lnTo>
                    <a:pt x="213334" y="990600"/>
                  </a:lnTo>
                  <a:lnTo>
                    <a:pt x="192534" y="1041400"/>
                  </a:lnTo>
                  <a:lnTo>
                    <a:pt x="172801" y="1079500"/>
                  </a:lnTo>
                  <a:lnTo>
                    <a:pt x="154134" y="1117600"/>
                  </a:lnTo>
                  <a:lnTo>
                    <a:pt x="136534" y="1155700"/>
                  </a:lnTo>
                  <a:lnTo>
                    <a:pt x="120000" y="1206500"/>
                  </a:lnTo>
                  <a:lnTo>
                    <a:pt x="104533" y="1244600"/>
                  </a:lnTo>
                  <a:lnTo>
                    <a:pt x="90133" y="1282700"/>
                  </a:lnTo>
                  <a:lnTo>
                    <a:pt x="76800" y="1333500"/>
                  </a:lnTo>
                  <a:lnTo>
                    <a:pt x="64533" y="1371600"/>
                  </a:lnTo>
                  <a:lnTo>
                    <a:pt x="53333" y="1422400"/>
                  </a:lnTo>
                  <a:lnTo>
                    <a:pt x="43200" y="1460500"/>
                  </a:lnTo>
                  <a:lnTo>
                    <a:pt x="34133" y="1511300"/>
                  </a:lnTo>
                  <a:lnTo>
                    <a:pt x="26133" y="1549400"/>
                  </a:lnTo>
                  <a:lnTo>
                    <a:pt x="19200" y="1600200"/>
                  </a:lnTo>
                  <a:lnTo>
                    <a:pt x="13333" y="1638300"/>
                  </a:lnTo>
                  <a:lnTo>
                    <a:pt x="8533" y="1689100"/>
                  </a:lnTo>
                  <a:lnTo>
                    <a:pt x="4800" y="1727200"/>
                  </a:lnTo>
                  <a:lnTo>
                    <a:pt x="2133" y="1778000"/>
                  </a:lnTo>
                  <a:lnTo>
                    <a:pt x="533" y="1816100"/>
                  </a:lnTo>
                  <a:lnTo>
                    <a:pt x="0" y="1866900"/>
                  </a:lnTo>
                  <a:lnTo>
                    <a:pt x="533" y="1905000"/>
                  </a:lnTo>
                  <a:lnTo>
                    <a:pt x="2133" y="1955800"/>
                  </a:lnTo>
                  <a:lnTo>
                    <a:pt x="4800" y="1993900"/>
                  </a:lnTo>
                  <a:lnTo>
                    <a:pt x="8533" y="2044700"/>
                  </a:lnTo>
                  <a:lnTo>
                    <a:pt x="13333" y="2082800"/>
                  </a:lnTo>
                  <a:lnTo>
                    <a:pt x="19200" y="2133600"/>
                  </a:lnTo>
                  <a:lnTo>
                    <a:pt x="26133" y="2171700"/>
                  </a:lnTo>
                  <a:lnTo>
                    <a:pt x="34133" y="2222500"/>
                  </a:lnTo>
                  <a:lnTo>
                    <a:pt x="43200" y="2260600"/>
                  </a:lnTo>
                  <a:lnTo>
                    <a:pt x="53333" y="2311400"/>
                  </a:lnTo>
                  <a:lnTo>
                    <a:pt x="64533" y="2349500"/>
                  </a:lnTo>
                  <a:lnTo>
                    <a:pt x="76800" y="2387600"/>
                  </a:lnTo>
                  <a:lnTo>
                    <a:pt x="90133" y="2438400"/>
                  </a:lnTo>
                  <a:lnTo>
                    <a:pt x="104533" y="2476500"/>
                  </a:lnTo>
                  <a:lnTo>
                    <a:pt x="120000" y="2527300"/>
                  </a:lnTo>
                  <a:lnTo>
                    <a:pt x="136534" y="2565400"/>
                  </a:lnTo>
                  <a:lnTo>
                    <a:pt x="154134" y="2603500"/>
                  </a:lnTo>
                  <a:lnTo>
                    <a:pt x="172801" y="2654300"/>
                  </a:lnTo>
                  <a:lnTo>
                    <a:pt x="192534" y="2692400"/>
                  </a:lnTo>
                  <a:lnTo>
                    <a:pt x="213334" y="2730500"/>
                  </a:lnTo>
                  <a:lnTo>
                    <a:pt x="235201" y="2768600"/>
                  </a:lnTo>
                  <a:lnTo>
                    <a:pt x="258134" y="2806700"/>
                  </a:lnTo>
                  <a:lnTo>
                    <a:pt x="282134" y="2844800"/>
                  </a:lnTo>
                  <a:lnTo>
                    <a:pt x="307201" y="2882900"/>
                  </a:lnTo>
                  <a:lnTo>
                    <a:pt x="333335" y="2921000"/>
                  </a:lnTo>
                  <a:lnTo>
                    <a:pt x="360535" y="2959100"/>
                  </a:lnTo>
                  <a:lnTo>
                    <a:pt x="388802" y="2997200"/>
                  </a:lnTo>
                  <a:lnTo>
                    <a:pt x="418135" y="3035300"/>
                  </a:lnTo>
                  <a:lnTo>
                    <a:pt x="448535" y="3073400"/>
                  </a:lnTo>
                  <a:lnTo>
                    <a:pt x="480002" y="3111500"/>
                  </a:lnTo>
                  <a:lnTo>
                    <a:pt x="512536" y="3149600"/>
                  </a:lnTo>
                  <a:lnTo>
                    <a:pt x="546136" y="3175000"/>
                  </a:lnTo>
                  <a:lnTo>
                    <a:pt x="580597" y="3213100"/>
                  </a:lnTo>
                  <a:lnTo>
                    <a:pt x="615701" y="3251200"/>
                  </a:lnTo>
                  <a:lnTo>
                    <a:pt x="651426" y="3276600"/>
                  </a:lnTo>
                  <a:lnTo>
                    <a:pt x="687751" y="3314700"/>
                  </a:lnTo>
                  <a:lnTo>
                    <a:pt x="724657" y="3340100"/>
                  </a:lnTo>
                  <a:lnTo>
                    <a:pt x="762121" y="3365500"/>
                  </a:lnTo>
                  <a:lnTo>
                    <a:pt x="838645" y="3416300"/>
                  </a:lnTo>
                  <a:lnTo>
                    <a:pt x="917157" y="3467100"/>
                  </a:lnTo>
                  <a:lnTo>
                    <a:pt x="997491" y="3517900"/>
                  </a:lnTo>
                  <a:lnTo>
                    <a:pt x="1038290" y="3530600"/>
                  </a:lnTo>
                  <a:lnTo>
                    <a:pt x="1079483" y="3556000"/>
                  </a:lnTo>
                  <a:lnTo>
                    <a:pt x="1121048" y="3568700"/>
                  </a:lnTo>
                  <a:lnTo>
                    <a:pt x="1162965" y="3594100"/>
                  </a:lnTo>
                  <a:lnTo>
                    <a:pt x="1508494" y="3695700"/>
                  </a:lnTo>
                  <a:lnTo>
                    <a:pt x="2220759" y="3695700"/>
                  </a:lnTo>
                  <a:lnTo>
                    <a:pt x="2566287" y="3594100"/>
                  </a:lnTo>
                  <a:lnTo>
                    <a:pt x="2608204" y="3568700"/>
                  </a:lnTo>
                  <a:lnTo>
                    <a:pt x="2649770" y="3556000"/>
                  </a:lnTo>
                  <a:lnTo>
                    <a:pt x="2690962" y="3530600"/>
                  </a:lnTo>
                  <a:lnTo>
                    <a:pt x="2731761" y="3517900"/>
                  </a:lnTo>
                  <a:lnTo>
                    <a:pt x="2812096" y="3467100"/>
                  </a:lnTo>
                  <a:lnTo>
                    <a:pt x="2890608" y="3416300"/>
                  </a:lnTo>
                  <a:lnTo>
                    <a:pt x="2967131" y="3365500"/>
                  </a:lnTo>
                  <a:lnTo>
                    <a:pt x="3004596" y="3340100"/>
                  </a:lnTo>
                  <a:lnTo>
                    <a:pt x="3041501" y="3314700"/>
                  </a:lnTo>
                  <a:lnTo>
                    <a:pt x="3077827" y="3276600"/>
                  </a:lnTo>
                  <a:lnTo>
                    <a:pt x="3113552" y="3251200"/>
                  </a:lnTo>
                  <a:lnTo>
                    <a:pt x="3148655" y="3213100"/>
                  </a:lnTo>
                  <a:lnTo>
                    <a:pt x="3183116" y="3175000"/>
                  </a:lnTo>
                  <a:lnTo>
                    <a:pt x="3216717" y="3149600"/>
                  </a:lnTo>
                  <a:lnTo>
                    <a:pt x="3249250" y="3111500"/>
                  </a:lnTo>
                  <a:lnTo>
                    <a:pt x="3280717" y="3073400"/>
                  </a:lnTo>
                  <a:lnTo>
                    <a:pt x="3311117" y="3035300"/>
                  </a:lnTo>
                  <a:lnTo>
                    <a:pt x="3340451" y="2997200"/>
                  </a:lnTo>
                  <a:lnTo>
                    <a:pt x="3368718" y="2959100"/>
                  </a:lnTo>
                  <a:lnTo>
                    <a:pt x="3395918" y="2921000"/>
                  </a:lnTo>
                  <a:lnTo>
                    <a:pt x="3422051" y="2882900"/>
                  </a:lnTo>
                  <a:lnTo>
                    <a:pt x="3447118" y="2844800"/>
                  </a:lnTo>
                  <a:lnTo>
                    <a:pt x="3471118" y="2806700"/>
                  </a:lnTo>
                  <a:lnTo>
                    <a:pt x="3494052" y="2768600"/>
                  </a:lnTo>
                  <a:lnTo>
                    <a:pt x="3515918" y="2730500"/>
                  </a:lnTo>
                  <a:lnTo>
                    <a:pt x="3536719" y="2692400"/>
                  </a:lnTo>
                  <a:lnTo>
                    <a:pt x="3556452" y="2654300"/>
                  </a:lnTo>
                  <a:lnTo>
                    <a:pt x="3575119" y="2603500"/>
                  </a:lnTo>
                  <a:lnTo>
                    <a:pt x="3592719" y="2565400"/>
                  </a:lnTo>
                  <a:lnTo>
                    <a:pt x="3609252" y="2527300"/>
                  </a:lnTo>
                  <a:lnTo>
                    <a:pt x="3624719" y="2476500"/>
                  </a:lnTo>
                  <a:lnTo>
                    <a:pt x="3639119" y="2438400"/>
                  </a:lnTo>
                  <a:lnTo>
                    <a:pt x="3652453" y="2387600"/>
                  </a:lnTo>
                  <a:lnTo>
                    <a:pt x="3664719" y="2349500"/>
                  </a:lnTo>
                  <a:lnTo>
                    <a:pt x="3675919" y="2311400"/>
                  </a:lnTo>
                  <a:lnTo>
                    <a:pt x="3686053" y="2260600"/>
                  </a:lnTo>
                  <a:lnTo>
                    <a:pt x="3695119" y="2222500"/>
                  </a:lnTo>
                  <a:lnTo>
                    <a:pt x="3703119" y="2171700"/>
                  </a:lnTo>
                  <a:lnTo>
                    <a:pt x="3710053" y="2133600"/>
                  </a:lnTo>
                  <a:lnTo>
                    <a:pt x="3715920" y="2082800"/>
                  </a:lnTo>
                  <a:lnTo>
                    <a:pt x="3720720" y="2044700"/>
                  </a:lnTo>
                  <a:lnTo>
                    <a:pt x="3724453" y="1993900"/>
                  </a:lnTo>
                  <a:lnTo>
                    <a:pt x="3727120" y="1955800"/>
                  </a:lnTo>
                  <a:lnTo>
                    <a:pt x="3728720" y="1905000"/>
                  </a:lnTo>
                  <a:lnTo>
                    <a:pt x="3729253" y="1866900"/>
                  </a:lnTo>
                  <a:lnTo>
                    <a:pt x="3728720" y="1816100"/>
                  </a:lnTo>
                  <a:lnTo>
                    <a:pt x="3727120" y="1778000"/>
                  </a:lnTo>
                  <a:lnTo>
                    <a:pt x="3724453" y="1727200"/>
                  </a:lnTo>
                  <a:lnTo>
                    <a:pt x="3720720" y="1689100"/>
                  </a:lnTo>
                  <a:lnTo>
                    <a:pt x="3715920" y="1638300"/>
                  </a:lnTo>
                  <a:lnTo>
                    <a:pt x="3710053" y="1600200"/>
                  </a:lnTo>
                  <a:lnTo>
                    <a:pt x="3703119" y="1549400"/>
                  </a:lnTo>
                  <a:lnTo>
                    <a:pt x="3695119" y="1511300"/>
                  </a:lnTo>
                  <a:lnTo>
                    <a:pt x="3686053" y="1460500"/>
                  </a:lnTo>
                  <a:lnTo>
                    <a:pt x="3675919" y="1422400"/>
                  </a:lnTo>
                  <a:lnTo>
                    <a:pt x="3664719" y="1371600"/>
                  </a:lnTo>
                  <a:lnTo>
                    <a:pt x="3652453" y="1333500"/>
                  </a:lnTo>
                  <a:lnTo>
                    <a:pt x="3639119" y="1282700"/>
                  </a:lnTo>
                  <a:lnTo>
                    <a:pt x="3624719" y="1244600"/>
                  </a:lnTo>
                  <a:lnTo>
                    <a:pt x="3609252" y="1206500"/>
                  </a:lnTo>
                  <a:lnTo>
                    <a:pt x="3592719" y="1155700"/>
                  </a:lnTo>
                  <a:lnTo>
                    <a:pt x="3575119" y="1117600"/>
                  </a:lnTo>
                  <a:lnTo>
                    <a:pt x="3556452" y="1079500"/>
                  </a:lnTo>
                  <a:lnTo>
                    <a:pt x="3536719" y="1041400"/>
                  </a:lnTo>
                  <a:lnTo>
                    <a:pt x="3515918" y="990600"/>
                  </a:lnTo>
                  <a:lnTo>
                    <a:pt x="3494052" y="952500"/>
                  </a:lnTo>
                  <a:lnTo>
                    <a:pt x="3471118" y="914400"/>
                  </a:lnTo>
                  <a:lnTo>
                    <a:pt x="3447118" y="876300"/>
                  </a:lnTo>
                  <a:lnTo>
                    <a:pt x="3422051" y="838200"/>
                  </a:lnTo>
                  <a:lnTo>
                    <a:pt x="3395918" y="800100"/>
                  </a:lnTo>
                  <a:lnTo>
                    <a:pt x="3368718" y="762000"/>
                  </a:lnTo>
                  <a:lnTo>
                    <a:pt x="3340451" y="723900"/>
                  </a:lnTo>
                  <a:lnTo>
                    <a:pt x="3311117" y="685800"/>
                  </a:lnTo>
                  <a:lnTo>
                    <a:pt x="3280717" y="647700"/>
                  </a:lnTo>
                  <a:lnTo>
                    <a:pt x="3249250" y="609600"/>
                  </a:lnTo>
                  <a:lnTo>
                    <a:pt x="3216717" y="584200"/>
                  </a:lnTo>
                  <a:lnTo>
                    <a:pt x="3183116" y="546100"/>
                  </a:lnTo>
                  <a:lnTo>
                    <a:pt x="3148655" y="508000"/>
                  </a:lnTo>
                  <a:lnTo>
                    <a:pt x="3113552" y="482600"/>
                  </a:lnTo>
                  <a:lnTo>
                    <a:pt x="3077827" y="444500"/>
                  </a:lnTo>
                  <a:lnTo>
                    <a:pt x="3041501" y="419100"/>
                  </a:lnTo>
                  <a:lnTo>
                    <a:pt x="3004596" y="381000"/>
                  </a:lnTo>
                  <a:lnTo>
                    <a:pt x="2929128" y="330200"/>
                  </a:lnTo>
                  <a:lnTo>
                    <a:pt x="2851590" y="279400"/>
                  </a:lnTo>
                  <a:lnTo>
                    <a:pt x="2772146" y="228600"/>
                  </a:lnTo>
                  <a:lnTo>
                    <a:pt x="2731761" y="215900"/>
                  </a:lnTo>
                  <a:lnTo>
                    <a:pt x="2649770" y="165100"/>
                  </a:lnTo>
                  <a:lnTo>
                    <a:pt x="2566287" y="139700"/>
                  </a:lnTo>
                  <a:lnTo>
                    <a:pt x="2524038" y="114300"/>
                  </a:lnTo>
                  <a:lnTo>
                    <a:pt x="2264747" y="38100"/>
                  </a:lnTo>
                  <a:close/>
                </a:path>
                <a:path extrusionOk="0" h="3721100" w="3729354">
                  <a:moveTo>
                    <a:pt x="2132305" y="12700"/>
                  </a:moveTo>
                  <a:lnTo>
                    <a:pt x="1596947" y="12700"/>
                  </a:lnTo>
                  <a:lnTo>
                    <a:pt x="1508494" y="38100"/>
                  </a:lnTo>
                  <a:lnTo>
                    <a:pt x="2220759" y="38100"/>
                  </a:lnTo>
                  <a:lnTo>
                    <a:pt x="2132305" y="12700"/>
                  </a:lnTo>
                  <a:close/>
                </a:path>
                <a:path extrusionOk="0" h="3721100" w="3729354">
                  <a:moveTo>
                    <a:pt x="1998745" y="0"/>
                  </a:moveTo>
                  <a:lnTo>
                    <a:pt x="1730507" y="0"/>
                  </a:lnTo>
                  <a:lnTo>
                    <a:pt x="1685897" y="12700"/>
                  </a:lnTo>
                  <a:lnTo>
                    <a:pt x="2043355" y="12700"/>
                  </a:lnTo>
                  <a:lnTo>
                    <a:pt x="1998745" y="0"/>
                  </a:lnTo>
                  <a:close/>
                </a:path>
              </a:pathLst>
            </a:custGeom>
            <a:solidFill>
              <a:srgbClr val="0071BA">
                <a:alpha val="5019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43" name="Google Shape;343;g27a17394344_1_2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67216" y="6808880"/>
              <a:ext cx="1231658" cy="17276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g27a17394344_1_218"/>
            <p:cNvSpPr/>
            <p:nvPr/>
          </p:nvSpPr>
          <p:spPr>
            <a:xfrm>
              <a:off x="7841323" y="2958314"/>
              <a:ext cx="3820795" cy="3810000"/>
            </a:xfrm>
            <a:custGeom>
              <a:rect b="b" l="l" r="r" t="t"/>
              <a:pathLst>
                <a:path extrusionOk="0" h="3810000" w="3820795">
                  <a:moveTo>
                    <a:pt x="2158034" y="3797300"/>
                  </a:moveTo>
                  <a:lnTo>
                    <a:pt x="1662696" y="3797300"/>
                  </a:lnTo>
                  <a:lnTo>
                    <a:pt x="1707575" y="3810000"/>
                  </a:lnTo>
                  <a:lnTo>
                    <a:pt x="2113156" y="3810000"/>
                  </a:lnTo>
                  <a:lnTo>
                    <a:pt x="2158034" y="3797300"/>
                  </a:lnTo>
                  <a:close/>
                </a:path>
                <a:path extrusionOk="0" h="3810000" w="3820795">
                  <a:moveTo>
                    <a:pt x="2291921" y="3771900"/>
                  </a:moveTo>
                  <a:lnTo>
                    <a:pt x="1528810" y="3771900"/>
                  </a:lnTo>
                  <a:lnTo>
                    <a:pt x="1617929" y="3797300"/>
                  </a:lnTo>
                  <a:lnTo>
                    <a:pt x="2202802" y="3797300"/>
                  </a:lnTo>
                  <a:lnTo>
                    <a:pt x="2291921" y="3771900"/>
                  </a:lnTo>
                  <a:close/>
                </a:path>
                <a:path extrusionOk="0" h="3810000" w="3820795">
                  <a:moveTo>
                    <a:pt x="2336233" y="38100"/>
                  </a:moveTo>
                  <a:lnTo>
                    <a:pt x="1484498" y="38100"/>
                  </a:lnTo>
                  <a:lnTo>
                    <a:pt x="1266231" y="101600"/>
                  </a:lnTo>
                  <a:lnTo>
                    <a:pt x="1223378" y="127000"/>
                  </a:lnTo>
                  <a:lnTo>
                    <a:pt x="1138634" y="152400"/>
                  </a:lnTo>
                  <a:lnTo>
                    <a:pt x="1055307" y="203200"/>
                  </a:lnTo>
                  <a:lnTo>
                    <a:pt x="1014227" y="215900"/>
                  </a:lnTo>
                  <a:lnTo>
                    <a:pt x="973561" y="241300"/>
                  </a:lnTo>
                  <a:lnTo>
                    <a:pt x="893557" y="292100"/>
                  </a:lnTo>
                  <a:lnTo>
                    <a:pt x="815456" y="342900"/>
                  </a:lnTo>
                  <a:lnTo>
                    <a:pt x="739422" y="393700"/>
                  </a:lnTo>
                  <a:lnTo>
                    <a:pt x="702230" y="431800"/>
                  </a:lnTo>
                  <a:lnTo>
                    <a:pt x="665616" y="457200"/>
                  </a:lnTo>
                  <a:lnTo>
                    <a:pt x="629599" y="482600"/>
                  </a:lnTo>
                  <a:lnTo>
                    <a:pt x="594200" y="520700"/>
                  </a:lnTo>
                  <a:lnTo>
                    <a:pt x="559439" y="558800"/>
                  </a:lnTo>
                  <a:lnTo>
                    <a:pt x="525533" y="584200"/>
                  </a:lnTo>
                  <a:lnTo>
                    <a:pt x="492687" y="622300"/>
                  </a:lnTo>
                  <a:lnTo>
                    <a:pt x="460901" y="660400"/>
                  </a:lnTo>
                  <a:lnTo>
                    <a:pt x="430174" y="698500"/>
                  </a:lnTo>
                  <a:lnTo>
                    <a:pt x="400507" y="736600"/>
                  </a:lnTo>
                  <a:lnTo>
                    <a:pt x="371899" y="774700"/>
                  </a:lnTo>
                  <a:lnTo>
                    <a:pt x="344351" y="812800"/>
                  </a:lnTo>
                  <a:lnTo>
                    <a:pt x="317863" y="850900"/>
                  </a:lnTo>
                  <a:lnTo>
                    <a:pt x="292434" y="889000"/>
                  </a:lnTo>
                  <a:lnTo>
                    <a:pt x="268064" y="927100"/>
                  </a:lnTo>
                  <a:lnTo>
                    <a:pt x="244754" y="965200"/>
                  </a:lnTo>
                  <a:lnTo>
                    <a:pt x="222504" y="1016000"/>
                  </a:lnTo>
                  <a:lnTo>
                    <a:pt x="201313" y="1054100"/>
                  </a:lnTo>
                  <a:lnTo>
                    <a:pt x="181182" y="1092200"/>
                  </a:lnTo>
                  <a:lnTo>
                    <a:pt x="162110" y="1130300"/>
                  </a:lnTo>
                  <a:lnTo>
                    <a:pt x="144097" y="1181100"/>
                  </a:lnTo>
                  <a:lnTo>
                    <a:pt x="127145" y="1219200"/>
                  </a:lnTo>
                  <a:lnTo>
                    <a:pt x="111252" y="1257300"/>
                  </a:lnTo>
                  <a:lnTo>
                    <a:pt x="96418" y="1308100"/>
                  </a:lnTo>
                  <a:lnTo>
                    <a:pt x="82644" y="1346200"/>
                  </a:lnTo>
                  <a:lnTo>
                    <a:pt x="69929" y="1397000"/>
                  </a:lnTo>
                  <a:lnTo>
                    <a:pt x="58274" y="1435100"/>
                  </a:lnTo>
                  <a:lnTo>
                    <a:pt x="47679" y="1485900"/>
                  </a:lnTo>
                  <a:lnTo>
                    <a:pt x="38143" y="1524000"/>
                  </a:lnTo>
                  <a:lnTo>
                    <a:pt x="29667" y="1574800"/>
                  </a:lnTo>
                  <a:lnTo>
                    <a:pt x="22250" y="1612900"/>
                  </a:lnTo>
                  <a:lnTo>
                    <a:pt x="15893" y="1663700"/>
                  </a:lnTo>
                  <a:lnTo>
                    <a:pt x="10595" y="1701800"/>
                  </a:lnTo>
                  <a:lnTo>
                    <a:pt x="3178" y="1790700"/>
                  </a:lnTo>
                  <a:lnTo>
                    <a:pt x="1059" y="1841500"/>
                  </a:lnTo>
                  <a:lnTo>
                    <a:pt x="0" y="1879600"/>
                  </a:lnTo>
                  <a:lnTo>
                    <a:pt x="0" y="1930400"/>
                  </a:lnTo>
                  <a:lnTo>
                    <a:pt x="1059" y="1968500"/>
                  </a:lnTo>
                  <a:lnTo>
                    <a:pt x="3178" y="2019300"/>
                  </a:lnTo>
                  <a:lnTo>
                    <a:pt x="6357" y="2070100"/>
                  </a:lnTo>
                  <a:lnTo>
                    <a:pt x="10595" y="2108200"/>
                  </a:lnTo>
                  <a:lnTo>
                    <a:pt x="15893" y="2159000"/>
                  </a:lnTo>
                  <a:lnTo>
                    <a:pt x="22250" y="2197100"/>
                  </a:lnTo>
                  <a:lnTo>
                    <a:pt x="29667" y="2247900"/>
                  </a:lnTo>
                  <a:lnTo>
                    <a:pt x="38143" y="2286000"/>
                  </a:lnTo>
                  <a:lnTo>
                    <a:pt x="47679" y="2336800"/>
                  </a:lnTo>
                  <a:lnTo>
                    <a:pt x="58274" y="2374900"/>
                  </a:lnTo>
                  <a:lnTo>
                    <a:pt x="69929" y="2425700"/>
                  </a:lnTo>
                  <a:lnTo>
                    <a:pt x="82644" y="2463800"/>
                  </a:lnTo>
                  <a:lnTo>
                    <a:pt x="96418" y="2501900"/>
                  </a:lnTo>
                  <a:lnTo>
                    <a:pt x="111252" y="2552700"/>
                  </a:lnTo>
                  <a:lnTo>
                    <a:pt x="127145" y="2590800"/>
                  </a:lnTo>
                  <a:lnTo>
                    <a:pt x="144097" y="2641600"/>
                  </a:lnTo>
                  <a:lnTo>
                    <a:pt x="162110" y="2679700"/>
                  </a:lnTo>
                  <a:lnTo>
                    <a:pt x="181182" y="2717800"/>
                  </a:lnTo>
                  <a:lnTo>
                    <a:pt x="201313" y="2755900"/>
                  </a:lnTo>
                  <a:lnTo>
                    <a:pt x="222504" y="2806700"/>
                  </a:lnTo>
                  <a:lnTo>
                    <a:pt x="244754" y="2844800"/>
                  </a:lnTo>
                  <a:lnTo>
                    <a:pt x="268064" y="2882900"/>
                  </a:lnTo>
                  <a:lnTo>
                    <a:pt x="292434" y="2921000"/>
                  </a:lnTo>
                  <a:lnTo>
                    <a:pt x="317863" y="2959100"/>
                  </a:lnTo>
                  <a:lnTo>
                    <a:pt x="344351" y="2997200"/>
                  </a:lnTo>
                  <a:lnTo>
                    <a:pt x="371899" y="3035300"/>
                  </a:lnTo>
                  <a:lnTo>
                    <a:pt x="400507" y="3073400"/>
                  </a:lnTo>
                  <a:lnTo>
                    <a:pt x="430174" y="3111500"/>
                  </a:lnTo>
                  <a:lnTo>
                    <a:pt x="460901" y="3149600"/>
                  </a:lnTo>
                  <a:lnTo>
                    <a:pt x="492687" y="3187700"/>
                  </a:lnTo>
                  <a:lnTo>
                    <a:pt x="525533" y="3225800"/>
                  </a:lnTo>
                  <a:lnTo>
                    <a:pt x="559439" y="3251200"/>
                  </a:lnTo>
                  <a:lnTo>
                    <a:pt x="594200" y="3289300"/>
                  </a:lnTo>
                  <a:lnTo>
                    <a:pt x="629599" y="3327400"/>
                  </a:lnTo>
                  <a:lnTo>
                    <a:pt x="665616" y="3352800"/>
                  </a:lnTo>
                  <a:lnTo>
                    <a:pt x="702230" y="3390900"/>
                  </a:lnTo>
                  <a:lnTo>
                    <a:pt x="739422" y="3416300"/>
                  </a:lnTo>
                  <a:lnTo>
                    <a:pt x="777171" y="3441700"/>
                  </a:lnTo>
                  <a:lnTo>
                    <a:pt x="854258" y="3492500"/>
                  </a:lnTo>
                  <a:lnTo>
                    <a:pt x="933331" y="3543300"/>
                  </a:lnTo>
                  <a:lnTo>
                    <a:pt x="1055307" y="3619500"/>
                  </a:lnTo>
                  <a:lnTo>
                    <a:pt x="1096783" y="3632200"/>
                  </a:lnTo>
                  <a:lnTo>
                    <a:pt x="1138634" y="3657600"/>
                  </a:lnTo>
                  <a:lnTo>
                    <a:pt x="1223378" y="3683000"/>
                  </a:lnTo>
                  <a:lnTo>
                    <a:pt x="1266231" y="3708400"/>
                  </a:lnTo>
                  <a:lnTo>
                    <a:pt x="1484498" y="3771900"/>
                  </a:lnTo>
                  <a:lnTo>
                    <a:pt x="2336233" y="3771900"/>
                  </a:lnTo>
                  <a:lnTo>
                    <a:pt x="2554499" y="3708400"/>
                  </a:lnTo>
                  <a:lnTo>
                    <a:pt x="2597352" y="3683000"/>
                  </a:lnTo>
                  <a:lnTo>
                    <a:pt x="2682097" y="3657600"/>
                  </a:lnTo>
                  <a:lnTo>
                    <a:pt x="2723947" y="3632200"/>
                  </a:lnTo>
                  <a:lnTo>
                    <a:pt x="2765423" y="3619500"/>
                  </a:lnTo>
                  <a:lnTo>
                    <a:pt x="2887399" y="3543300"/>
                  </a:lnTo>
                  <a:lnTo>
                    <a:pt x="2966472" y="3492500"/>
                  </a:lnTo>
                  <a:lnTo>
                    <a:pt x="3043559" y="3441700"/>
                  </a:lnTo>
                  <a:lnTo>
                    <a:pt x="3081308" y="3416300"/>
                  </a:lnTo>
                  <a:lnTo>
                    <a:pt x="3118500" y="3390900"/>
                  </a:lnTo>
                  <a:lnTo>
                    <a:pt x="3155114" y="3352800"/>
                  </a:lnTo>
                  <a:lnTo>
                    <a:pt x="3191131" y="3327400"/>
                  </a:lnTo>
                  <a:lnTo>
                    <a:pt x="3226530" y="3289300"/>
                  </a:lnTo>
                  <a:lnTo>
                    <a:pt x="3261291" y="3251200"/>
                  </a:lnTo>
                  <a:lnTo>
                    <a:pt x="3295196" y="3225800"/>
                  </a:lnTo>
                  <a:lnTo>
                    <a:pt x="3328042" y="3187700"/>
                  </a:lnTo>
                  <a:lnTo>
                    <a:pt x="3359828" y="3149600"/>
                  </a:lnTo>
                  <a:lnTo>
                    <a:pt x="3390554" y="3111500"/>
                  </a:lnTo>
                  <a:lnTo>
                    <a:pt x="3420221" y="3073400"/>
                  </a:lnTo>
                  <a:lnTo>
                    <a:pt x="3448829" y="3035300"/>
                  </a:lnTo>
                  <a:lnTo>
                    <a:pt x="3476377" y="2997200"/>
                  </a:lnTo>
                  <a:lnTo>
                    <a:pt x="3502866" y="2959100"/>
                  </a:lnTo>
                  <a:lnTo>
                    <a:pt x="3528295" y="2921000"/>
                  </a:lnTo>
                  <a:lnTo>
                    <a:pt x="3552664" y="2882900"/>
                  </a:lnTo>
                  <a:lnTo>
                    <a:pt x="3575974" y="2844800"/>
                  </a:lnTo>
                  <a:lnTo>
                    <a:pt x="3598224" y="2806700"/>
                  </a:lnTo>
                  <a:lnTo>
                    <a:pt x="3619415" y="2755900"/>
                  </a:lnTo>
                  <a:lnTo>
                    <a:pt x="3639546" y="2717800"/>
                  </a:lnTo>
                  <a:lnTo>
                    <a:pt x="3658618" y="2679700"/>
                  </a:lnTo>
                  <a:lnTo>
                    <a:pt x="3676630" y="2641600"/>
                  </a:lnTo>
                  <a:lnTo>
                    <a:pt x="3693583" y="2590800"/>
                  </a:lnTo>
                  <a:lnTo>
                    <a:pt x="3709476" y="2552700"/>
                  </a:lnTo>
                  <a:lnTo>
                    <a:pt x="3724309" y="2501900"/>
                  </a:lnTo>
                  <a:lnTo>
                    <a:pt x="3738083" y="2463800"/>
                  </a:lnTo>
                  <a:lnTo>
                    <a:pt x="3750798" y="2425700"/>
                  </a:lnTo>
                  <a:lnTo>
                    <a:pt x="3762453" y="2374900"/>
                  </a:lnTo>
                  <a:lnTo>
                    <a:pt x="3773048" y="2336800"/>
                  </a:lnTo>
                  <a:lnTo>
                    <a:pt x="3782584" y="2286000"/>
                  </a:lnTo>
                  <a:lnTo>
                    <a:pt x="3791060" y="2247900"/>
                  </a:lnTo>
                  <a:lnTo>
                    <a:pt x="3798477" y="2197100"/>
                  </a:lnTo>
                  <a:lnTo>
                    <a:pt x="3804834" y="2159000"/>
                  </a:lnTo>
                  <a:lnTo>
                    <a:pt x="3810132" y="2108200"/>
                  </a:lnTo>
                  <a:lnTo>
                    <a:pt x="3814370" y="2070100"/>
                  </a:lnTo>
                  <a:lnTo>
                    <a:pt x="3817549" y="2019300"/>
                  </a:lnTo>
                  <a:lnTo>
                    <a:pt x="3819668" y="1968500"/>
                  </a:lnTo>
                  <a:lnTo>
                    <a:pt x="3820727" y="1930400"/>
                  </a:lnTo>
                  <a:lnTo>
                    <a:pt x="3820727" y="1879600"/>
                  </a:lnTo>
                  <a:lnTo>
                    <a:pt x="3819668" y="1841500"/>
                  </a:lnTo>
                  <a:lnTo>
                    <a:pt x="3817549" y="1790700"/>
                  </a:lnTo>
                  <a:lnTo>
                    <a:pt x="3810132" y="1701800"/>
                  </a:lnTo>
                  <a:lnTo>
                    <a:pt x="3804834" y="1663700"/>
                  </a:lnTo>
                  <a:lnTo>
                    <a:pt x="3798477" y="1612900"/>
                  </a:lnTo>
                  <a:lnTo>
                    <a:pt x="3791060" y="1574800"/>
                  </a:lnTo>
                  <a:lnTo>
                    <a:pt x="3782584" y="1524000"/>
                  </a:lnTo>
                  <a:lnTo>
                    <a:pt x="3773048" y="1485900"/>
                  </a:lnTo>
                  <a:lnTo>
                    <a:pt x="3762453" y="1435100"/>
                  </a:lnTo>
                  <a:lnTo>
                    <a:pt x="3750798" y="1397000"/>
                  </a:lnTo>
                  <a:lnTo>
                    <a:pt x="3738083" y="1346200"/>
                  </a:lnTo>
                  <a:lnTo>
                    <a:pt x="3724309" y="1308100"/>
                  </a:lnTo>
                  <a:lnTo>
                    <a:pt x="3709476" y="1257300"/>
                  </a:lnTo>
                  <a:lnTo>
                    <a:pt x="3693583" y="1219200"/>
                  </a:lnTo>
                  <a:lnTo>
                    <a:pt x="3676630" y="1181100"/>
                  </a:lnTo>
                  <a:lnTo>
                    <a:pt x="3658618" y="1130300"/>
                  </a:lnTo>
                  <a:lnTo>
                    <a:pt x="3639546" y="1092200"/>
                  </a:lnTo>
                  <a:lnTo>
                    <a:pt x="3619415" y="1054100"/>
                  </a:lnTo>
                  <a:lnTo>
                    <a:pt x="3598224" y="1016000"/>
                  </a:lnTo>
                  <a:lnTo>
                    <a:pt x="3575974" y="965200"/>
                  </a:lnTo>
                  <a:lnTo>
                    <a:pt x="3552664" y="927100"/>
                  </a:lnTo>
                  <a:lnTo>
                    <a:pt x="3528295" y="889000"/>
                  </a:lnTo>
                  <a:lnTo>
                    <a:pt x="3502866" y="850900"/>
                  </a:lnTo>
                  <a:lnTo>
                    <a:pt x="3476377" y="812800"/>
                  </a:lnTo>
                  <a:lnTo>
                    <a:pt x="3448829" y="774700"/>
                  </a:lnTo>
                  <a:lnTo>
                    <a:pt x="3420221" y="736600"/>
                  </a:lnTo>
                  <a:lnTo>
                    <a:pt x="3390554" y="698500"/>
                  </a:lnTo>
                  <a:lnTo>
                    <a:pt x="3359828" y="660400"/>
                  </a:lnTo>
                  <a:lnTo>
                    <a:pt x="3328042" y="622300"/>
                  </a:lnTo>
                  <a:lnTo>
                    <a:pt x="3295196" y="584200"/>
                  </a:lnTo>
                  <a:lnTo>
                    <a:pt x="3261291" y="558800"/>
                  </a:lnTo>
                  <a:lnTo>
                    <a:pt x="3226530" y="520700"/>
                  </a:lnTo>
                  <a:lnTo>
                    <a:pt x="3191131" y="482600"/>
                  </a:lnTo>
                  <a:lnTo>
                    <a:pt x="3155114" y="457200"/>
                  </a:lnTo>
                  <a:lnTo>
                    <a:pt x="3118500" y="431800"/>
                  </a:lnTo>
                  <a:lnTo>
                    <a:pt x="3081308" y="393700"/>
                  </a:lnTo>
                  <a:lnTo>
                    <a:pt x="3005274" y="342900"/>
                  </a:lnTo>
                  <a:lnTo>
                    <a:pt x="2927174" y="292100"/>
                  </a:lnTo>
                  <a:lnTo>
                    <a:pt x="2847169" y="241300"/>
                  </a:lnTo>
                  <a:lnTo>
                    <a:pt x="2806504" y="215900"/>
                  </a:lnTo>
                  <a:lnTo>
                    <a:pt x="2765423" y="203200"/>
                  </a:lnTo>
                  <a:lnTo>
                    <a:pt x="2682097" y="152400"/>
                  </a:lnTo>
                  <a:lnTo>
                    <a:pt x="2597352" y="127000"/>
                  </a:lnTo>
                  <a:lnTo>
                    <a:pt x="2554499" y="101600"/>
                  </a:lnTo>
                  <a:lnTo>
                    <a:pt x="2336233" y="38100"/>
                  </a:lnTo>
                  <a:close/>
                </a:path>
                <a:path extrusionOk="0" h="3810000" w="3820795">
                  <a:moveTo>
                    <a:pt x="2202802" y="12700"/>
                  </a:moveTo>
                  <a:lnTo>
                    <a:pt x="1617929" y="12700"/>
                  </a:lnTo>
                  <a:lnTo>
                    <a:pt x="1528810" y="38100"/>
                  </a:lnTo>
                  <a:lnTo>
                    <a:pt x="2291921" y="38100"/>
                  </a:lnTo>
                  <a:lnTo>
                    <a:pt x="2202802" y="12700"/>
                  </a:lnTo>
                  <a:close/>
                </a:path>
                <a:path extrusionOk="0" h="3810000" w="3820795">
                  <a:moveTo>
                    <a:pt x="2113156" y="0"/>
                  </a:moveTo>
                  <a:lnTo>
                    <a:pt x="1707575" y="0"/>
                  </a:lnTo>
                  <a:lnTo>
                    <a:pt x="1662696" y="12700"/>
                  </a:lnTo>
                  <a:lnTo>
                    <a:pt x="2158034" y="12700"/>
                  </a:lnTo>
                  <a:lnTo>
                    <a:pt x="2113156" y="0"/>
                  </a:lnTo>
                  <a:close/>
                </a:path>
              </a:pathLst>
            </a:custGeom>
            <a:solidFill>
              <a:srgbClr val="E34D25">
                <a:alpha val="5019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45" name="Google Shape;345;g27a17394344_1_2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87841" y="3753812"/>
              <a:ext cx="1727696" cy="1727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" name="Google Shape;346;g27a17394344_1_2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7a17394344_1_218"/>
          <p:cNvSpPr txBox="1"/>
          <p:nvPr>
            <p:ph type="title"/>
          </p:nvPr>
        </p:nvSpPr>
        <p:spPr>
          <a:xfrm>
            <a:off x="365872" y="157387"/>
            <a:ext cx="10536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ROLE OF JAVASCRIPT IN WEB DEVELOPMENT</a:t>
            </a:r>
            <a:endParaRPr/>
          </a:p>
        </p:txBody>
      </p:sp>
      <p:sp>
        <p:nvSpPr>
          <p:cNvPr id="348" name="Google Shape;348;g27a17394344_1_218"/>
          <p:cNvSpPr txBox="1"/>
          <p:nvPr/>
        </p:nvSpPr>
        <p:spPr>
          <a:xfrm>
            <a:off x="5397042" y="1338034"/>
            <a:ext cx="1033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464D"/>
                </a:solidFill>
                <a:latin typeface="Trebuchet MS"/>
                <a:ea typeface="Trebuchet MS"/>
                <a:cs typeface="Trebuchet MS"/>
                <a:sym typeface="Trebuchet MS"/>
              </a:rPr>
              <a:t>CONTENT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9" name="Google Shape;349;g27a17394344_1_218"/>
          <p:cNvSpPr txBox="1"/>
          <p:nvPr/>
        </p:nvSpPr>
        <p:spPr>
          <a:xfrm>
            <a:off x="3028018" y="5805100"/>
            <a:ext cx="1666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464D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PRESENTATION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0" name="Google Shape;350;g27a17394344_1_218"/>
          <p:cNvSpPr txBox="1"/>
          <p:nvPr/>
        </p:nvSpPr>
        <p:spPr>
          <a:xfrm>
            <a:off x="7106273" y="5713520"/>
            <a:ext cx="32238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114300" lvl="0" marL="12700" marR="0" rtl="0" algn="l">
              <a:lnSpc>
                <a:spcPct val="13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464D"/>
                </a:solidFill>
                <a:latin typeface="Trebuchet MS"/>
                <a:ea typeface="Trebuchet MS"/>
                <a:cs typeface="Trebuchet MS"/>
                <a:sym typeface="Trebuchet MS"/>
              </a:rPr>
              <a:t>PROGRAMMING LANGUAGE: BUILDING WEB APPLICATIONS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g27a17394344_1_218"/>
          <p:cNvSpPr txBox="1"/>
          <p:nvPr/>
        </p:nvSpPr>
        <p:spPr>
          <a:xfrm>
            <a:off x="7863465" y="1169365"/>
            <a:ext cx="1893600" cy="1209000"/>
          </a:xfrm>
          <a:prstGeom prst="rect">
            <a:avLst/>
          </a:prstGeom>
          <a:solidFill>
            <a:srgbClr val="E34D25">
              <a:alpha val="39610"/>
            </a:srgbClr>
          </a:solidFill>
          <a:ln>
            <a:noFill/>
          </a:ln>
        </p:spPr>
        <p:txBody>
          <a:bodyPr anchorCtr="0" anchor="t" bIns="0" lIns="0" spcFirstLastPara="1" rIns="0" wrap="square" tIns="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NOUNS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&lt;p&gt;&lt;/p&gt;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means “</a:t>
            </a:r>
            <a:r>
              <a:rPr i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paragraph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g27a17394344_1_218"/>
          <p:cNvGrpSpPr/>
          <p:nvPr/>
        </p:nvGrpSpPr>
        <p:grpSpPr>
          <a:xfrm>
            <a:off x="3043885" y="3437309"/>
            <a:ext cx="5910877" cy="2310384"/>
            <a:chOff x="5019600" y="5668386"/>
            <a:chExt cx="9747489" cy="3810000"/>
          </a:xfrm>
        </p:grpSpPr>
        <p:sp>
          <p:nvSpPr>
            <p:cNvPr id="353" name="Google Shape;353;g27a17394344_1_218"/>
            <p:cNvSpPr/>
            <p:nvPr/>
          </p:nvSpPr>
          <p:spPr>
            <a:xfrm>
              <a:off x="9445604" y="5668386"/>
              <a:ext cx="3820794" cy="3810000"/>
            </a:xfrm>
            <a:custGeom>
              <a:rect b="b" l="l" r="r" t="t"/>
              <a:pathLst>
                <a:path extrusionOk="0" h="3810000" w="3820794">
                  <a:moveTo>
                    <a:pt x="2158033" y="3797300"/>
                  </a:moveTo>
                  <a:lnTo>
                    <a:pt x="1662695" y="3797300"/>
                  </a:lnTo>
                  <a:lnTo>
                    <a:pt x="1707574" y="3810000"/>
                  </a:lnTo>
                  <a:lnTo>
                    <a:pt x="2113155" y="3810000"/>
                  </a:lnTo>
                  <a:lnTo>
                    <a:pt x="2158033" y="3797300"/>
                  </a:lnTo>
                  <a:close/>
                </a:path>
                <a:path extrusionOk="0" h="3810000" w="3820794">
                  <a:moveTo>
                    <a:pt x="2291921" y="3771900"/>
                  </a:moveTo>
                  <a:lnTo>
                    <a:pt x="1528808" y="3771900"/>
                  </a:lnTo>
                  <a:lnTo>
                    <a:pt x="1617928" y="3797300"/>
                  </a:lnTo>
                  <a:lnTo>
                    <a:pt x="2202801" y="3797300"/>
                  </a:lnTo>
                  <a:lnTo>
                    <a:pt x="2291921" y="3771900"/>
                  </a:lnTo>
                  <a:close/>
                </a:path>
                <a:path extrusionOk="0" h="3810000" w="3820794">
                  <a:moveTo>
                    <a:pt x="2336232" y="38100"/>
                  </a:moveTo>
                  <a:lnTo>
                    <a:pt x="1484496" y="38100"/>
                  </a:lnTo>
                  <a:lnTo>
                    <a:pt x="1266230" y="101600"/>
                  </a:lnTo>
                  <a:lnTo>
                    <a:pt x="1223377" y="127000"/>
                  </a:lnTo>
                  <a:lnTo>
                    <a:pt x="1138633" y="152400"/>
                  </a:lnTo>
                  <a:lnTo>
                    <a:pt x="1055306" y="203200"/>
                  </a:lnTo>
                  <a:lnTo>
                    <a:pt x="1014226" y="215900"/>
                  </a:lnTo>
                  <a:lnTo>
                    <a:pt x="973560" y="241300"/>
                  </a:lnTo>
                  <a:lnTo>
                    <a:pt x="893556" y="292100"/>
                  </a:lnTo>
                  <a:lnTo>
                    <a:pt x="815456" y="342900"/>
                  </a:lnTo>
                  <a:lnTo>
                    <a:pt x="739421" y="393700"/>
                  </a:lnTo>
                  <a:lnTo>
                    <a:pt x="702230" y="431800"/>
                  </a:lnTo>
                  <a:lnTo>
                    <a:pt x="665615" y="457200"/>
                  </a:lnTo>
                  <a:lnTo>
                    <a:pt x="629599" y="482600"/>
                  </a:lnTo>
                  <a:lnTo>
                    <a:pt x="594200" y="520700"/>
                  </a:lnTo>
                  <a:lnTo>
                    <a:pt x="559439" y="558800"/>
                  </a:lnTo>
                  <a:lnTo>
                    <a:pt x="525533" y="584200"/>
                  </a:lnTo>
                  <a:lnTo>
                    <a:pt x="492687" y="622300"/>
                  </a:lnTo>
                  <a:lnTo>
                    <a:pt x="460901" y="660400"/>
                  </a:lnTo>
                  <a:lnTo>
                    <a:pt x="430174" y="698500"/>
                  </a:lnTo>
                  <a:lnTo>
                    <a:pt x="400507" y="736600"/>
                  </a:lnTo>
                  <a:lnTo>
                    <a:pt x="371899" y="774700"/>
                  </a:lnTo>
                  <a:lnTo>
                    <a:pt x="344351" y="812800"/>
                  </a:lnTo>
                  <a:lnTo>
                    <a:pt x="317863" y="850900"/>
                  </a:lnTo>
                  <a:lnTo>
                    <a:pt x="292434" y="889000"/>
                  </a:lnTo>
                  <a:lnTo>
                    <a:pt x="268064" y="927100"/>
                  </a:lnTo>
                  <a:lnTo>
                    <a:pt x="244754" y="965200"/>
                  </a:lnTo>
                  <a:lnTo>
                    <a:pt x="222504" y="1016000"/>
                  </a:lnTo>
                  <a:lnTo>
                    <a:pt x="201313" y="1054100"/>
                  </a:lnTo>
                  <a:lnTo>
                    <a:pt x="181182" y="1092200"/>
                  </a:lnTo>
                  <a:lnTo>
                    <a:pt x="162110" y="1130300"/>
                  </a:lnTo>
                  <a:lnTo>
                    <a:pt x="144097" y="1181100"/>
                  </a:lnTo>
                  <a:lnTo>
                    <a:pt x="127145" y="1219200"/>
                  </a:lnTo>
                  <a:lnTo>
                    <a:pt x="111252" y="1257300"/>
                  </a:lnTo>
                  <a:lnTo>
                    <a:pt x="96418" y="1308100"/>
                  </a:lnTo>
                  <a:lnTo>
                    <a:pt x="82644" y="1346200"/>
                  </a:lnTo>
                  <a:lnTo>
                    <a:pt x="69929" y="1397000"/>
                  </a:lnTo>
                  <a:lnTo>
                    <a:pt x="58274" y="1435100"/>
                  </a:lnTo>
                  <a:lnTo>
                    <a:pt x="47679" y="1485900"/>
                  </a:lnTo>
                  <a:lnTo>
                    <a:pt x="38143" y="1524000"/>
                  </a:lnTo>
                  <a:lnTo>
                    <a:pt x="29667" y="1574800"/>
                  </a:lnTo>
                  <a:lnTo>
                    <a:pt x="22250" y="1612900"/>
                  </a:lnTo>
                  <a:lnTo>
                    <a:pt x="15893" y="1663700"/>
                  </a:lnTo>
                  <a:lnTo>
                    <a:pt x="10595" y="1701800"/>
                  </a:lnTo>
                  <a:lnTo>
                    <a:pt x="3178" y="1790700"/>
                  </a:lnTo>
                  <a:lnTo>
                    <a:pt x="1059" y="1841500"/>
                  </a:lnTo>
                  <a:lnTo>
                    <a:pt x="0" y="1879600"/>
                  </a:lnTo>
                  <a:lnTo>
                    <a:pt x="0" y="1930400"/>
                  </a:lnTo>
                  <a:lnTo>
                    <a:pt x="1059" y="1968500"/>
                  </a:lnTo>
                  <a:lnTo>
                    <a:pt x="3178" y="2019300"/>
                  </a:lnTo>
                  <a:lnTo>
                    <a:pt x="6357" y="2070100"/>
                  </a:lnTo>
                  <a:lnTo>
                    <a:pt x="10595" y="2108200"/>
                  </a:lnTo>
                  <a:lnTo>
                    <a:pt x="15893" y="2159000"/>
                  </a:lnTo>
                  <a:lnTo>
                    <a:pt x="22250" y="2197100"/>
                  </a:lnTo>
                  <a:lnTo>
                    <a:pt x="29667" y="2247900"/>
                  </a:lnTo>
                  <a:lnTo>
                    <a:pt x="38143" y="2286000"/>
                  </a:lnTo>
                  <a:lnTo>
                    <a:pt x="47679" y="2336800"/>
                  </a:lnTo>
                  <a:lnTo>
                    <a:pt x="58274" y="2374900"/>
                  </a:lnTo>
                  <a:lnTo>
                    <a:pt x="69929" y="2425700"/>
                  </a:lnTo>
                  <a:lnTo>
                    <a:pt x="82644" y="2463800"/>
                  </a:lnTo>
                  <a:lnTo>
                    <a:pt x="96418" y="2501900"/>
                  </a:lnTo>
                  <a:lnTo>
                    <a:pt x="111252" y="2552700"/>
                  </a:lnTo>
                  <a:lnTo>
                    <a:pt x="127145" y="2590800"/>
                  </a:lnTo>
                  <a:lnTo>
                    <a:pt x="144097" y="2641600"/>
                  </a:lnTo>
                  <a:lnTo>
                    <a:pt x="162110" y="2679700"/>
                  </a:lnTo>
                  <a:lnTo>
                    <a:pt x="181182" y="2717800"/>
                  </a:lnTo>
                  <a:lnTo>
                    <a:pt x="201313" y="2755900"/>
                  </a:lnTo>
                  <a:lnTo>
                    <a:pt x="222504" y="2806700"/>
                  </a:lnTo>
                  <a:lnTo>
                    <a:pt x="244754" y="2844800"/>
                  </a:lnTo>
                  <a:lnTo>
                    <a:pt x="268064" y="2882900"/>
                  </a:lnTo>
                  <a:lnTo>
                    <a:pt x="292434" y="2921000"/>
                  </a:lnTo>
                  <a:lnTo>
                    <a:pt x="317863" y="2959100"/>
                  </a:lnTo>
                  <a:lnTo>
                    <a:pt x="344351" y="2997200"/>
                  </a:lnTo>
                  <a:lnTo>
                    <a:pt x="371899" y="3035300"/>
                  </a:lnTo>
                  <a:lnTo>
                    <a:pt x="400507" y="3073400"/>
                  </a:lnTo>
                  <a:lnTo>
                    <a:pt x="430174" y="3111500"/>
                  </a:lnTo>
                  <a:lnTo>
                    <a:pt x="460901" y="3149600"/>
                  </a:lnTo>
                  <a:lnTo>
                    <a:pt x="492687" y="3187700"/>
                  </a:lnTo>
                  <a:lnTo>
                    <a:pt x="525533" y="3225800"/>
                  </a:lnTo>
                  <a:lnTo>
                    <a:pt x="559439" y="3251200"/>
                  </a:lnTo>
                  <a:lnTo>
                    <a:pt x="594200" y="3289300"/>
                  </a:lnTo>
                  <a:lnTo>
                    <a:pt x="629599" y="3327400"/>
                  </a:lnTo>
                  <a:lnTo>
                    <a:pt x="665615" y="3352800"/>
                  </a:lnTo>
                  <a:lnTo>
                    <a:pt x="702230" y="3390900"/>
                  </a:lnTo>
                  <a:lnTo>
                    <a:pt x="739421" y="3416300"/>
                  </a:lnTo>
                  <a:lnTo>
                    <a:pt x="777170" y="3441700"/>
                  </a:lnTo>
                  <a:lnTo>
                    <a:pt x="854257" y="3492500"/>
                  </a:lnTo>
                  <a:lnTo>
                    <a:pt x="933330" y="3543300"/>
                  </a:lnTo>
                  <a:lnTo>
                    <a:pt x="1055306" y="3619500"/>
                  </a:lnTo>
                  <a:lnTo>
                    <a:pt x="1096782" y="3632200"/>
                  </a:lnTo>
                  <a:lnTo>
                    <a:pt x="1138633" y="3657600"/>
                  </a:lnTo>
                  <a:lnTo>
                    <a:pt x="1223377" y="3683000"/>
                  </a:lnTo>
                  <a:lnTo>
                    <a:pt x="1266230" y="3708400"/>
                  </a:lnTo>
                  <a:lnTo>
                    <a:pt x="1484496" y="3771900"/>
                  </a:lnTo>
                  <a:lnTo>
                    <a:pt x="2336232" y="3771900"/>
                  </a:lnTo>
                  <a:lnTo>
                    <a:pt x="2554500" y="3708400"/>
                  </a:lnTo>
                  <a:lnTo>
                    <a:pt x="2597353" y="3683000"/>
                  </a:lnTo>
                  <a:lnTo>
                    <a:pt x="2682097" y="3657600"/>
                  </a:lnTo>
                  <a:lnTo>
                    <a:pt x="2723948" y="3632200"/>
                  </a:lnTo>
                  <a:lnTo>
                    <a:pt x="2765424" y="3619500"/>
                  </a:lnTo>
                  <a:lnTo>
                    <a:pt x="2887401" y="3543300"/>
                  </a:lnTo>
                  <a:lnTo>
                    <a:pt x="2966474" y="3492500"/>
                  </a:lnTo>
                  <a:lnTo>
                    <a:pt x="3043562" y="3441700"/>
                  </a:lnTo>
                  <a:lnTo>
                    <a:pt x="3081311" y="3416300"/>
                  </a:lnTo>
                  <a:lnTo>
                    <a:pt x="3118503" y="3390900"/>
                  </a:lnTo>
                  <a:lnTo>
                    <a:pt x="3155118" y="3352800"/>
                  </a:lnTo>
                  <a:lnTo>
                    <a:pt x="3191135" y="3327400"/>
                  </a:lnTo>
                  <a:lnTo>
                    <a:pt x="3226534" y="3289300"/>
                  </a:lnTo>
                  <a:lnTo>
                    <a:pt x="3261296" y="3251200"/>
                  </a:lnTo>
                  <a:lnTo>
                    <a:pt x="3295201" y="3225800"/>
                  </a:lnTo>
                  <a:lnTo>
                    <a:pt x="3328047" y="3187700"/>
                  </a:lnTo>
                  <a:lnTo>
                    <a:pt x="3359833" y="3149600"/>
                  </a:lnTo>
                  <a:lnTo>
                    <a:pt x="3390560" y="3111500"/>
                  </a:lnTo>
                  <a:lnTo>
                    <a:pt x="3420227" y="3073400"/>
                  </a:lnTo>
                  <a:lnTo>
                    <a:pt x="3448834" y="3035300"/>
                  </a:lnTo>
                  <a:lnTo>
                    <a:pt x="3476382" y="2997200"/>
                  </a:lnTo>
                  <a:lnTo>
                    <a:pt x="3502871" y="2959100"/>
                  </a:lnTo>
                  <a:lnTo>
                    <a:pt x="3528300" y="2921000"/>
                  </a:lnTo>
                  <a:lnTo>
                    <a:pt x="3552669" y="2882900"/>
                  </a:lnTo>
                  <a:lnTo>
                    <a:pt x="3575979" y="2844800"/>
                  </a:lnTo>
                  <a:lnTo>
                    <a:pt x="3598229" y="2806700"/>
                  </a:lnTo>
                  <a:lnTo>
                    <a:pt x="3619420" y="2755900"/>
                  </a:lnTo>
                  <a:lnTo>
                    <a:pt x="3639551" y="2717800"/>
                  </a:lnTo>
                  <a:lnTo>
                    <a:pt x="3658623" y="2679700"/>
                  </a:lnTo>
                  <a:lnTo>
                    <a:pt x="3676635" y="2641600"/>
                  </a:lnTo>
                  <a:lnTo>
                    <a:pt x="3693588" y="2590800"/>
                  </a:lnTo>
                  <a:lnTo>
                    <a:pt x="3709481" y="2552700"/>
                  </a:lnTo>
                  <a:lnTo>
                    <a:pt x="3724315" y="2501900"/>
                  </a:lnTo>
                  <a:lnTo>
                    <a:pt x="3738089" y="2463800"/>
                  </a:lnTo>
                  <a:lnTo>
                    <a:pt x="3750803" y="2425700"/>
                  </a:lnTo>
                  <a:lnTo>
                    <a:pt x="3762458" y="2374900"/>
                  </a:lnTo>
                  <a:lnTo>
                    <a:pt x="3773053" y="2336800"/>
                  </a:lnTo>
                  <a:lnTo>
                    <a:pt x="3782589" y="2286000"/>
                  </a:lnTo>
                  <a:lnTo>
                    <a:pt x="3791066" y="2247900"/>
                  </a:lnTo>
                  <a:lnTo>
                    <a:pt x="3798482" y="2197100"/>
                  </a:lnTo>
                  <a:lnTo>
                    <a:pt x="3804840" y="2159000"/>
                  </a:lnTo>
                  <a:lnTo>
                    <a:pt x="3810137" y="2108200"/>
                  </a:lnTo>
                  <a:lnTo>
                    <a:pt x="3814375" y="2070100"/>
                  </a:lnTo>
                  <a:lnTo>
                    <a:pt x="3817554" y="2019300"/>
                  </a:lnTo>
                  <a:lnTo>
                    <a:pt x="3819673" y="1968500"/>
                  </a:lnTo>
                  <a:lnTo>
                    <a:pt x="3820733" y="1930400"/>
                  </a:lnTo>
                  <a:lnTo>
                    <a:pt x="3820733" y="1879600"/>
                  </a:lnTo>
                  <a:lnTo>
                    <a:pt x="3819673" y="1841500"/>
                  </a:lnTo>
                  <a:lnTo>
                    <a:pt x="3817554" y="1790700"/>
                  </a:lnTo>
                  <a:lnTo>
                    <a:pt x="3810137" y="1701800"/>
                  </a:lnTo>
                  <a:lnTo>
                    <a:pt x="3804840" y="1663700"/>
                  </a:lnTo>
                  <a:lnTo>
                    <a:pt x="3798482" y="1612900"/>
                  </a:lnTo>
                  <a:lnTo>
                    <a:pt x="3791066" y="1574800"/>
                  </a:lnTo>
                  <a:lnTo>
                    <a:pt x="3782589" y="1524000"/>
                  </a:lnTo>
                  <a:lnTo>
                    <a:pt x="3773053" y="1485900"/>
                  </a:lnTo>
                  <a:lnTo>
                    <a:pt x="3762458" y="1435100"/>
                  </a:lnTo>
                  <a:lnTo>
                    <a:pt x="3750803" y="1397000"/>
                  </a:lnTo>
                  <a:lnTo>
                    <a:pt x="3738089" y="1346200"/>
                  </a:lnTo>
                  <a:lnTo>
                    <a:pt x="3724315" y="1308100"/>
                  </a:lnTo>
                  <a:lnTo>
                    <a:pt x="3709481" y="1257300"/>
                  </a:lnTo>
                  <a:lnTo>
                    <a:pt x="3693588" y="1219200"/>
                  </a:lnTo>
                  <a:lnTo>
                    <a:pt x="3676635" y="1181100"/>
                  </a:lnTo>
                  <a:lnTo>
                    <a:pt x="3658623" y="1130300"/>
                  </a:lnTo>
                  <a:lnTo>
                    <a:pt x="3639551" y="1092200"/>
                  </a:lnTo>
                  <a:lnTo>
                    <a:pt x="3619420" y="1054100"/>
                  </a:lnTo>
                  <a:lnTo>
                    <a:pt x="3598229" y="1016000"/>
                  </a:lnTo>
                  <a:lnTo>
                    <a:pt x="3575979" y="965200"/>
                  </a:lnTo>
                  <a:lnTo>
                    <a:pt x="3552669" y="927100"/>
                  </a:lnTo>
                  <a:lnTo>
                    <a:pt x="3528300" y="889000"/>
                  </a:lnTo>
                  <a:lnTo>
                    <a:pt x="3502871" y="850900"/>
                  </a:lnTo>
                  <a:lnTo>
                    <a:pt x="3476382" y="812800"/>
                  </a:lnTo>
                  <a:lnTo>
                    <a:pt x="3448834" y="774700"/>
                  </a:lnTo>
                  <a:lnTo>
                    <a:pt x="3420227" y="736600"/>
                  </a:lnTo>
                  <a:lnTo>
                    <a:pt x="3390560" y="698500"/>
                  </a:lnTo>
                  <a:lnTo>
                    <a:pt x="3359833" y="660400"/>
                  </a:lnTo>
                  <a:lnTo>
                    <a:pt x="3328047" y="622300"/>
                  </a:lnTo>
                  <a:lnTo>
                    <a:pt x="3295201" y="584200"/>
                  </a:lnTo>
                  <a:lnTo>
                    <a:pt x="3261296" y="558800"/>
                  </a:lnTo>
                  <a:lnTo>
                    <a:pt x="3226534" y="520700"/>
                  </a:lnTo>
                  <a:lnTo>
                    <a:pt x="3191135" y="482600"/>
                  </a:lnTo>
                  <a:lnTo>
                    <a:pt x="3155118" y="457200"/>
                  </a:lnTo>
                  <a:lnTo>
                    <a:pt x="3118503" y="431800"/>
                  </a:lnTo>
                  <a:lnTo>
                    <a:pt x="3081311" y="393700"/>
                  </a:lnTo>
                  <a:lnTo>
                    <a:pt x="3005277" y="342900"/>
                  </a:lnTo>
                  <a:lnTo>
                    <a:pt x="2927176" y="292100"/>
                  </a:lnTo>
                  <a:lnTo>
                    <a:pt x="2847171" y="241300"/>
                  </a:lnTo>
                  <a:lnTo>
                    <a:pt x="2806505" y="215900"/>
                  </a:lnTo>
                  <a:lnTo>
                    <a:pt x="2765424" y="203200"/>
                  </a:lnTo>
                  <a:lnTo>
                    <a:pt x="2682097" y="152400"/>
                  </a:lnTo>
                  <a:lnTo>
                    <a:pt x="2597353" y="127000"/>
                  </a:lnTo>
                  <a:lnTo>
                    <a:pt x="2554500" y="101600"/>
                  </a:lnTo>
                  <a:lnTo>
                    <a:pt x="2336232" y="38100"/>
                  </a:lnTo>
                  <a:close/>
                </a:path>
                <a:path extrusionOk="0" h="3810000" w="3820794">
                  <a:moveTo>
                    <a:pt x="2202801" y="12700"/>
                  </a:moveTo>
                  <a:lnTo>
                    <a:pt x="1617928" y="12700"/>
                  </a:lnTo>
                  <a:lnTo>
                    <a:pt x="1528808" y="38100"/>
                  </a:lnTo>
                  <a:lnTo>
                    <a:pt x="2291921" y="38100"/>
                  </a:lnTo>
                  <a:lnTo>
                    <a:pt x="2202801" y="12700"/>
                  </a:lnTo>
                  <a:close/>
                </a:path>
                <a:path extrusionOk="0" h="3810000" w="3820794">
                  <a:moveTo>
                    <a:pt x="2113155" y="0"/>
                  </a:moveTo>
                  <a:lnTo>
                    <a:pt x="1707574" y="0"/>
                  </a:lnTo>
                  <a:lnTo>
                    <a:pt x="1662695" y="12700"/>
                  </a:lnTo>
                  <a:lnTo>
                    <a:pt x="2158033" y="12700"/>
                  </a:lnTo>
                  <a:lnTo>
                    <a:pt x="2113155" y="0"/>
                  </a:lnTo>
                  <a:close/>
                </a:path>
              </a:pathLst>
            </a:custGeom>
            <a:solidFill>
              <a:srgbClr val="F8DC3C">
                <a:alpha val="5019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54" name="Google Shape;354;g27a17394344_1_2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06246" y="6913589"/>
              <a:ext cx="1518278" cy="15182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g27a17394344_1_218"/>
            <p:cNvSpPr/>
            <p:nvPr/>
          </p:nvSpPr>
          <p:spPr>
            <a:xfrm>
              <a:off x="12991332" y="6993133"/>
              <a:ext cx="1623694" cy="334009"/>
            </a:xfrm>
            <a:custGeom>
              <a:rect b="b" l="l" r="r" t="t"/>
              <a:pathLst>
                <a:path extrusionOk="0" h="334009" w="1623694">
                  <a:moveTo>
                    <a:pt x="0" y="333767"/>
                  </a:moveTo>
                  <a:lnTo>
                    <a:pt x="38062" y="307813"/>
                  </a:lnTo>
                  <a:lnTo>
                    <a:pt x="76674" y="282909"/>
                  </a:lnTo>
                  <a:lnTo>
                    <a:pt x="115837" y="259055"/>
                  </a:lnTo>
                  <a:lnTo>
                    <a:pt x="155549" y="236251"/>
                  </a:lnTo>
                  <a:lnTo>
                    <a:pt x="195813" y="214498"/>
                  </a:lnTo>
                  <a:lnTo>
                    <a:pt x="236626" y="193795"/>
                  </a:lnTo>
                  <a:lnTo>
                    <a:pt x="277990" y="174143"/>
                  </a:lnTo>
                  <a:lnTo>
                    <a:pt x="319904" y="155541"/>
                  </a:lnTo>
                  <a:lnTo>
                    <a:pt x="362368" y="137989"/>
                  </a:lnTo>
                  <a:lnTo>
                    <a:pt x="405382" y="121487"/>
                  </a:lnTo>
                  <a:lnTo>
                    <a:pt x="448947" y="106036"/>
                  </a:lnTo>
                  <a:lnTo>
                    <a:pt x="493062" y="91635"/>
                  </a:lnTo>
                  <a:lnTo>
                    <a:pt x="537727" y="78284"/>
                  </a:lnTo>
                  <a:lnTo>
                    <a:pt x="582943" y="65984"/>
                  </a:lnTo>
                  <a:lnTo>
                    <a:pt x="628709" y="54733"/>
                  </a:lnTo>
                  <a:lnTo>
                    <a:pt x="675025" y="44534"/>
                  </a:lnTo>
                  <a:lnTo>
                    <a:pt x="721891" y="35384"/>
                  </a:lnTo>
                  <a:lnTo>
                    <a:pt x="769308" y="27285"/>
                  </a:lnTo>
                  <a:lnTo>
                    <a:pt x="817275" y="20236"/>
                  </a:lnTo>
                  <a:lnTo>
                    <a:pt x="865792" y="14238"/>
                  </a:lnTo>
                  <a:lnTo>
                    <a:pt x="914859" y="9289"/>
                  </a:lnTo>
                  <a:lnTo>
                    <a:pt x="964477" y="5391"/>
                  </a:lnTo>
                  <a:lnTo>
                    <a:pt x="1014645" y="2544"/>
                  </a:lnTo>
                  <a:lnTo>
                    <a:pt x="1065363" y="747"/>
                  </a:lnTo>
                  <a:lnTo>
                    <a:pt x="1116631" y="0"/>
                  </a:lnTo>
                  <a:lnTo>
                    <a:pt x="1168450" y="303"/>
                  </a:lnTo>
                  <a:lnTo>
                    <a:pt x="1220819" y="1656"/>
                  </a:lnTo>
                  <a:lnTo>
                    <a:pt x="1273738" y="4060"/>
                  </a:lnTo>
                  <a:lnTo>
                    <a:pt x="1327208" y="7515"/>
                  </a:lnTo>
                  <a:lnTo>
                    <a:pt x="1381228" y="12019"/>
                  </a:lnTo>
                  <a:lnTo>
                    <a:pt x="1435798" y="17574"/>
                  </a:lnTo>
                  <a:lnTo>
                    <a:pt x="1490918" y="24179"/>
                  </a:lnTo>
                  <a:lnTo>
                    <a:pt x="1546588" y="31834"/>
                  </a:lnTo>
                  <a:lnTo>
                    <a:pt x="1602809" y="40540"/>
                  </a:lnTo>
                  <a:lnTo>
                    <a:pt x="1623405" y="4442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6" name="Google Shape;356;g27a17394344_1_218"/>
            <p:cNvSpPr/>
            <p:nvPr/>
          </p:nvSpPr>
          <p:spPr>
            <a:xfrm>
              <a:off x="14577859" y="6947246"/>
              <a:ext cx="189230" cy="173354"/>
            </a:xfrm>
            <a:custGeom>
              <a:rect b="b" l="l" r="r" t="t"/>
              <a:pathLst>
                <a:path extrusionOk="0" h="173354" w="189230">
                  <a:moveTo>
                    <a:pt x="32606" y="0"/>
                  </a:moveTo>
                  <a:lnTo>
                    <a:pt x="0" y="172861"/>
                  </a:lnTo>
                  <a:lnTo>
                    <a:pt x="189167" y="119041"/>
                  </a:lnTo>
                  <a:lnTo>
                    <a:pt x="3260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7" name="Google Shape;357;g27a17394344_1_218"/>
            <p:cNvSpPr/>
            <p:nvPr/>
          </p:nvSpPr>
          <p:spPr>
            <a:xfrm>
              <a:off x="5172930" y="7168913"/>
              <a:ext cx="1596390" cy="293370"/>
            </a:xfrm>
            <a:custGeom>
              <a:rect b="b" l="l" r="r" t="t"/>
              <a:pathLst>
                <a:path extrusionOk="0" h="293370" w="1596390">
                  <a:moveTo>
                    <a:pt x="1596135" y="293150"/>
                  </a:moveTo>
                  <a:lnTo>
                    <a:pt x="1562053" y="269927"/>
                  </a:lnTo>
                  <a:lnTo>
                    <a:pt x="1527118" y="247663"/>
                  </a:lnTo>
                  <a:lnTo>
                    <a:pt x="1491330" y="226356"/>
                  </a:lnTo>
                  <a:lnTo>
                    <a:pt x="1454687" y="206008"/>
                  </a:lnTo>
                  <a:lnTo>
                    <a:pt x="1417191" y="186618"/>
                  </a:lnTo>
                  <a:lnTo>
                    <a:pt x="1378842" y="168185"/>
                  </a:lnTo>
                  <a:lnTo>
                    <a:pt x="1339639" y="150711"/>
                  </a:lnTo>
                  <a:lnTo>
                    <a:pt x="1299582" y="134195"/>
                  </a:lnTo>
                  <a:lnTo>
                    <a:pt x="1258671" y="118637"/>
                  </a:lnTo>
                  <a:lnTo>
                    <a:pt x="1216907" y="104036"/>
                  </a:lnTo>
                  <a:lnTo>
                    <a:pt x="1174290" y="90394"/>
                  </a:lnTo>
                  <a:lnTo>
                    <a:pt x="1130818" y="77710"/>
                  </a:lnTo>
                  <a:lnTo>
                    <a:pt x="1086493" y="65984"/>
                  </a:lnTo>
                  <a:lnTo>
                    <a:pt x="1041315" y="55216"/>
                  </a:lnTo>
                  <a:lnTo>
                    <a:pt x="995283" y="45406"/>
                  </a:lnTo>
                  <a:lnTo>
                    <a:pt x="948397" y="36554"/>
                  </a:lnTo>
                  <a:lnTo>
                    <a:pt x="900657" y="28661"/>
                  </a:lnTo>
                  <a:lnTo>
                    <a:pt x="852064" y="21725"/>
                  </a:lnTo>
                  <a:lnTo>
                    <a:pt x="802617" y="15747"/>
                  </a:lnTo>
                  <a:lnTo>
                    <a:pt x="752317" y="10727"/>
                  </a:lnTo>
                  <a:lnTo>
                    <a:pt x="701163" y="6666"/>
                  </a:lnTo>
                  <a:lnTo>
                    <a:pt x="649155" y="3562"/>
                  </a:lnTo>
                  <a:lnTo>
                    <a:pt x="596294" y="1417"/>
                  </a:lnTo>
                  <a:lnTo>
                    <a:pt x="542579" y="229"/>
                  </a:lnTo>
                  <a:lnTo>
                    <a:pt x="488010" y="0"/>
                  </a:lnTo>
                  <a:lnTo>
                    <a:pt x="432588" y="728"/>
                  </a:lnTo>
                  <a:lnTo>
                    <a:pt x="376312" y="2415"/>
                  </a:lnTo>
                  <a:lnTo>
                    <a:pt x="319183" y="5059"/>
                  </a:lnTo>
                  <a:lnTo>
                    <a:pt x="261199" y="8662"/>
                  </a:lnTo>
                  <a:lnTo>
                    <a:pt x="202363" y="13223"/>
                  </a:lnTo>
                  <a:lnTo>
                    <a:pt x="142672" y="18741"/>
                  </a:lnTo>
                  <a:lnTo>
                    <a:pt x="82128" y="25218"/>
                  </a:lnTo>
                  <a:lnTo>
                    <a:pt x="20730" y="32653"/>
                  </a:lnTo>
                  <a:lnTo>
                    <a:pt x="0" y="3569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8" name="Google Shape;358;g27a17394344_1_218"/>
            <p:cNvSpPr/>
            <p:nvPr/>
          </p:nvSpPr>
          <p:spPr>
            <a:xfrm>
              <a:off x="5019600" y="7114543"/>
              <a:ext cx="187325" cy="174625"/>
            </a:xfrm>
            <a:custGeom>
              <a:rect b="b" l="l" r="r" t="t"/>
              <a:pathLst>
                <a:path extrusionOk="0" h="174625" w="187325">
                  <a:moveTo>
                    <a:pt x="161290" y="0"/>
                  </a:moveTo>
                  <a:lnTo>
                    <a:pt x="0" y="112543"/>
                  </a:lnTo>
                  <a:lnTo>
                    <a:pt x="186808" y="174050"/>
                  </a:lnTo>
                  <a:lnTo>
                    <a:pt x="16129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59" name="Google Shape;359;g27a17394344_1_218"/>
          <p:cNvSpPr txBox="1"/>
          <p:nvPr/>
        </p:nvSpPr>
        <p:spPr>
          <a:xfrm>
            <a:off x="9112288" y="3795664"/>
            <a:ext cx="1893600" cy="1431600"/>
          </a:xfrm>
          <a:prstGeom prst="rect">
            <a:avLst/>
          </a:prstGeom>
          <a:solidFill>
            <a:srgbClr val="F8DC3C">
              <a:alpha val="39610"/>
            </a:srgbClr>
          </a:solidFill>
          <a:ln>
            <a:noFill/>
          </a:ln>
        </p:spPr>
        <p:txBody>
          <a:bodyPr anchorCtr="0" anchor="t" bIns="0" lIns="0" spcFirstLastPara="1" rIns="0" wrap="square" tIns="1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VERBS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p.hide();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8300" marR="368300" rtl="0" algn="ctr">
              <a:lnSpc>
                <a:spcPct val="11720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means “</a:t>
            </a:r>
            <a:r>
              <a:rPr i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hide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paragraph”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7a17394344_1_218"/>
          <p:cNvSpPr txBox="1"/>
          <p:nvPr/>
        </p:nvSpPr>
        <p:spPr>
          <a:xfrm>
            <a:off x="1014571" y="3878208"/>
            <a:ext cx="1893600" cy="1666200"/>
          </a:xfrm>
          <a:prstGeom prst="rect">
            <a:avLst/>
          </a:prstGeom>
          <a:solidFill>
            <a:srgbClr val="0071BA">
              <a:alpha val="39220"/>
            </a:srgbClr>
          </a:solidFill>
          <a:ln>
            <a:noFill/>
          </a:ln>
        </p:spPr>
        <p:txBody>
          <a:bodyPr anchorCtr="0" anchor="t" bIns="0" lIns="0" spcFirstLastPara="1" rIns="0" wrap="square" tIns="1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ADJECTIVES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 {color: red}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177800" rtl="0" algn="ctr">
              <a:lnSpc>
                <a:spcPct val="11720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means “the paragraph text is </a:t>
            </a:r>
            <a:r>
              <a:rPr i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3" name="Google Shape;4043;g27a17394344_1_4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4044" name="Google Shape;4044;g27a17394344_1_4276"/>
          <p:cNvSpPr txBox="1"/>
          <p:nvPr/>
        </p:nvSpPr>
        <p:spPr>
          <a:xfrm>
            <a:off x="6188422" y="1526583"/>
            <a:ext cx="56376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OBJECT ORIENTED PROGRAMMING (OOP) WITH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6350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WHAT IS OBJECT-ORIENTED PROGRAMMING?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5" name="Google Shape;4045;g27a17394344_1_4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6" name="Google Shape;4046;g27a17394344_1_42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1" name="Google Shape;4051;g27a17394344_1_4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052" name="Google Shape;4052;g27a17394344_1_4283"/>
          <p:cNvSpPr txBox="1"/>
          <p:nvPr>
            <p:ph type="title"/>
          </p:nvPr>
        </p:nvSpPr>
        <p:spPr>
          <a:xfrm>
            <a:off x="365873" y="157387"/>
            <a:ext cx="9814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OBJECT-ORIENTED PROGRAMMING? (OOP)</a:t>
            </a:r>
            <a:endParaRPr/>
          </a:p>
        </p:txBody>
      </p:sp>
      <p:grpSp>
        <p:nvGrpSpPr>
          <p:cNvPr id="4053" name="Google Shape;4053;g27a17394344_1_4283"/>
          <p:cNvGrpSpPr/>
          <p:nvPr/>
        </p:nvGrpSpPr>
        <p:grpSpPr>
          <a:xfrm>
            <a:off x="677251" y="653245"/>
            <a:ext cx="9566441" cy="5937860"/>
            <a:chOff x="1116838" y="1077251"/>
            <a:chExt cx="15775793" cy="9791986"/>
          </a:xfrm>
        </p:grpSpPr>
        <p:sp>
          <p:nvSpPr>
            <p:cNvPr id="4054" name="Google Shape;4054;g27a17394344_1_4283"/>
            <p:cNvSpPr/>
            <p:nvPr/>
          </p:nvSpPr>
          <p:spPr>
            <a:xfrm>
              <a:off x="3211556" y="2519622"/>
              <a:ext cx="13681075" cy="8349615"/>
            </a:xfrm>
            <a:custGeom>
              <a:rect b="b" l="l" r="r" t="t"/>
              <a:pathLst>
                <a:path extrusionOk="0" h="8349615" w="13681075">
                  <a:moveTo>
                    <a:pt x="13680986" y="0"/>
                  </a:moveTo>
                  <a:lnTo>
                    <a:pt x="0" y="0"/>
                  </a:lnTo>
                  <a:lnTo>
                    <a:pt x="0" y="8349280"/>
                  </a:lnTo>
                  <a:lnTo>
                    <a:pt x="13680986" y="8349280"/>
                  </a:lnTo>
                  <a:lnTo>
                    <a:pt x="1368098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055" name="Google Shape;4055;g27a17394344_1_42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16838" y="1077251"/>
              <a:ext cx="5310808" cy="3434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6" name="Google Shape;4056;g27a17394344_1_42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65943" y="1664911"/>
              <a:ext cx="3612599" cy="17360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7" name="Google Shape;4057;g27a17394344_1_4283"/>
          <p:cNvSpPr txBox="1"/>
          <p:nvPr/>
        </p:nvSpPr>
        <p:spPr>
          <a:xfrm rot="-600664">
            <a:off x="2034954" y="1302556"/>
            <a:ext cx="1287402" cy="38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OOP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8" name="Google Shape;4058;g27a17394344_1_4283"/>
          <p:cNvGrpSpPr/>
          <p:nvPr/>
        </p:nvGrpSpPr>
        <p:grpSpPr>
          <a:xfrm>
            <a:off x="2624555" y="1257485"/>
            <a:ext cx="9230772" cy="5600023"/>
            <a:chOff x="4328092" y="2073689"/>
            <a:chExt cx="15222249" cy="9234866"/>
          </a:xfrm>
        </p:grpSpPr>
        <p:sp>
          <p:nvSpPr>
            <p:cNvPr id="4059" name="Google Shape;4059;g27a17394344_1_4283"/>
            <p:cNvSpPr/>
            <p:nvPr/>
          </p:nvSpPr>
          <p:spPr>
            <a:xfrm>
              <a:off x="13025453" y="2073689"/>
              <a:ext cx="1496694" cy="904239"/>
            </a:xfrm>
            <a:custGeom>
              <a:rect b="b" l="l" r="r" t="t"/>
              <a:pathLst>
                <a:path extrusionOk="0" h="904239" w="1496694">
                  <a:moveTo>
                    <a:pt x="1496507" y="0"/>
                  </a:moveTo>
                  <a:lnTo>
                    <a:pt x="1439184" y="4124"/>
                  </a:lnTo>
                  <a:lnTo>
                    <a:pt x="1382842" y="9283"/>
                  </a:lnTo>
                  <a:lnTo>
                    <a:pt x="1327481" y="15478"/>
                  </a:lnTo>
                  <a:lnTo>
                    <a:pt x="1273102" y="22709"/>
                  </a:lnTo>
                  <a:lnTo>
                    <a:pt x="1219704" y="30975"/>
                  </a:lnTo>
                  <a:lnTo>
                    <a:pt x="1167288" y="40277"/>
                  </a:lnTo>
                  <a:lnTo>
                    <a:pt x="1115853" y="50614"/>
                  </a:lnTo>
                  <a:lnTo>
                    <a:pt x="1065399" y="61987"/>
                  </a:lnTo>
                  <a:lnTo>
                    <a:pt x="1015926" y="74395"/>
                  </a:lnTo>
                  <a:lnTo>
                    <a:pt x="967435" y="87839"/>
                  </a:lnTo>
                  <a:lnTo>
                    <a:pt x="919925" y="102319"/>
                  </a:lnTo>
                  <a:lnTo>
                    <a:pt x="873396" y="117834"/>
                  </a:lnTo>
                  <a:lnTo>
                    <a:pt x="827849" y="134384"/>
                  </a:lnTo>
                  <a:lnTo>
                    <a:pt x="783283" y="151970"/>
                  </a:lnTo>
                  <a:lnTo>
                    <a:pt x="739699" y="170592"/>
                  </a:lnTo>
                  <a:lnTo>
                    <a:pt x="697095" y="190249"/>
                  </a:lnTo>
                  <a:lnTo>
                    <a:pt x="655473" y="210942"/>
                  </a:lnTo>
                  <a:lnTo>
                    <a:pt x="614833" y="232670"/>
                  </a:lnTo>
                  <a:lnTo>
                    <a:pt x="575173" y="255434"/>
                  </a:lnTo>
                  <a:lnTo>
                    <a:pt x="536495" y="279233"/>
                  </a:lnTo>
                  <a:lnTo>
                    <a:pt x="498798" y="304068"/>
                  </a:lnTo>
                  <a:lnTo>
                    <a:pt x="462083" y="329938"/>
                  </a:lnTo>
                  <a:lnTo>
                    <a:pt x="426349" y="356844"/>
                  </a:lnTo>
                  <a:lnTo>
                    <a:pt x="391596" y="384785"/>
                  </a:lnTo>
                  <a:lnTo>
                    <a:pt x="357825" y="413762"/>
                  </a:lnTo>
                  <a:lnTo>
                    <a:pt x="325035" y="443775"/>
                  </a:lnTo>
                  <a:lnTo>
                    <a:pt x="293226" y="474823"/>
                  </a:lnTo>
                  <a:lnTo>
                    <a:pt x="262398" y="506906"/>
                  </a:lnTo>
                  <a:lnTo>
                    <a:pt x="232552" y="540025"/>
                  </a:lnTo>
                  <a:lnTo>
                    <a:pt x="203688" y="574180"/>
                  </a:lnTo>
                  <a:lnTo>
                    <a:pt x="175804" y="609370"/>
                  </a:lnTo>
                  <a:lnTo>
                    <a:pt x="148902" y="645596"/>
                  </a:lnTo>
                  <a:lnTo>
                    <a:pt x="122981" y="682857"/>
                  </a:lnTo>
                  <a:lnTo>
                    <a:pt x="98041" y="721154"/>
                  </a:lnTo>
                  <a:lnTo>
                    <a:pt x="74083" y="760486"/>
                  </a:lnTo>
                  <a:lnTo>
                    <a:pt x="51106" y="800854"/>
                  </a:lnTo>
                  <a:lnTo>
                    <a:pt x="29111" y="842257"/>
                  </a:lnTo>
                  <a:lnTo>
                    <a:pt x="8097" y="884696"/>
                  </a:lnTo>
                  <a:lnTo>
                    <a:pt x="0" y="90406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60" name="Google Shape;4060;g27a17394344_1_4283"/>
            <p:cNvSpPr/>
            <p:nvPr/>
          </p:nvSpPr>
          <p:spPr>
            <a:xfrm>
              <a:off x="12952380" y="2924496"/>
              <a:ext cx="162559" cy="196850"/>
            </a:xfrm>
            <a:custGeom>
              <a:rect b="b" l="l" r="r" t="t"/>
              <a:pathLst>
                <a:path extrusionOk="0" h="196850" w="162559">
                  <a:moveTo>
                    <a:pt x="0" y="0"/>
                  </a:moveTo>
                  <a:lnTo>
                    <a:pt x="13287" y="196225"/>
                  </a:lnTo>
                  <a:lnTo>
                    <a:pt x="162298" y="67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061" name="Google Shape;4061;g27a17394344_1_42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410264" y="8875159"/>
              <a:ext cx="4140077" cy="2433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2" name="Google Shape;4062;g27a17394344_1_428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038517" y="9082075"/>
              <a:ext cx="2883570" cy="1922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3" name="Google Shape;4063;g27a17394344_1_42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28092" y="3229940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4" name="Google Shape;4064;g27a17394344_1_42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28092" y="4519953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65" name="Google Shape;4065;g27a17394344_1_4283"/>
          <p:cNvSpPr txBox="1"/>
          <p:nvPr/>
        </p:nvSpPr>
        <p:spPr>
          <a:xfrm>
            <a:off x="8895350" y="1029425"/>
            <a:ext cx="17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Style of code, “how” we write and organize code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6" name="Google Shape;4066;g27a17394344_1_4283"/>
          <p:cNvSpPr txBox="1"/>
          <p:nvPr/>
        </p:nvSpPr>
        <p:spPr>
          <a:xfrm>
            <a:off x="2925722" y="1927427"/>
            <a:ext cx="64329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Object-oriented programming (OOP) is a programming paradigm based on the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7" name="Google Shape;4067;g27a17394344_1_4283"/>
          <p:cNvSpPr txBox="1"/>
          <p:nvPr/>
        </p:nvSpPr>
        <p:spPr>
          <a:xfrm>
            <a:off x="2925722" y="2216967"/>
            <a:ext cx="16047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concept of objects;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8" name="Google Shape;4068;g27a17394344_1_4283"/>
          <p:cNvSpPr txBox="1"/>
          <p:nvPr/>
        </p:nvSpPr>
        <p:spPr>
          <a:xfrm>
            <a:off x="2925722" y="2709693"/>
            <a:ext cx="5512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use objects to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(describe) real-world or abstract features;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9" name="Google Shape;4069;g27a17394344_1_4283"/>
          <p:cNvGrpSpPr/>
          <p:nvPr/>
        </p:nvGrpSpPr>
        <p:grpSpPr>
          <a:xfrm>
            <a:off x="265567" y="2446805"/>
            <a:ext cx="8605739" cy="3501885"/>
            <a:chOff x="437940" y="4034968"/>
            <a:chExt cx="14191522" cy="5774876"/>
          </a:xfrm>
        </p:grpSpPr>
        <p:pic>
          <p:nvPicPr>
            <p:cNvPr id="4070" name="Google Shape;4070;g27a17394344_1_42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28092" y="5332494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1" name="Google Shape;4071;g27a17394344_1_42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28092" y="6622507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2" name="Google Shape;4072;g27a17394344_1_42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28092" y="7435048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3" name="Google Shape;4073;g27a17394344_1_42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28092" y="8247588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4" name="Google Shape;4074;g27a17394344_1_42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28092" y="9537601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5" name="Google Shape;4075;g27a17394344_1_4283"/>
            <p:cNvSpPr/>
            <p:nvPr/>
          </p:nvSpPr>
          <p:spPr>
            <a:xfrm>
              <a:off x="10532335" y="4034968"/>
              <a:ext cx="975359" cy="313689"/>
            </a:xfrm>
            <a:custGeom>
              <a:rect b="b" l="l" r="r" t="t"/>
              <a:pathLst>
                <a:path extrusionOk="0" h="313689" w="975359">
                  <a:moveTo>
                    <a:pt x="975014" y="11111"/>
                  </a:moveTo>
                  <a:lnTo>
                    <a:pt x="913138" y="5488"/>
                  </a:lnTo>
                  <a:lnTo>
                    <a:pt x="852864" y="1784"/>
                  </a:lnTo>
                  <a:lnTo>
                    <a:pt x="794192" y="0"/>
                  </a:lnTo>
                  <a:lnTo>
                    <a:pt x="737120" y="134"/>
                  </a:lnTo>
                  <a:lnTo>
                    <a:pt x="681651" y="2187"/>
                  </a:lnTo>
                  <a:lnTo>
                    <a:pt x="627783" y="6159"/>
                  </a:lnTo>
                  <a:lnTo>
                    <a:pt x="575516" y="12051"/>
                  </a:lnTo>
                  <a:lnTo>
                    <a:pt x="524852" y="19861"/>
                  </a:lnTo>
                  <a:lnTo>
                    <a:pt x="475788" y="29591"/>
                  </a:lnTo>
                  <a:lnTo>
                    <a:pt x="428327" y="41239"/>
                  </a:lnTo>
                  <a:lnTo>
                    <a:pt x="382466" y="54807"/>
                  </a:lnTo>
                  <a:lnTo>
                    <a:pt x="338208" y="70294"/>
                  </a:lnTo>
                  <a:lnTo>
                    <a:pt x="295551" y="87699"/>
                  </a:lnTo>
                  <a:lnTo>
                    <a:pt x="254495" y="107024"/>
                  </a:lnTo>
                  <a:lnTo>
                    <a:pt x="215041" y="128268"/>
                  </a:lnTo>
                  <a:lnTo>
                    <a:pt x="177189" y="151431"/>
                  </a:lnTo>
                  <a:lnTo>
                    <a:pt x="140938" y="176513"/>
                  </a:lnTo>
                  <a:lnTo>
                    <a:pt x="106289" y="203514"/>
                  </a:lnTo>
                  <a:lnTo>
                    <a:pt x="73241" y="232434"/>
                  </a:lnTo>
                  <a:lnTo>
                    <a:pt x="41795" y="263273"/>
                  </a:lnTo>
                  <a:lnTo>
                    <a:pt x="11950" y="296031"/>
                  </a:lnTo>
                  <a:lnTo>
                    <a:pt x="0" y="31326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76" name="Google Shape;4076;g27a17394344_1_4283"/>
            <p:cNvSpPr/>
            <p:nvPr/>
          </p:nvSpPr>
          <p:spPr>
            <a:xfrm>
              <a:off x="10444031" y="4280907"/>
              <a:ext cx="172720" cy="194945"/>
            </a:xfrm>
            <a:custGeom>
              <a:rect b="b" l="l" r="r" t="t"/>
              <a:pathLst>
                <a:path extrusionOk="0" h="194945" w="172720">
                  <a:moveTo>
                    <a:pt x="27953" y="0"/>
                  </a:moveTo>
                  <a:lnTo>
                    <a:pt x="0" y="194676"/>
                  </a:lnTo>
                  <a:lnTo>
                    <a:pt x="172514" y="100236"/>
                  </a:lnTo>
                  <a:lnTo>
                    <a:pt x="2795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77" name="Google Shape;4077;g27a17394344_1_4283"/>
            <p:cNvSpPr/>
            <p:nvPr/>
          </p:nvSpPr>
          <p:spPr>
            <a:xfrm>
              <a:off x="12623497" y="4822158"/>
              <a:ext cx="2005965" cy="245110"/>
            </a:xfrm>
            <a:custGeom>
              <a:rect b="b" l="l" r="r" t="t"/>
              <a:pathLst>
                <a:path extrusionOk="0" h="245110" w="2005965">
                  <a:moveTo>
                    <a:pt x="2005833" y="0"/>
                  </a:moveTo>
                  <a:lnTo>
                    <a:pt x="1963242" y="19712"/>
                  </a:lnTo>
                  <a:lnTo>
                    <a:pt x="1920359" y="38599"/>
                  </a:lnTo>
                  <a:lnTo>
                    <a:pt x="1877183" y="56659"/>
                  </a:lnTo>
                  <a:lnTo>
                    <a:pt x="1833716" y="73892"/>
                  </a:lnTo>
                  <a:lnTo>
                    <a:pt x="1789957" y="90299"/>
                  </a:lnTo>
                  <a:lnTo>
                    <a:pt x="1745906" y="105880"/>
                  </a:lnTo>
                  <a:lnTo>
                    <a:pt x="1701563" y="120634"/>
                  </a:lnTo>
                  <a:lnTo>
                    <a:pt x="1656929" y="134562"/>
                  </a:lnTo>
                  <a:lnTo>
                    <a:pt x="1612002" y="147664"/>
                  </a:lnTo>
                  <a:lnTo>
                    <a:pt x="1566783" y="159939"/>
                  </a:lnTo>
                  <a:lnTo>
                    <a:pt x="1521273" y="171387"/>
                  </a:lnTo>
                  <a:lnTo>
                    <a:pt x="1475471" y="182009"/>
                  </a:lnTo>
                  <a:lnTo>
                    <a:pt x="1429376" y="191805"/>
                  </a:lnTo>
                  <a:lnTo>
                    <a:pt x="1382990" y="200775"/>
                  </a:lnTo>
                  <a:lnTo>
                    <a:pt x="1336312" y="208917"/>
                  </a:lnTo>
                  <a:lnTo>
                    <a:pt x="1289342" y="216234"/>
                  </a:lnTo>
                  <a:lnTo>
                    <a:pt x="1242080" y="222724"/>
                  </a:lnTo>
                  <a:lnTo>
                    <a:pt x="1194527" y="228388"/>
                  </a:lnTo>
                  <a:lnTo>
                    <a:pt x="1146681" y="233225"/>
                  </a:lnTo>
                  <a:lnTo>
                    <a:pt x="1098544" y="237236"/>
                  </a:lnTo>
                  <a:lnTo>
                    <a:pt x="1050114" y="240420"/>
                  </a:lnTo>
                  <a:lnTo>
                    <a:pt x="1001393" y="242778"/>
                  </a:lnTo>
                  <a:lnTo>
                    <a:pt x="952379" y="244310"/>
                  </a:lnTo>
                  <a:lnTo>
                    <a:pt x="903074" y="245015"/>
                  </a:lnTo>
                  <a:lnTo>
                    <a:pt x="853477" y="244894"/>
                  </a:lnTo>
                  <a:lnTo>
                    <a:pt x="803588" y="243946"/>
                  </a:lnTo>
                  <a:lnTo>
                    <a:pt x="753407" y="242172"/>
                  </a:lnTo>
                  <a:lnTo>
                    <a:pt x="702935" y="239571"/>
                  </a:lnTo>
                  <a:lnTo>
                    <a:pt x="652170" y="236145"/>
                  </a:lnTo>
                  <a:lnTo>
                    <a:pt x="601113" y="231891"/>
                  </a:lnTo>
                  <a:lnTo>
                    <a:pt x="549765" y="226811"/>
                  </a:lnTo>
                  <a:lnTo>
                    <a:pt x="498125" y="220905"/>
                  </a:lnTo>
                  <a:lnTo>
                    <a:pt x="446192" y="214173"/>
                  </a:lnTo>
                  <a:lnTo>
                    <a:pt x="393968" y="206614"/>
                  </a:lnTo>
                  <a:lnTo>
                    <a:pt x="341452" y="198228"/>
                  </a:lnTo>
                  <a:lnTo>
                    <a:pt x="288644" y="189016"/>
                  </a:lnTo>
                  <a:lnTo>
                    <a:pt x="235544" y="178978"/>
                  </a:lnTo>
                  <a:lnTo>
                    <a:pt x="182152" y="168113"/>
                  </a:lnTo>
                  <a:lnTo>
                    <a:pt x="128469" y="156422"/>
                  </a:lnTo>
                  <a:lnTo>
                    <a:pt x="74493" y="143905"/>
                  </a:lnTo>
                  <a:lnTo>
                    <a:pt x="20226" y="130561"/>
                  </a:lnTo>
                  <a:lnTo>
                    <a:pt x="0" y="12501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78" name="Google Shape;4078;g27a17394344_1_4283"/>
            <p:cNvSpPr/>
            <p:nvPr/>
          </p:nvSpPr>
          <p:spPr>
            <a:xfrm>
              <a:off x="12474038" y="4867884"/>
              <a:ext cx="193040" cy="170179"/>
            </a:xfrm>
            <a:custGeom>
              <a:rect b="b" l="l" r="r" t="t"/>
              <a:pathLst>
                <a:path extrusionOk="0" h="170179" w="193040">
                  <a:moveTo>
                    <a:pt x="192894" y="0"/>
                  </a:moveTo>
                  <a:lnTo>
                    <a:pt x="0" y="38334"/>
                  </a:lnTo>
                  <a:lnTo>
                    <a:pt x="146403" y="169655"/>
                  </a:lnTo>
                  <a:lnTo>
                    <a:pt x="19289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079" name="Google Shape;4079;g27a17394344_1_428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7940" y="4822013"/>
              <a:ext cx="3056006" cy="3924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0" name="Google Shape;4080;g27a17394344_1_4283"/>
            <p:cNvSpPr/>
            <p:nvPr/>
          </p:nvSpPr>
          <p:spPr>
            <a:xfrm>
              <a:off x="751919" y="5210370"/>
              <a:ext cx="2526665" cy="728979"/>
            </a:xfrm>
            <a:custGeom>
              <a:rect b="b" l="l" r="r" t="t"/>
              <a:pathLst>
                <a:path extrusionOk="0" h="728979" w="2526665">
                  <a:moveTo>
                    <a:pt x="0" y="0"/>
                  </a:moveTo>
                  <a:lnTo>
                    <a:pt x="2526645" y="0"/>
                  </a:lnTo>
                  <a:lnTo>
                    <a:pt x="2526645" y="728476"/>
                  </a:lnTo>
                  <a:lnTo>
                    <a:pt x="0" y="72847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81" name="Google Shape;4081;g27a17394344_1_4283"/>
            <p:cNvSpPr/>
            <p:nvPr/>
          </p:nvSpPr>
          <p:spPr>
            <a:xfrm>
              <a:off x="1364696" y="4338599"/>
              <a:ext cx="161290" cy="618489"/>
            </a:xfrm>
            <a:custGeom>
              <a:rect b="b" l="l" r="r" t="t"/>
              <a:pathLst>
                <a:path extrusionOk="0" h="618489" w="161290">
                  <a:moveTo>
                    <a:pt x="161121" y="0"/>
                  </a:moveTo>
                  <a:lnTo>
                    <a:pt x="6615" y="592688"/>
                  </a:lnTo>
                  <a:lnTo>
                    <a:pt x="0" y="61805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82" name="Google Shape;4082;g27a17394344_1_4283"/>
            <p:cNvSpPr/>
            <p:nvPr/>
          </p:nvSpPr>
          <p:spPr>
            <a:xfrm>
              <a:off x="1267949" y="4904380"/>
              <a:ext cx="207009" cy="233679"/>
            </a:xfrm>
            <a:custGeom>
              <a:rect b="b" l="l" r="r" t="t"/>
              <a:pathLst>
                <a:path extrusionOk="0" h="233679" w="207009">
                  <a:moveTo>
                    <a:pt x="0" y="0"/>
                  </a:moveTo>
                  <a:lnTo>
                    <a:pt x="49470" y="233638"/>
                  </a:lnTo>
                  <a:lnTo>
                    <a:pt x="206699" y="53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83" name="Google Shape;4083;g27a17394344_1_4283"/>
            <p:cNvSpPr/>
            <p:nvPr/>
          </p:nvSpPr>
          <p:spPr>
            <a:xfrm>
              <a:off x="751919" y="6152830"/>
              <a:ext cx="2526665" cy="2122804"/>
            </a:xfrm>
            <a:custGeom>
              <a:rect b="b" l="l" r="r" t="t"/>
              <a:pathLst>
                <a:path extrusionOk="0" h="2122804" w="2526665">
                  <a:moveTo>
                    <a:pt x="0" y="0"/>
                  </a:moveTo>
                  <a:lnTo>
                    <a:pt x="2526645" y="0"/>
                  </a:lnTo>
                  <a:lnTo>
                    <a:pt x="2526645" y="2122627"/>
                  </a:lnTo>
                  <a:lnTo>
                    <a:pt x="0" y="21226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84" name="Google Shape;4084;g27a17394344_1_4283"/>
            <p:cNvSpPr/>
            <p:nvPr/>
          </p:nvSpPr>
          <p:spPr>
            <a:xfrm>
              <a:off x="1349732" y="8537687"/>
              <a:ext cx="25400" cy="815340"/>
            </a:xfrm>
            <a:custGeom>
              <a:rect b="b" l="l" r="r" t="t"/>
              <a:pathLst>
                <a:path extrusionOk="0" h="815340" w="25400">
                  <a:moveTo>
                    <a:pt x="24992" y="815234"/>
                  </a:moveTo>
                  <a:lnTo>
                    <a:pt x="802" y="26165"/>
                  </a:lnTo>
                  <a:lnTo>
                    <a:pt x="0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85" name="Google Shape;4085;g27a17394344_1_4283"/>
            <p:cNvSpPr/>
            <p:nvPr/>
          </p:nvSpPr>
          <p:spPr>
            <a:xfrm>
              <a:off x="1243782" y="8350346"/>
              <a:ext cx="213994" cy="217170"/>
            </a:xfrm>
            <a:custGeom>
              <a:rect b="b" l="l" r="r" t="t"/>
              <a:pathLst>
                <a:path extrusionOk="0" h="217170" w="213994">
                  <a:moveTo>
                    <a:pt x="100207" y="0"/>
                  </a:moveTo>
                  <a:lnTo>
                    <a:pt x="0" y="216778"/>
                  </a:lnTo>
                  <a:lnTo>
                    <a:pt x="213505" y="210233"/>
                  </a:lnTo>
                  <a:lnTo>
                    <a:pt x="10020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086" name="Google Shape;4086;g27a17394344_1_4283"/>
          <p:cNvSpPr txBox="1"/>
          <p:nvPr>
            <p:ph idx="1" type="body"/>
          </p:nvPr>
        </p:nvSpPr>
        <p:spPr>
          <a:xfrm>
            <a:off x="6535077" y="1473888"/>
            <a:ext cx="7006500" cy="3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Objects may contain data (properties) and code (methods). By using objects, we pack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data and the corresponding behavior </a:t>
            </a:r>
            <a:r>
              <a:rPr lang="en-US"/>
              <a:t>into one block;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OOP, objects are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self-contained </a:t>
            </a:r>
            <a:r>
              <a:rPr lang="en-US"/>
              <a:t>pieces/blocks of code;</a:t>
            </a:r>
            <a:endParaRPr/>
          </a:p>
          <a:p>
            <a:pPr indent="0" lvl="0" marL="12700" marR="368300" rtl="0" algn="l">
              <a:lnSpc>
                <a:spcPct val="26666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Objects are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building blocks </a:t>
            </a:r>
            <a:r>
              <a:rPr lang="en-US"/>
              <a:t>of applications, and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interact </a:t>
            </a:r>
            <a:r>
              <a:rPr lang="en-US"/>
              <a:t>with one another; Interactions happen through 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public interface </a:t>
            </a:r>
            <a:r>
              <a:rPr lang="en-US"/>
              <a:t>(API): methods that the code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outside </a:t>
            </a:r>
            <a:r>
              <a:rPr lang="en-US"/>
              <a:t>of the object can access and use to communicate with the object;</a:t>
            </a:r>
            <a:endParaRPr/>
          </a:p>
        </p:txBody>
      </p:sp>
      <p:sp>
        <p:nvSpPr>
          <p:cNvPr id="4087" name="Google Shape;4087;g27a17394344_1_4283"/>
          <p:cNvSpPr txBox="1"/>
          <p:nvPr/>
        </p:nvSpPr>
        <p:spPr>
          <a:xfrm>
            <a:off x="2925722" y="5683824"/>
            <a:ext cx="6387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OOP was developed with the goal of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organizing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code, to make it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more flexible and easier to maintain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(avoid “spaghetti code”).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8" name="Google Shape;4088;g27a17394344_1_4283"/>
          <p:cNvSpPr txBox="1"/>
          <p:nvPr/>
        </p:nvSpPr>
        <p:spPr>
          <a:xfrm>
            <a:off x="7070706" y="2336899"/>
            <a:ext cx="17322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E.g. user or todo list item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9" name="Google Shape;4089;g27a17394344_1_4283"/>
          <p:cNvSpPr txBox="1"/>
          <p:nvPr/>
        </p:nvSpPr>
        <p:spPr>
          <a:xfrm>
            <a:off x="8994452" y="2812892"/>
            <a:ext cx="27237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E.g. HTML component or data structure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0" name="Google Shape;4090;g27a17394344_1_4283"/>
          <p:cNvSpPr txBox="1"/>
          <p:nvPr/>
        </p:nvSpPr>
        <p:spPr>
          <a:xfrm>
            <a:off x="757801" y="2360329"/>
            <a:ext cx="3459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1" name="Google Shape;4091;g27a17394344_1_4283"/>
          <p:cNvSpPr txBox="1"/>
          <p:nvPr/>
        </p:nvSpPr>
        <p:spPr>
          <a:xfrm>
            <a:off x="498903" y="5728675"/>
            <a:ext cx="1070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Behaviour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" name="Google Shape;4096;g27a17394344_1_4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95" y="1432096"/>
            <a:ext cx="2339509" cy="1541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7" name="Google Shape;4097;g27a17394344_1_4327"/>
          <p:cNvGrpSpPr/>
          <p:nvPr/>
        </p:nvGrpSpPr>
        <p:grpSpPr>
          <a:xfrm>
            <a:off x="3478438" y="1699697"/>
            <a:ext cx="349379" cy="712385"/>
            <a:chOff x="5736211" y="2802931"/>
            <a:chExt cx="576152" cy="1174777"/>
          </a:xfrm>
        </p:grpSpPr>
        <p:sp>
          <p:nvSpPr>
            <p:cNvPr id="4098" name="Google Shape;4098;g27a17394344_1_4327"/>
            <p:cNvSpPr/>
            <p:nvPr/>
          </p:nvSpPr>
          <p:spPr>
            <a:xfrm>
              <a:off x="5824049" y="2802931"/>
              <a:ext cx="488314" cy="1020445"/>
            </a:xfrm>
            <a:custGeom>
              <a:rect b="b" l="l" r="r" t="t"/>
              <a:pathLst>
                <a:path extrusionOk="0" h="1020445" w="488314">
                  <a:moveTo>
                    <a:pt x="488144" y="0"/>
                  </a:moveTo>
                  <a:lnTo>
                    <a:pt x="447908" y="27396"/>
                  </a:lnTo>
                  <a:lnTo>
                    <a:pt x="409401" y="56029"/>
                  </a:lnTo>
                  <a:lnTo>
                    <a:pt x="372625" y="85900"/>
                  </a:lnTo>
                  <a:lnTo>
                    <a:pt x="337579" y="117008"/>
                  </a:lnTo>
                  <a:lnTo>
                    <a:pt x="304264" y="149354"/>
                  </a:lnTo>
                  <a:lnTo>
                    <a:pt x="272678" y="182937"/>
                  </a:lnTo>
                  <a:lnTo>
                    <a:pt x="242823" y="217756"/>
                  </a:lnTo>
                  <a:lnTo>
                    <a:pt x="214697" y="253814"/>
                  </a:lnTo>
                  <a:lnTo>
                    <a:pt x="188302" y="291108"/>
                  </a:lnTo>
                  <a:lnTo>
                    <a:pt x="163637" y="329640"/>
                  </a:lnTo>
                  <a:lnTo>
                    <a:pt x="140703" y="369409"/>
                  </a:lnTo>
                  <a:lnTo>
                    <a:pt x="119498" y="410415"/>
                  </a:lnTo>
                  <a:lnTo>
                    <a:pt x="100024" y="452658"/>
                  </a:lnTo>
                  <a:lnTo>
                    <a:pt x="82280" y="496139"/>
                  </a:lnTo>
                  <a:lnTo>
                    <a:pt x="66266" y="540857"/>
                  </a:lnTo>
                  <a:lnTo>
                    <a:pt x="51982" y="586812"/>
                  </a:lnTo>
                  <a:lnTo>
                    <a:pt x="39429" y="634005"/>
                  </a:lnTo>
                  <a:lnTo>
                    <a:pt x="28605" y="682434"/>
                  </a:lnTo>
                  <a:lnTo>
                    <a:pt x="19512" y="732101"/>
                  </a:lnTo>
                  <a:lnTo>
                    <a:pt x="12149" y="783006"/>
                  </a:lnTo>
                  <a:lnTo>
                    <a:pt x="6517" y="835147"/>
                  </a:lnTo>
                  <a:lnTo>
                    <a:pt x="2614" y="888526"/>
                  </a:lnTo>
                  <a:lnTo>
                    <a:pt x="442" y="943142"/>
                  </a:lnTo>
                  <a:lnTo>
                    <a:pt x="0" y="998995"/>
                  </a:lnTo>
                  <a:lnTo>
                    <a:pt x="1085" y="101991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99" name="Google Shape;4099;g27a17394344_1_4327"/>
            <p:cNvSpPr/>
            <p:nvPr/>
          </p:nvSpPr>
          <p:spPr>
            <a:xfrm>
              <a:off x="5736211" y="3797369"/>
              <a:ext cx="175895" cy="180339"/>
            </a:xfrm>
            <a:custGeom>
              <a:rect b="b" l="l" r="r" t="t"/>
              <a:pathLst>
                <a:path extrusionOk="0" h="180339" w="175895">
                  <a:moveTo>
                    <a:pt x="175675" y="0"/>
                  </a:moveTo>
                  <a:lnTo>
                    <a:pt x="0" y="9119"/>
                  </a:lnTo>
                  <a:lnTo>
                    <a:pt x="96957" y="180234"/>
                  </a:lnTo>
                  <a:lnTo>
                    <a:pt x="17567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100" name="Google Shape;4100;g27a17394344_1_4327"/>
          <p:cNvSpPr txBox="1"/>
          <p:nvPr/>
        </p:nvSpPr>
        <p:spPr>
          <a:xfrm>
            <a:off x="3931945" y="1327586"/>
            <a:ext cx="14292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just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Like a blueprint from which we can create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new objects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1" name="Google Shape;4101;g27a17394344_1_4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5676" y="1054423"/>
            <a:ext cx="1043880" cy="6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Google Shape;4102;g27a17394344_1_43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103" name="Google Shape;4103;g27a17394344_1_4327"/>
          <p:cNvSpPr txBox="1"/>
          <p:nvPr>
            <p:ph type="title"/>
          </p:nvPr>
        </p:nvSpPr>
        <p:spPr>
          <a:xfrm>
            <a:off x="365873" y="157387"/>
            <a:ext cx="10599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CLASSES AND INSTANCES (TRADITIONAL OOP)</a:t>
            </a:r>
            <a:endParaRPr/>
          </a:p>
        </p:txBody>
      </p:sp>
      <p:sp>
        <p:nvSpPr>
          <p:cNvPr id="4104" name="Google Shape;4104;g27a17394344_1_4327"/>
          <p:cNvSpPr txBox="1"/>
          <p:nvPr/>
        </p:nvSpPr>
        <p:spPr>
          <a:xfrm>
            <a:off x="2442486" y="2549876"/>
            <a:ext cx="2324700" cy="678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290350">
            <a:spAutoFit/>
          </a:bodyPr>
          <a:lstStyle/>
          <a:p>
            <a:pPr indent="0" lvl="0" marL="673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5" name="Google Shape;4105;g27a17394344_1_4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2757" y="3882488"/>
            <a:ext cx="1043880" cy="66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6" name="Google Shape;4106;g27a17394344_1_4327"/>
          <p:cNvGrpSpPr/>
          <p:nvPr/>
        </p:nvGrpSpPr>
        <p:grpSpPr>
          <a:xfrm>
            <a:off x="9628942" y="4944949"/>
            <a:ext cx="1443448" cy="1669719"/>
            <a:chOff x="15877747" y="8154599"/>
            <a:chExt cx="2380356" cy="2753495"/>
          </a:xfrm>
        </p:grpSpPr>
        <p:pic>
          <p:nvPicPr>
            <p:cNvPr id="4107" name="Google Shape;4107;g27a17394344_1_43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877747" y="8154599"/>
              <a:ext cx="2380356" cy="2753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8" name="Google Shape;4108;g27a17394344_1_43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897044" y="8154599"/>
              <a:ext cx="1366027" cy="3047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9" name="Google Shape;4109;g27a17394344_1_4327"/>
          <p:cNvSpPr txBox="1"/>
          <p:nvPr/>
        </p:nvSpPr>
        <p:spPr>
          <a:xfrm>
            <a:off x="9489865" y="4339923"/>
            <a:ext cx="1721700" cy="3987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0950">
            <a:spAutoFit/>
          </a:bodyPr>
          <a:lstStyle/>
          <a:p>
            <a:pPr indent="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0" name="Google Shape;4110;g27a17394344_1_4327"/>
          <p:cNvGrpSpPr/>
          <p:nvPr/>
        </p:nvGrpSpPr>
        <p:grpSpPr>
          <a:xfrm>
            <a:off x="4867805" y="5629197"/>
            <a:ext cx="4315557" cy="557223"/>
            <a:chOff x="8027383" y="9282977"/>
            <a:chExt cx="7116683" cy="918903"/>
          </a:xfrm>
        </p:grpSpPr>
        <p:pic>
          <p:nvPicPr>
            <p:cNvPr id="4111" name="Google Shape;4111;g27a17394344_1_43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274556" y="9565671"/>
              <a:ext cx="2409191" cy="636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2" name="Google Shape;4112;g27a17394344_1_4327"/>
            <p:cNvSpPr/>
            <p:nvPr/>
          </p:nvSpPr>
          <p:spPr>
            <a:xfrm>
              <a:off x="8027383" y="9282977"/>
              <a:ext cx="6767830" cy="403225"/>
            </a:xfrm>
            <a:custGeom>
              <a:rect b="b" l="l" r="r" t="t"/>
              <a:pathLst>
                <a:path extrusionOk="0" h="403225" w="6767830">
                  <a:moveTo>
                    <a:pt x="0" y="0"/>
                  </a:moveTo>
                  <a:lnTo>
                    <a:pt x="6715257" y="400114"/>
                  </a:lnTo>
                  <a:lnTo>
                    <a:pt x="6767518" y="403228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13" name="Google Shape;4113;g27a17394344_1_4327"/>
            <p:cNvSpPr/>
            <p:nvPr/>
          </p:nvSpPr>
          <p:spPr>
            <a:xfrm>
              <a:off x="14730682" y="9482407"/>
              <a:ext cx="413384" cy="401954"/>
            </a:xfrm>
            <a:custGeom>
              <a:rect b="b" l="l" r="r" t="t"/>
              <a:pathLst>
                <a:path extrusionOk="0" h="401954" w="413384">
                  <a:moveTo>
                    <a:pt x="23915" y="0"/>
                  </a:moveTo>
                  <a:lnTo>
                    <a:pt x="0" y="401369"/>
                  </a:lnTo>
                  <a:lnTo>
                    <a:pt x="413327" y="224600"/>
                  </a:lnTo>
                  <a:lnTo>
                    <a:pt x="2391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4114" name="Google Shape;4114;g27a17394344_1_4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0283" y="2578436"/>
            <a:ext cx="1043880" cy="66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5" name="Google Shape;4115;g27a17394344_1_4327"/>
          <p:cNvGrpSpPr/>
          <p:nvPr/>
        </p:nvGrpSpPr>
        <p:grpSpPr>
          <a:xfrm>
            <a:off x="7824842" y="3398833"/>
            <a:ext cx="1454900" cy="1669719"/>
            <a:chOff x="12903764" y="5604936"/>
            <a:chExt cx="2399241" cy="2753495"/>
          </a:xfrm>
        </p:grpSpPr>
        <p:pic>
          <p:nvPicPr>
            <p:cNvPr id="4116" name="Google Shape;4116;g27a17394344_1_43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903764" y="5604936"/>
              <a:ext cx="2399046" cy="2753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7" name="Google Shape;4117;g27a17394344_1_43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16601" y="5604936"/>
              <a:ext cx="1503991" cy="281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8" name="Google Shape;4118;g27a17394344_1_4327"/>
            <p:cNvSpPr/>
            <p:nvPr/>
          </p:nvSpPr>
          <p:spPr>
            <a:xfrm>
              <a:off x="14339075" y="5698750"/>
              <a:ext cx="963930" cy="904875"/>
            </a:xfrm>
            <a:custGeom>
              <a:rect b="b" l="l" r="r" t="t"/>
              <a:pathLst>
                <a:path extrusionOk="0" h="904875" w="963930">
                  <a:moveTo>
                    <a:pt x="138544" y="0"/>
                  </a:moveTo>
                  <a:lnTo>
                    <a:pt x="0" y="0"/>
                  </a:lnTo>
                  <a:lnTo>
                    <a:pt x="0" y="361848"/>
                  </a:lnTo>
                  <a:lnTo>
                    <a:pt x="138544" y="361848"/>
                  </a:lnTo>
                  <a:lnTo>
                    <a:pt x="138544" y="0"/>
                  </a:lnTo>
                  <a:close/>
                </a:path>
                <a:path extrusionOk="0" h="904875" w="963930">
                  <a:moveTo>
                    <a:pt x="849122" y="246659"/>
                  </a:moveTo>
                  <a:lnTo>
                    <a:pt x="710577" y="246659"/>
                  </a:lnTo>
                  <a:lnTo>
                    <a:pt x="710577" y="608507"/>
                  </a:lnTo>
                  <a:lnTo>
                    <a:pt x="849122" y="608507"/>
                  </a:lnTo>
                  <a:lnTo>
                    <a:pt x="849122" y="246659"/>
                  </a:lnTo>
                  <a:close/>
                </a:path>
                <a:path extrusionOk="0" h="904875" w="963930">
                  <a:moveTo>
                    <a:pt x="963726" y="542772"/>
                  </a:moveTo>
                  <a:lnTo>
                    <a:pt x="870064" y="542772"/>
                  </a:lnTo>
                  <a:lnTo>
                    <a:pt x="870064" y="904621"/>
                  </a:lnTo>
                  <a:lnTo>
                    <a:pt x="963726" y="904621"/>
                  </a:lnTo>
                  <a:lnTo>
                    <a:pt x="963726" y="542772"/>
                  </a:lnTo>
                  <a:close/>
                </a:path>
              </a:pathLst>
            </a:custGeom>
            <a:solidFill>
              <a:srgbClr val="2E2A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119" name="Google Shape;4119;g27a17394344_1_4327"/>
          <p:cNvSpPr txBox="1"/>
          <p:nvPr/>
        </p:nvSpPr>
        <p:spPr>
          <a:xfrm>
            <a:off x="7691977" y="2793804"/>
            <a:ext cx="1721700" cy="3987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0950">
            <a:spAutoFit/>
          </a:bodyPr>
          <a:lstStyle/>
          <a:p>
            <a:pPr indent="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0" name="Google Shape;4120;g27a17394344_1_4327"/>
          <p:cNvGrpSpPr/>
          <p:nvPr/>
        </p:nvGrpSpPr>
        <p:grpSpPr>
          <a:xfrm>
            <a:off x="4871926" y="3664854"/>
            <a:ext cx="2819623" cy="1596328"/>
            <a:chOff x="8034179" y="6043625"/>
            <a:chExt cx="4649774" cy="2632467"/>
          </a:xfrm>
        </p:grpSpPr>
        <p:pic>
          <p:nvPicPr>
            <p:cNvPr id="4121" name="Google Shape;4121;g27a17394344_1_43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242283" y="7834425"/>
              <a:ext cx="2223505" cy="841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2" name="Google Shape;4122;g27a17394344_1_4327"/>
            <p:cNvSpPr/>
            <p:nvPr/>
          </p:nvSpPr>
          <p:spPr>
            <a:xfrm>
              <a:off x="8034179" y="7476995"/>
              <a:ext cx="4306570" cy="830579"/>
            </a:xfrm>
            <a:custGeom>
              <a:rect b="b" l="l" r="r" t="t"/>
              <a:pathLst>
                <a:path extrusionOk="0" h="830579" w="4306570">
                  <a:moveTo>
                    <a:pt x="0" y="830025"/>
                  </a:moveTo>
                  <a:lnTo>
                    <a:pt x="4254753" y="9909"/>
                  </a:lnTo>
                  <a:lnTo>
                    <a:pt x="4306162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23" name="Google Shape;4123;g27a17394344_1_4327"/>
            <p:cNvSpPr/>
            <p:nvPr/>
          </p:nvSpPr>
          <p:spPr>
            <a:xfrm>
              <a:off x="12250883" y="7289497"/>
              <a:ext cx="433070" cy="394970"/>
            </a:xfrm>
            <a:custGeom>
              <a:rect b="b" l="l" r="r" t="t"/>
              <a:pathLst>
                <a:path extrusionOk="0" h="394970" w="433070">
                  <a:moveTo>
                    <a:pt x="0" y="0"/>
                  </a:moveTo>
                  <a:lnTo>
                    <a:pt x="76102" y="394814"/>
                  </a:lnTo>
                  <a:lnTo>
                    <a:pt x="432866" y="121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124" name="Google Shape;4124;g27a17394344_1_43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129100" y="6396676"/>
              <a:ext cx="2282487" cy="1520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5" name="Google Shape;4125;g27a17394344_1_4327"/>
            <p:cNvSpPr/>
            <p:nvPr/>
          </p:nvSpPr>
          <p:spPr>
            <a:xfrm>
              <a:off x="8048298" y="6208014"/>
              <a:ext cx="2160270" cy="1150620"/>
            </a:xfrm>
            <a:custGeom>
              <a:rect b="b" l="l" r="r" t="t"/>
              <a:pathLst>
                <a:path extrusionOk="0" h="1150620" w="2160270">
                  <a:moveTo>
                    <a:pt x="0" y="1150311"/>
                  </a:moveTo>
                  <a:lnTo>
                    <a:pt x="2113807" y="24609"/>
                  </a:lnTo>
                  <a:lnTo>
                    <a:pt x="2160018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26" name="Google Shape;4126;g27a17394344_1_4327"/>
            <p:cNvSpPr/>
            <p:nvPr/>
          </p:nvSpPr>
          <p:spPr>
            <a:xfrm>
              <a:off x="10067606" y="6043625"/>
              <a:ext cx="449579" cy="367029"/>
            </a:xfrm>
            <a:custGeom>
              <a:rect b="b" l="l" r="r" t="t"/>
              <a:pathLst>
                <a:path extrusionOk="0" h="367029" w="449579">
                  <a:moveTo>
                    <a:pt x="449392" y="0"/>
                  </a:moveTo>
                  <a:lnTo>
                    <a:pt x="0" y="11550"/>
                  </a:lnTo>
                  <a:lnTo>
                    <a:pt x="188998" y="366445"/>
                  </a:lnTo>
                  <a:lnTo>
                    <a:pt x="449392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127" name="Google Shape;4127;g27a17394344_1_4327"/>
          <p:cNvSpPr txBox="1"/>
          <p:nvPr/>
        </p:nvSpPr>
        <p:spPr>
          <a:xfrm>
            <a:off x="5890908" y="1266622"/>
            <a:ext cx="1721700" cy="3987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0950">
            <a:spAutoFit/>
          </a:bodyPr>
          <a:lstStyle/>
          <a:p>
            <a:pPr indent="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8" name="Google Shape;4128;g27a17394344_1_4327"/>
          <p:cNvGrpSpPr/>
          <p:nvPr/>
        </p:nvGrpSpPr>
        <p:grpSpPr>
          <a:xfrm>
            <a:off x="2610956" y="3569611"/>
            <a:ext cx="1987407" cy="2711260"/>
            <a:chOff x="4305364" y="5886562"/>
            <a:chExt cx="3277387" cy="4471076"/>
          </a:xfrm>
        </p:grpSpPr>
        <p:pic>
          <p:nvPicPr>
            <p:cNvPr id="4129" name="Google Shape;4129;g27a17394344_1_43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305364" y="5886570"/>
              <a:ext cx="3277387" cy="4471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0" name="Google Shape;4130;g27a17394344_1_43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347247" y="5886562"/>
              <a:ext cx="2351038" cy="496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1" name="Google Shape;4131;g27a17394344_1_4327"/>
          <p:cNvGrpSpPr/>
          <p:nvPr/>
        </p:nvGrpSpPr>
        <p:grpSpPr>
          <a:xfrm>
            <a:off x="1130716" y="4036078"/>
            <a:ext cx="1311760" cy="617486"/>
            <a:chOff x="1864638" y="6655801"/>
            <a:chExt cx="2163192" cy="1018282"/>
          </a:xfrm>
        </p:grpSpPr>
        <p:sp>
          <p:nvSpPr>
            <p:cNvPr id="4132" name="Google Shape;4132;g27a17394344_1_4327"/>
            <p:cNvSpPr/>
            <p:nvPr/>
          </p:nvSpPr>
          <p:spPr>
            <a:xfrm>
              <a:off x="1864638" y="6737458"/>
              <a:ext cx="2008504" cy="936625"/>
            </a:xfrm>
            <a:custGeom>
              <a:rect b="b" l="l" r="r" t="t"/>
              <a:pathLst>
                <a:path extrusionOk="0" h="936625" w="2008504">
                  <a:moveTo>
                    <a:pt x="0" y="936499"/>
                  </a:moveTo>
                  <a:lnTo>
                    <a:pt x="14513" y="896444"/>
                  </a:lnTo>
                  <a:lnTo>
                    <a:pt x="30056" y="857264"/>
                  </a:lnTo>
                  <a:lnTo>
                    <a:pt x="46629" y="818959"/>
                  </a:lnTo>
                  <a:lnTo>
                    <a:pt x="64232" y="781530"/>
                  </a:lnTo>
                  <a:lnTo>
                    <a:pt x="82865" y="744976"/>
                  </a:lnTo>
                  <a:lnTo>
                    <a:pt x="102529" y="709297"/>
                  </a:lnTo>
                  <a:lnTo>
                    <a:pt x="123222" y="674494"/>
                  </a:lnTo>
                  <a:lnTo>
                    <a:pt x="144945" y="640567"/>
                  </a:lnTo>
                  <a:lnTo>
                    <a:pt x="167698" y="607515"/>
                  </a:lnTo>
                  <a:lnTo>
                    <a:pt x="191481" y="575338"/>
                  </a:lnTo>
                  <a:lnTo>
                    <a:pt x="216294" y="544036"/>
                  </a:lnTo>
                  <a:lnTo>
                    <a:pt x="242137" y="513610"/>
                  </a:lnTo>
                  <a:lnTo>
                    <a:pt x="269010" y="484060"/>
                  </a:lnTo>
                  <a:lnTo>
                    <a:pt x="296913" y="455385"/>
                  </a:lnTo>
                  <a:lnTo>
                    <a:pt x="325846" y="427585"/>
                  </a:lnTo>
                  <a:lnTo>
                    <a:pt x="355809" y="400661"/>
                  </a:lnTo>
                  <a:lnTo>
                    <a:pt x="386802" y="374612"/>
                  </a:lnTo>
                  <a:lnTo>
                    <a:pt x="418825" y="349438"/>
                  </a:lnTo>
                  <a:lnTo>
                    <a:pt x="451878" y="325140"/>
                  </a:lnTo>
                  <a:lnTo>
                    <a:pt x="485961" y="301718"/>
                  </a:lnTo>
                  <a:lnTo>
                    <a:pt x="521074" y="279170"/>
                  </a:lnTo>
                  <a:lnTo>
                    <a:pt x="557217" y="257499"/>
                  </a:lnTo>
                  <a:lnTo>
                    <a:pt x="594389" y="236702"/>
                  </a:lnTo>
                  <a:lnTo>
                    <a:pt x="632592" y="216781"/>
                  </a:lnTo>
                  <a:lnTo>
                    <a:pt x="671825" y="197736"/>
                  </a:lnTo>
                  <a:lnTo>
                    <a:pt x="712088" y="179565"/>
                  </a:lnTo>
                  <a:lnTo>
                    <a:pt x="753381" y="162271"/>
                  </a:lnTo>
                  <a:lnTo>
                    <a:pt x="795703" y="145851"/>
                  </a:lnTo>
                  <a:lnTo>
                    <a:pt x="839056" y="130308"/>
                  </a:lnTo>
                  <a:lnTo>
                    <a:pt x="883439" y="115639"/>
                  </a:lnTo>
                  <a:lnTo>
                    <a:pt x="928852" y="101846"/>
                  </a:lnTo>
                  <a:lnTo>
                    <a:pt x="975294" y="88928"/>
                  </a:lnTo>
                  <a:lnTo>
                    <a:pt x="1022767" y="76886"/>
                  </a:lnTo>
                  <a:lnTo>
                    <a:pt x="1071270" y="65719"/>
                  </a:lnTo>
                  <a:lnTo>
                    <a:pt x="1120802" y="55428"/>
                  </a:lnTo>
                  <a:lnTo>
                    <a:pt x="1171365" y="46012"/>
                  </a:lnTo>
                  <a:lnTo>
                    <a:pt x="1222958" y="37471"/>
                  </a:lnTo>
                  <a:lnTo>
                    <a:pt x="1275580" y="29806"/>
                  </a:lnTo>
                  <a:lnTo>
                    <a:pt x="1329233" y="23016"/>
                  </a:lnTo>
                  <a:lnTo>
                    <a:pt x="1383915" y="17102"/>
                  </a:lnTo>
                  <a:lnTo>
                    <a:pt x="1439628" y="12063"/>
                  </a:lnTo>
                  <a:lnTo>
                    <a:pt x="1496371" y="7899"/>
                  </a:lnTo>
                  <a:lnTo>
                    <a:pt x="1554143" y="4611"/>
                  </a:lnTo>
                  <a:lnTo>
                    <a:pt x="1612946" y="2199"/>
                  </a:lnTo>
                  <a:lnTo>
                    <a:pt x="1672778" y="661"/>
                  </a:lnTo>
                  <a:lnTo>
                    <a:pt x="1733641" y="0"/>
                  </a:lnTo>
                  <a:lnTo>
                    <a:pt x="1795533" y="213"/>
                  </a:lnTo>
                  <a:lnTo>
                    <a:pt x="1858455" y="1302"/>
                  </a:lnTo>
                  <a:lnTo>
                    <a:pt x="1922408" y="3266"/>
                  </a:lnTo>
                  <a:lnTo>
                    <a:pt x="1987390" y="6106"/>
                  </a:lnTo>
                  <a:lnTo>
                    <a:pt x="2008289" y="749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33" name="Google Shape;4133;g27a17394344_1_4327"/>
            <p:cNvSpPr/>
            <p:nvPr/>
          </p:nvSpPr>
          <p:spPr>
            <a:xfrm>
              <a:off x="3846220" y="6655801"/>
              <a:ext cx="181610" cy="175895"/>
            </a:xfrm>
            <a:custGeom>
              <a:rect b="b" l="l" r="r" t="t"/>
              <a:pathLst>
                <a:path extrusionOk="0" h="175895" w="181610">
                  <a:moveTo>
                    <a:pt x="11623" y="0"/>
                  </a:moveTo>
                  <a:lnTo>
                    <a:pt x="0" y="175526"/>
                  </a:lnTo>
                  <a:lnTo>
                    <a:pt x="181337" y="99387"/>
                  </a:lnTo>
                  <a:lnTo>
                    <a:pt x="1162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134" name="Google Shape;4134;g27a17394344_1_4327"/>
          <p:cNvGrpSpPr/>
          <p:nvPr/>
        </p:nvGrpSpPr>
        <p:grpSpPr>
          <a:xfrm>
            <a:off x="5987443" y="1871654"/>
            <a:ext cx="1527696" cy="1669719"/>
            <a:chOff x="9873751" y="3086500"/>
            <a:chExt cx="2519288" cy="2753495"/>
          </a:xfrm>
        </p:grpSpPr>
        <p:pic>
          <p:nvPicPr>
            <p:cNvPr id="4135" name="Google Shape;4135;g27a17394344_1_432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873751" y="3086500"/>
              <a:ext cx="2519288" cy="2753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6" name="Google Shape;4136;g27a17394344_1_43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873751" y="3086501"/>
              <a:ext cx="1545238" cy="300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7" name="Google Shape;4137;g27a17394344_1_4327"/>
            <p:cNvSpPr/>
            <p:nvPr/>
          </p:nvSpPr>
          <p:spPr>
            <a:xfrm>
              <a:off x="11348771" y="3223392"/>
              <a:ext cx="1005840" cy="848995"/>
            </a:xfrm>
            <a:custGeom>
              <a:rect b="b" l="l" r="r" t="t"/>
              <a:pathLst>
                <a:path extrusionOk="0" h="848995" w="1005840">
                  <a:moveTo>
                    <a:pt x="138544" y="0"/>
                  </a:moveTo>
                  <a:lnTo>
                    <a:pt x="0" y="0"/>
                  </a:lnTo>
                  <a:lnTo>
                    <a:pt x="0" y="361848"/>
                  </a:lnTo>
                  <a:lnTo>
                    <a:pt x="138544" y="361848"/>
                  </a:lnTo>
                  <a:lnTo>
                    <a:pt x="138544" y="0"/>
                  </a:lnTo>
                  <a:close/>
                </a:path>
                <a:path extrusionOk="0" h="848995" w="1005840">
                  <a:moveTo>
                    <a:pt x="517931" y="264261"/>
                  </a:moveTo>
                  <a:lnTo>
                    <a:pt x="379374" y="264261"/>
                  </a:lnTo>
                  <a:lnTo>
                    <a:pt x="379374" y="626110"/>
                  </a:lnTo>
                  <a:lnTo>
                    <a:pt x="517931" y="626110"/>
                  </a:lnTo>
                  <a:lnTo>
                    <a:pt x="517931" y="264261"/>
                  </a:lnTo>
                  <a:close/>
                </a:path>
                <a:path extrusionOk="0" h="848995" w="1005840">
                  <a:moveTo>
                    <a:pt x="1005573" y="487070"/>
                  </a:moveTo>
                  <a:lnTo>
                    <a:pt x="867016" y="487070"/>
                  </a:lnTo>
                  <a:lnTo>
                    <a:pt x="867016" y="848918"/>
                  </a:lnTo>
                  <a:lnTo>
                    <a:pt x="1005573" y="848918"/>
                  </a:lnTo>
                  <a:lnTo>
                    <a:pt x="1005573" y="487070"/>
                  </a:lnTo>
                  <a:close/>
                </a:path>
              </a:pathLst>
            </a:custGeom>
            <a:solidFill>
              <a:srgbClr val="2E2A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38" name="Google Shape;4138;g27a17394344_1_4327"/>
            <p:cNvSpPr/>
            <p:nvPr/>
          </p:nvSpPr>
          <p:spPr>
            <a:xfrm>
              <a:off x="10041578" y="3313492"/>
              <a:ext cx="2278379" cy="728979"/>
            </a:xfrm>
            <a:custGeom>
              <a:rect b="b" l="l" r="r" t="t"/>
              <a:pathLst>
                <a:path extrusionOk="0" h="728979" w="2278379">
                  <a:moveTo>
                    <a:pt x="0" y="0"/>
                  </a:moveTo>
                  <a:lnTo>
                    <a:pt x="2278164" y="0"/>
                  </a:lnTo>
                  <a:lnTo>
                    <a:pt x="2278164" y="728476"/>
                  </a:lnTo>
                  <a:lnTo>
                    <a:pt x="0" y="72847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139" name="Google Shape;4139;g27a17394344_1_4327"/>
          <p:cNvSpPr txBox="1"/>
          <p:nvPr/>
        </p:nvSpPr>
        <p:spPr>
          <a:xfrm>
            <a:off x="389392" y="4740751"/>
            <a:ext cx="16101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just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Just a representation,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actual JavaScript syntax!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01600" rtl="0" algn="l">
              <a:lnSpc>
                <a:spcPct val="1106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JavaScript does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support </a:t>
            </a:r>
            <a:r>
              <a:rPr i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real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classes like represented here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0" name="Google Shape;4140;g27a17394344_1_4327"/>
          <p:cNvGrpSpPr/>
          <p:nvPr/>
        </p:nvGrpSpPr>
        <p:grpSpPr>
          <a:xfrm>
            <a:off x="7691425" y="2119972"/>
            <a:ext cx="646021" cy="230093"/>
            <a:chOff x="12683749" y="3495996"/>
            <a:chExt cx="1065338" cy="379441"/>
          </a:xfrm>
        </p:grpSpPr>
        <p:sp>
          <p:nvSpPr>
            <p:cNvPr id="4141" name="Google Shape;4141;g27a17394344_1_4327"/>
            <p:cNvSpPr/>
            <p:nvPr/>
          </p:nvSpPr>
          <p:spPr>
            <a:xfrm>
              <a:off x="12784522" y="3495996"/>
              <a:ext cx="964565" cy="261620"/>
            </a:xfrm>
            <a:custGeom>
              <a:rect b="b" l="l" r="r" t="t"/>
              <a:pathLst>
                <a:path extrusionOk="0" h="261620" w="964565">
                  <a:moveTo>
                    <a:pt x="964528" y="14534"/>
                  </a:moveTo>
                  <a:lnTo>
                    <a:pt x="905401" y="8318"/>
                  </a:lnTo>
                  <a:lnTo>
                    <a:pt x="847659" y="3824"/>
                  </a:lnTo>
                  <a:lnTo>
                    <a:pt x="791302" y="1051"/>
                  </a:lnTo>
                  <a:lnTo>
                    <a:pt x="736328" y="0"/>
                  </a:lnTo>
                  <a:lnTo>
                    <a:pt x="682740" y="669"/>
                  </a:lnTo>
                  <a:lnTo>
                    <a:pt x="630536" y="3061"/>
                  </a:lnTo>
                  <a:lnTo>
                    <a:pt x="579717" y="7173"/>
                  </a:lnTo>
                  <a:lnTo>
                    <a:pt x="530282" y="13007"/>
                  </a:lnTo>
                  <a:lnTo>
                    <a:pt x="482231" y="20563"/>
                  </a:lnTo>
                  <a:lnTo>
                    <a:pt x="435566" y="29839"/>
                  </a:lnTo>
                  <a:lnTo>
                    <a:pt x="390284" y="40837"/>
                  </a:lnTo>
                  <a:lnTo>
                    <a:pt x="346388" y="53557"/>
                  </a:lnTo>
                  <a:lnTo>
                    <a:pt x="303876" y="67998"/>
                  </a:lnTo>
                  <a:lnTo>
                    <a:pt x="262748" y="84160"/>
                  </a:lnTo>
                  <a:lnTo>
                    <a:pt x="223005" y="102043"/>
                  </a:lnTo>
                  <a:lnTo>
                    <a:pt x="184647" y="121648"/>
                  </a:lnTo>
                  <a:lnTo>
                    <a:pt x="147673" y="142975"/>
                  </a:lnTo>
                  <a:lnTo>
                    <a:pt x="112084" y="166022"/>
                  </a:lnTo>
                  <a:lnTo>
                    <a:pt x="77879" y="190791"/>
                  </a:lnTo>
                  <a:lnTo>
                    <a:pt x="45059" y="217282"/>
                  </a:lnTo>
                  <a:lnTo>
                    <a:pt x="13624" y="245493"/>
                  </a:lnTo>
                  <a:lnTo>
                    <a:pt x="0" y="26141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42" name="Google Shape;4142;g27a17394344_1_4327"/>
            <p:cNvSpPr/>
            <p:nvPr/>
          </p:nvSpPr>
          <p:spPr>
            <a:xfrm>
              <a:off x="12683749" y="3684302"/>
              <a:ext cx="181609" cy="191135"/>
            </a:xfrm>
            <a:custGeom>
              <a:rect b="b" l="l" r="r" t="t"/>
              <a:pathLst>
                <a:path extrusionOk="0" h="191135" w="181609">
                  <a:moveTo>
                    <a:pt x="47569" y="0"/>
                  </a:moveTo>
                  <a:lnTo>
                    <a:pt x="0" y="190833"/>
                  </a:lnTo>
                  <a:lnTo>
                    <a:pt x="181209" y="114391"/>
                  </a:lnTo>
                  <a:lnTo>
                    <a:pt x="4756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143" name="Google Shape;4143;g27a17394344_1_4327"/>
          <p:cNvSpPr txBox="1"/>
          <p:nvPr/>
        </p:nvSpPr>
        <p:spPr>
          <a:xfrm>
            <a:off x="8464538" y="1920601"/>
            <a:ext cx="3065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New object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created from the class. Like 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real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house created from an </a:t>
            </a:r>
            <a:r>
              <a:rPr i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abstract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blueprint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4" name="Google Shape;4144;g27a17394344_1_4327"/>
          <p:cNvGrpSpPr/>
          <p:nvPr/>
        </p:nvGrpSpPr>
        <p:grpSpPr>
          <a:xfrm>
            <a:off x="9743713" y="975131"/>
            <a:ext cx="2324631" cy="772438"/>
            <a:chOff x="16068129" y="1608066"/>
            <a:chExt cx="3833494" cy="1273810"/>
          </a:xfrm>
        </p:grpSpPr>
        <p:sp>
          <p:nvSpPr>
            <p:cNvPr id="4145" name="Google Shape;4145;g27a17394344_1_4327"/>
            <p:cNvSpPr/>
            <p:nvPr/>
          </p:nvSpPr>
          <p:spPr>
            <a:xfrm>
              <a:off x="16068129" y="1608066"/>
              <a:ext cx="3833494" cy="1273810"/>
            </a:xfrm>
            <a:custGeom>
              <a:rect b="b" l="l" r="r" t="t"/>
              <a:pathLst>
                <a:path extrusionOk="0" h="1273810" w="3833494">
                  <a:moveTo>
                    <a:pt x="3832998" y="0"/>
                  </a:moveTo>
                  <a:lnTo>
                    <a:pt x="0" y="0"/>
                  </a:lnTo>
                  <a:lnTo>
                    <a:pt x="0" y="1273259"/>
                  </a:lnTo>
                  <a:lnTo>
                    <a:pt x="3832998" y="1273259"/>
                  </a:lnTo>
                  <a:lnTo>
                    <a:pt x="383299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146" name="Google Shape;4146;g27a17394344_1_43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6235663" y="1782144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7" name="Google Shape;4147;g27a17394344_1_4327"/>
          <p:cNvSpPr txBox="1"/>
          <p:nvPr/>
        </p:nvSpPr>
        <p:spPr>
          <a:xfrm>
            <a:off x="9744412" y="975133"/>
            <a:ext cx="23247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550">
            <a:spAutoFit/>
          </a:bodyPr>
          <a:lstStyle/>
          <a:p>
            <a:pPr indent="0" lvl="0" marL="355600" marR="177800" rtl="0" algn="just">
              <a:lnSpc>
                <a:spcPct val="12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Conceptual overview: it works a bit </a:t>
            </a:r>
            <a:r>
              <a:rPr b="1" lang="en-US" sz="1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differently </a:t>
            </a:r>
            <a:r>
              <a:rPr lang="en-US" sz="1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 JavaScript. Still important to understand!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2" name="Google Shape;4152;g27a17394344_1_4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282" y="3956494"/>
            <a:ext cx="3170514" cy="208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3" name="Google Shape;4153;g27a17394344_1_43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154" name="Google Shape;4154;g27a17394344_1_4382"/>
          <p:cNvSpPr txBox="1"/>
          <p:nvPr>
            <p:ph type="title"/>
          </p:nvPr>
        </p:nvSpPr>
        <p:spPr>
          <a:xfrm>
            <a:off x="365873" y="157387"/>
            <a:ext cx="864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	 4 FUNDAMENTAL	OOP PRINCIPLES</a:t>
            </a:r>
            <a:endParaRPr/>
          </a:p>
        </p:txBody>
      </p:sp>
      <p:sp>
        <p:nvSpPr>
          <p:cNvPr id="4155" name="Google Shape;4155;g27a17394344_1_4382"/>
          <p:cNvSpPr/>
          <p:nvPr/>
        </p:nvSpPr>
        <p:spPr>
          <a:xfrm>
            <a:off x="0" y="833200"/>
            <a:ext cx="2910578" cy="6035254"/>
          </a:xfrm>
          <a:custGeom>
            <a:rect b="b" l="l" r="r" t="t"/>
            <a:pathLst>
              <a:path extrusionOk="0" h="9934575" w="4791075">
                <a:moveTo>
                  <a:pt x="4790493" y="0"/>
                </a:moveTo>
                <a:lnTo>
                  <a:pt x="0" y="0"/>
                </a:lnTo>
                <a:lnTo>
                  <a:pt x="0" y="9934547"/>
                </a:lnTo>
                <a:lnTo>
                  <a:pt x="4790493" y="9934547"/>
                </a:lnTo>
                <a:lnTo>
                  <a:pt x="479049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56" name="Google Shape;4156;g27a17394344_1_4382"/>
          <p:cNvSpPr txBox="1"/>
          <p:nvPr/>
        </p:nvSpPr>
        <p:spPr>
          <a:xfrm>
            <a:off x="341332" y="2175852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Abstraction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7" name="Google Shape;4157;g27a17394344_1_4382"/>
          <p:cNvSpPr txBox="1"/>
          <p:nvPr/>
        </p:nvSpPr>
        <p:spPr>
          <a:xfrm>
            <a:off x="341332" y="4203550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Polymorphism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8" name="Google Shape;4158;g27a17394344_1_4382"/>
          <p:cNvSpPr txBox="1"/>
          <p:nvPr/>
        </p:nvSpPr>
        <p:spPr>
          <a:xfrm>
            <a:off x="341332" y="3525450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22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Inheritance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9" name="Google Shape;4159;g27a17394344_1_4382"/>
          <p:cNvSpPr txBox="1"/>
          <p:nvPr/>
        </p:nvSpPr>
        <p:spPr>
          <a:xfrm>
            <a:off x="341332" y="2851515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Encapsulation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0" name="Google Shape;4160;g27a17394344_1_4382"/>
          <p:cNvGrpSpPr/>
          <p:nvPr/>
        </p:nvGrpSpPr>
        <p:grpSpPr>
          <a:xfrm>
            <a:off x="3229549" y="1938174"/>
            <a:ext cx="6589437" cy="2160091"/>
            <a:chOff x="5325774" y="3196198"/>
            <a:chExt cx="10866485" cy="3562155"/>
          </a:xfrm>
        </p:grpSpPr>
        <p:sp>
          <p:nvSpPr>
            <p:cNvPr id="4161" name="Google Shape;4161;g27a17394344_1_4382"/>
            <p:cNvSpPr/>
            <p:nvPr/>
          </p:nvSpPr>
          <p:spPr>
            <a:xfrm>
              <a:off x="5433847" y="3196198"/>
              <a:ext cx="1635759" cy="459104"/>
            </a:xfrm>
            <a:custGeom>
              <a:rect b="b" l="l" r="r" t="t"/>
              <a:pathLst>
                <a:path extrusionOk="0" h="459104" w="1635759">
                  <a:moveTo>
                    <a:pt x="1635736" y="12183"/>
                  </a:moveTo>
                  <a:lnTo>
                    <a:pt x="1575786" y="7777"/>
                  </a:lnTo>
                  <a:lnTo>
                    <a:pt x="1516638" y="4356"/>
                  </a:lnTo>
                  <a:lnTo>
                    <a:pt x="1458291" y="1919"/>
                  </a:lnTo>
                  <a:lnTo>
                    <a:pt x="1400747" y="467"/>
                  </a:lnTo>
                  <a:lnTo>
                    <a:pt x="1344004" y="0"/>
                  </a:lnTo>
                  <a:lnTo>
                    <a:pt x="1288063" y="517"/>
                  </a:lnTo>
                  <a:lnTo>
                    <a:pt x="1232924" y="2018"/>
                  </a:lnTo>
                  <a:lnTo>
                    <a:pt x="1178587" y="4505"/>
                  </a:lnTo>
                  <a:lnTo>
                    <a:pt x="1125052" y="7976"/>
                  </a:lnTo>
                  <a:lnTo>
                    <a:pt x="1072319" y="12431"/>
                  </a:lnTo>
                  <a:lnTo>
                    <a:pt x="1020387" y="17872"/>
                  </a:lnTo>
                  <a:lnTo>
                    <a:pt x="969258" y="24296"/>
                  </a:lnTo>
                  <a:lnTo>
                    <a:pt x="918930" y="31706"/>
                  </a:lnTo>
                  <a:lnTo>
                    <a:pt x="869405" y="40100"/>
                  </a:lnTo>
                  <a:lnTo>
                    <a:pt x="820681" y="49478"/>
                  </a:lnTo>
                  <a:lnTo>
                    <a:pt x="772759" y="59842"/>
                  </a:lnTo>
                  <a:lnTo>
                    <a:pt x="725639" y="71189"/>
                  </a:lnTo>
                  <a:lnTo>
                    <a:pt x="679321" y="83522"/>
                  </a:lnTo>
                  <a:lnTo>
                    <a:pt x="633805" y="96839"/>
                  </a:lnTo>
                  <a:lnTo>
                    <a:pt x="589091" y="111141"/>
                  </a:lnTo>
                  <a:lnTo>
                    <a:pt x="545178" y="126427"/>
                  </a:lnTo>
                  <a:lnTo>
                    <a:pt x="502068" y="142698"/>
                  </a:lnTo>
                  <a:lnTo>
                    <a:pt x="459759" y="159953"/>
                  </a:lnTo>
                  <a:lnTo>
                    <a:pt x="418253" y="178193"/>
                  </a:lnTo>
                  <a:lnTo>
                    <a:pt x="377548" y="197418"/>
                  </a:lnTo>
                  <a:lnTo>
                    <a:pt x="337645" y="217627"/>
                  </a:lnTo>
                  <a:lnTo>
                    <a:pt x="298544" y="238821"/>
                  </a:lnTo>
                  <a:lnTo>
                    <a:pt x="260245" y="261000"/>
                  </a:lnTo>
                  <a:lnTo>
                    <a:pt x="222748" y="284163"/>
                  </a:lnTo>
                  <a:lnTo>
                    <a:pt x="186052" y="308311"/>
                  </a:lnTo>
                  <a:lnTo>
                    <a:pt x="150159" y="333443"/>
                  </a:lnTo>
                  <a:lnTo>
                    <a:pt x="115067" y="359560"/>
                  </a:lnTo>
                  <a:lnTo>
                    <a:pt x="80778" y="386662"/>
                  </a:lnTo>
                  <a:lnTo>
                    <a:pt x="47290" y="414748"/>
                  </a:lnTo>
                  <a:lnTo>
                    <a:pt x="14604" y="443819"/>
                  </a:lnTo>
                  <a:lnTo>
                    <a:pt x="0" y="45882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62" name="Google Shape;4162;g27a17394344_1_4382"/>
            <p:cNvSpPr/>
            <p:nvPr/>
          </p:nvSpPr>
          <p:spPr>
            <a:xfrm>
              <a:off x="5325774" y="3578679"/>
              <a:ext cx="186054" cy="187960"/>
            </a:xfrm>
            <a:custGeom>
              <a:rect b="b" l="l" r="r" t="t"/>
              <a:pathLst>
                <a:path extrusionOk="0" h="187960" w="186054">
                  <a:moveTo>
                    <a:pt x="59640" y="0"/>
                  </a:moveTo>
                  <a:lnTo>
                    <a:pt x="0" y="187413"/>
                  </a:lnTo>
                  <a:lnTo>
                    <a:pt x="185714" y="122676"/>
                  </a:lnTo>
                  <a:lnTo>
                    <a:pt x="5964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63" name="Google Shape;4163;g27a17394344_1_4382"/>
            <p:cNvSpPr/>
            <p:nvPr/>
          </p:nvSpPr>
          <p:spPr>
            <a:xfrm>
              <a:off x="7916940" y="4764453"/>
              <a:ext cx="8275319" cy="1993900"/>
            </a:xfrm>
            <a:custGeom>
              <a:rect b="b" l="l" r="r" t="t"/>
              <a:pathLst>
                <a:path extrusionOk="0" h="1993900" w="8275319">
                  <a:moveTo>
                    <a:pt x="8274755" y="0"/>
                  </a:moveTo>
                  <a:lnTo>
                    <a:pt x="0" y="0"/>
                  </a:lnTo>
                  <a:lnTo>
                    <a:pt x="0" y="1993839"/>
                  </a:lnTo>
                  <a:lnTo>
                    <a:pt x="8274755" y="1993839"/>
                  </a:lnTo>
                  <a:lnTo>
                    <a:pt x="827475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164" name="Google Shape;4164;g27a17394344_1_43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45728" y="5252587"/>
              <a:ext cx="439777" cy="4397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5" name="Google Shape;4165;g27a17394344_1_4382"/>
          <p:cNvSpPr txBox="1"/>
          <p:nvPr/>
        </p:nvSpPr>
        <p:spPr>
          <a:xfrm>
            <a:off x="4522436" y="1562182"/>
            <a:ext cx="17043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The 4 fundamental principles of Object- Oriented Programming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6" name="Google Shape;4166;g27a17394344_1_4382"/>
          <p:cNvSpPr txBox="1"/>
          <p:nvPr/>
        </p:nvSpPr>
        <p:spPr>
          <a:xfrm>
            <a:off x="4801177" y="2889169"/>
            <a:ext cx="50184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100">
            <a:spAutoFit/>
          </a:bodyPr>
          <a:lstStyle/>
          <a:p>
            <a:pPr indent="266700" lvl="0" marL="431800" marR="254000" rtl="0" algn="l">
              <a:lnSpc>
                <a:spcPct val="13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“How do we actually design classes? How do we model real-world data into classes?”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1" name="Google Shape;4171;g27a17394344_1_4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172" name="Google Shape;4172;g27a17394344_1_4400"/>
          <p:cNvSpPr txBox="1"/>
          <p:nvPr>
            <p:ph type="title"/>
          </p:nvPr>
        </p:nvSpPr>
        <p:spPr>
          <a:xfrm>
            <a:off x="365872" y="157387"/>
            <a:ext cx="5822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PRINCIPLE	1:	ABSTRACTION</a:t>
            </a:r>
            <a:endParaRPr/>
          </a:p>
        </p:txBody>
      </p:sp>
      <p:sp>
        <p:nvSpPr>
          <p:cNvPr id="4173" name="Google Shape;4173;g27a17394344_1_4400"/>
          <p:cNvSpPr/>
          <p:nvPr/>
        </p:nvSpPr>
        <p:spPr>
          <a:xfrm>
            <a:off x="0" y="833200"/>
            <a:ext cx="2910578" cy="6035254"/>
          </a:xfrm>
          <a:custGeom>
            <a:rect b="b" l="l" r="r" t="t"/>
            <a:pathLst>
              <a:path extrusionOk="0" h="9934575" w="4791075">
                <a:moveTo>
                  <a:pt x="4790493" y="0"/>
                </a:moveTo>
                <a:lnTo>
                  <a:pt x="0" y="0"/>
                </a:lnTo>
                <a:lnTo>
                  <a:pt x="0" y="9934547"/>
                </a:lnTo>
                <a:lnTo>
                  <a:pt x="4790493" y="9934547"/>
                </a:lnTo>
                <a:lnTo>
                  <a:pt x="479049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74" name="Google Shape;4174;g27a17394344_1_4400"/>
          <p:cNvSpPr txBox="1"/>
          <p:nvPr/>
        </p:nvSpPr>
        <p:spPr>
          <a:xfrm>
            <a:off x="341332" y="4203550"/>
            <a:ext cx="2222700" cy="3537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Polymorphism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5" name="Google Shape;4175;g27a17394344_1_4400"/>
          <p:cNvSpPr txBox="1"/>
          <p:nvPr/>
        </p:nvSpPr>
        <p:spPr>
          <a:xfrm>
            <a:off x="341332" y="3525450"/>
            <a:ext cx="2222700" cy="3537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22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Inheritance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6" name="Google Shape;4176;g27a17394344_1_4400"/>
          <p:cNvGrpSpPr/>
          <p:nvPr/>
        </p:nvGrpSpPr>
        <p:grpSpPr>
          <a:xfrm>
            <a:off x="4239595" y="2062355"/>
            <a:ext cx="6611549" cy="4311337"/>
            <a:chOff x="6991417" y="3400982"/>
            <a:chExt cx="10902950" cy="7109724"/>
          </a:xfrm>
        </p:grpSpPr>
        <p:pic>
          <p:nvPicPr>
            <p:cNvPr id="4177" name="Google Shape;4177;g27a17394344_1_44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66994" y="3400982"/>
              <a:ext cx="1906261" cy="32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8" name="Google Shape;4178;g27a17394344_1_44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289050" y="3400982"/>
              <a:ext cx="1864750" cy="3445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9" name="Google Shape;4179;g27a17394344_1_4400"/>
            <p:cNvSpPr/>
            <p:nvPr/>
          </p:nvSpPr>
          <p:spPr>
            <a:xfrm>
              <a:off x="6991417" y="8634281"/>
              <a:ext cx="10902950" cy="1876425"/>
            </a:xfrm>
            <a:custGeom>
              <a:rect b="b" l="l" r="r" t="t"/>
              <a:pathLst>
                <a:path extrusionOk="0" h="1876425" w="10902950">
                  <a:moveTo>
                    <a:pt x="10902589" y="0"/>
                  </a:moveTo>
                  <a:lnTo>
                    <a:pt x="0" y="0"/>
                  </a:lnTo>
                  <a:lnTo>
                    <a:pt x="0" y="1876382"/>
                  </a:lnTo>
                  <a:lnTo>
                    <a:pt x="10902589" y="1876382"/>
                  </a:lnTo>
                  <a:lnTo>
                    <a:pt x="1090258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180" name="Google Shape;4180;g27a17394344_1_44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53189" y="8937281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1" name="Google Shape;4181;g27a17394344_1_4400"/>
          <p:cNvSpPr txBox="1"/>
          <p:nvPr/>
        </p:nvSpPr>
        <p:spPr>
          <a:xfrm>
            <a:off x="341332" y="2175852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Abstraction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2" name="Google Shape;4182;g27a17394344_1_4400"/>
          <p:cNvSpPr txBox="1"/>
          <p:nvPr/>
        </p:nvSpPr>
        <p:spPr>
          <a:xfrm>
            <a:off x="341332" y="2851515"/>
            <a:ext cx="2222700" cy="3537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Encapsulation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3" name="Google Shape;4183;g27a17394344_1_4400"/>
          <p:cNvSpPr txBox="1"/>
          <p:nvPr/>
        </p:nvSpPr>
        <p:spPr>
          <a:xfrm>
            <a:off x="4239899" y="5235836"/>
            <a:ext cx="66120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425">
            <a:spAutoFit/>
          </a:bodyPr>
          <a:lstStyle/>
          <a:p>
            <a:pPr indent="0" lvl="0" marL="469900" marR="292100" rtl="0" algn="l">
              <a:lnSpc>
                <a:spcPct val="13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Abstraction: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Ignoring or hiding details that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don’t matter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allowing us to get an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overview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perspective of the </a:t>
            </a:r>
            <a:r>
              <a:rPr i="1" lang="en-US" sz="1500">
                <a:solidFill>
                  <a:srgbClr val="444444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thing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we’re implementing, instead of messing with details that don’t really matter to our implementation.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4" name="Google Shape;4184;g27a17394344_1_4400"/>
          <p:cNvGrpSpPr/>
          <p:nvPr/>
        </p:nvGrpSpPr>
        <p:grpSpPr>
          <a:xfrm>
            <a:off x="4031536" y="1202586"/>
            <a:ext cx="7027452" cy="3694193"/>
            <a:chOff x="6648312" y="1983157"/>
            <a:chExt cx="11588806" cy="6092007"/>
          </a:xfrm>
        </p:grpSpPr>
        <p:sp>
          <p:nvSpPr>
            <p:cNvPr id="4185" name="Google Shape;4185;g27a17394344_1_4400"/>
            <p:cNvSpPr/>
            <p:nvPr/>
          </p:nvSpPr>
          <p:spPr>
            <a:xfrm>
              <a:off x="10498168" y="2545717"/>
              <a:ext cx="467359" cy="560069"/>
            </a:xfrm>
            <a:custGeom>
              <a:rect b="b" l="l" r="r" t="t"/>
              <a:pathLst>
                <a:path extrusionOk="0" h="560069" w="467359">
                  <a:moveTo>
                    <a:pt x="467068" y="0"/>
                  </a:moveTo>
                  <a:lnTo>
                    <a:pt x="414044" y="12130"/>
                  </a:lnTo>
                  <a:lnTo>
                    <a:pt x="364196" y="27134"/>
                  </a:lnTo>
                  <a:lnTo>
                    <a:pt x="317527" y="45010"/>
                  </a:lnTo>
                  <a:lnTo>
                    <a:pt x="274035" y="65759"/>
                  </a:lnTo>
                  <a:lnTo>
                    <a:pt x="233722" y="89380"/>
                  </a:lnTo>
                  <a:lnTo>
                    <a:pt x="196585" y="115875"/>
                  </a:lnTo>
                  <a:lnTo>
                    <a:pt x="162627" y="145242"/>
                  </a:lnTo>
                  <a:lnTo>
                    <a:pt x="131846" y="177482"/>
                  </a:lnTo>
                  <a:lnTo>
                    <a:pt x="104243" y="212594"/>
                  </a:lnTo>
                  <a:lnTo>
                    <a:pt x="79818" y="250579"/>
                  </a:lnTo>
                  <a:lnTo>
                    <a:pt x="58571" y="291438"/>
                  </a:lnTo>
                  <a:lnTo>
                    <a:pt x="40501" y="335168"/>
                  </a:lnTo>
                  <a:lnTo>
                    <a:pt x="25609" y="381772"/>
                  </a:lnTo>
                  <a:lnTo>
                    <a:pt x="13895" y="431248"/>
                  </a:lnTo>
                  <a:lnTo>
                    <a:pt x="5358" y="483597"/>
                  </a:lnTo>
                  <a:lnTo>
                    <a:pt x="0" y="538819"/>
                  </a:lnTo>
                  <a:lnTo>
                    <a:pt x="284" y="55976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86" name="Google Shape;4186;g27a17394344_1_4400"/>
            <p:cNvSpPr/>
            <p:nvPr/>
          </p:nvSpPr>
          <p:spPr>
            <a:xfrm>
              <a:off x="10410225" y="3083343"/>
              <a:ext cx="175895" cy="177164"/>
            </a:xfrm>
            <a:custGeom>
              <a:rect b="b" l="l" r="r" t="t"/>
              <a:pathLst>
                <a:path extrusionOk="0" h="177164" w="175895">
                  <a:moveTo>
                    <a:pt x="175892" y="0"/>
                  </a:moveTo>
                  <a:lnTo>
                    <a:pt x="0" y="2388"/>
                  </a:lnTo>
                  <a:lnTo>
                    <a:pt x="90334" y="177088"/>
                  </a:lnTo>
                  <a:lnTo>
                    <a:pt x="17589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87" name="Google Shape;4187;g27a17394344_1_4400"/>
            <p:cNvSpPr/>
            <p:nvPr/>
          </p:nvSpPr>
          <p:spPr>
            <a:xfrm>
              <a:off x="14225017" y="2545717"/>
              <a:ext cx="467359" cy="560069"/>
            </a:xfrm>
            <a:custGeom>
              <a:rect b="b" l="l" r="r" t="t"/>
              <a:pathLst>
                <a:path extrusionOk="0" h="560069" w="467359">
                  <a:moveTo>
                    <a:pt x="467068" y="0"/>
                  </a:moveTo>
                  <a:lnTo>
                    <a:pt x="414044" y="12130"/>
                  </a:lnTo>
                  <a:lnTo>
                    <a:pt x="364196" y="27134"/>
                  </a:lnTo>
                  <a:lnTo>
                    <a:pt x="317527" y="45010"/>
                  </a:lnTo>
                  <a:lnTo>
                    <a:pt x="274035" y="65759"/>
                  </a:lnTo>
                  <a:lnTo>
                    <a:pt x="233722" y="89380"/>
                  </a:lnTo>
                  <a:lnTo>
                    <a:pt x="196585" y="115875"/>
                  </a:lnTo>
                  <a:lnTo>
                    <a:pt x="162627" y="145242"/>
                  </a:lnTo>
                  <a:lnTo>
                    <a:pt x="131846" y="177482"/>
                  </a:lnTo>
                  <a:lnTo>
                    <a:pt x="104243" y="212594"/>
                  </a:lnTo>
                  <a:lnTo>
                    <a:pt x="79818" y="250579"/>
                  </a:lnTo>
                  <a:lnTo>
                    <a:pt x="58571" y="291438"/>
                  </a:lnTo>
                  <a:lnTo>
                    <a:pt x="40501" y="335168"/>
                  </a:lnTo>
                  <a:lnTo>
                    <a:pt x="25609" y="381772"/>
                  </a:lnTo>
                  <a:lnTo>
                    <a:pt x="13895" y="431248"/>
                  </a:lnTo>
                  <a:lnTo>
                    <a:pt x="5358" y="483597"/>
                  </a:lnTo>
                  <a:lnTo>
                    <a:pt x="0" y="538819"/>
                  </a:lnTo>
                  <a:lnTo>
                    <a:pt x="284" y="55976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88" name="Google Shape;4188;g27a17394344_1_4400"/>
            <p:cNvSpPr/>
            <p:nvPr/>
          </p:nvSpPr>
          <p:spPr>
            <a:xfrm>
              <a:off x="14137067" y="3083343"/>
              <a:ext cx="175894" cy="177164"/>
            </a:xfrm>
            <a:custGeom>
              <a:rect b="b" l="l" r="r" t="t"/>
              <a:pathLst>
                <a:path extrusionOk="0" h="177164" w="175894">
                  <a:moveTo>
                    <a:pt x="175900" y="0"/>
                  </a:moveTo>
                  <a:lnTo>
                    <a:pt x="0" y="2388"/>
                  </a:lnTo>
                  <a:lnTo>
                    <a:pt x="90342" y="177088"/>
                  </a:lnTo>
                  <a:lnTo>
                    <a:pt x="17590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89" name="Google Shape;4189;g27a17394344_1_4400"/>
            <p:cNvSpPr/>
            <p:nvPr/>
          </p:nvSpPr>
          <p:spPr>
            <a:xfrm>
              <a:off x="9812699" y="7698842"/>
              <a:ext cx="1023620" cy="159384"/>
            </a:xfrm>
            <a:custGeom>
              <a:rect b="b" l="l" r="r" t="t"/>
              <a:pathLst>
                <a:path extrusionOk="0" h="159384" w="1023620">
                  <a:moveTo>
                    <a:pt x="1023064" y="68171"/>
                  </a:moveTo>
                  <a:lnTo>
                    <a:pt x="972645" y="86816"/>
                  </a:lnTo>
                  <a:lnTo>
                    <a:pt x="922479" y="103326"/>
                  </a:lnTo>
                  <a:lnTo>
                    <a:pt x="872568" y="117700"/>
                  </a:lnTo>
                  <a:lnTo>
                    <a:pt x="822911" y="129939"/>
                  </a:lnTo>
                  <a:lnTo>
                    <a:pt x="773509" y="140042"/>
                  </a:lnTo>
                  <a:lnTo>
                    <a:pt x="724361" y="148011"/>
                  </a:lnTo>
                  <a:lnTo>
                    <a:pt x="675467" y="153844"/>
                  </a:lnTo>
                  <a:lnTo>
                    <a:pt x="626828" y="157542"/>
                  </a:lnTo>
                  <a:lnTo>
                    <a:pt x="578443" y="159105"/>
                  </a:lnTo>
                  <a:lnTo>
                    <a:pt x="530313" y="158532"/>
                  </a:lnTo>
                  <a:lnTo>
                    <a:pt x="482437" y="155825"/>
                  </a:lnTo>
                  <a:lnTo>
                    <a:pt x="434816" y="150982"/>
                  </a:lnTo>
                  <a:lnTo>
                    <a:pt x="387448" y="144003"/>
                  </a:lnTo>
                  <a:lnTo>
                    <a:pt x="340336" y="134890"/>
                  </a:lnTo>
                  <a:lnTo>
                    <a:pt x="293477" y="123641"/>
                  </a:lnTo>
                  <a:lnTo>
                    <a:pt x="246873" y="110257"/>
                  </a:lnTo>
                  <a:lnTo>
                    <a:pt x="200524" y="94738"/>
                  </a:lnTo>
                  <a:lnTo>
                    <a:pt x="154429" y="77083"/>
                  </a:lnTo>
                  <a:lnTo>
                    <a:pt x="108588" y="57293"/>
                  </a:lnTo>
                  <a:lnTo>
                    <a:pt x="63002" y="35368"/>
                  </a:lnTo>
                  <a:lnTo>
                    <a:pt x="17670" y="11308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90" name="Google Shape;4190;g27a17394344_1_4400"/>
            <p:cNvSpPr/>
            <p:nvPr/>
          </p:nvSpPr>
          <p:spPr>
            <a:xfrm>
              <a:off x="9682172" y="7615307"/>
              <a:ext cx="195579" cy="168909"/>
            </a:xfrm>
            <a:custGeom>
              <a:rect b="b" l="l" r="r" t="t"/>
              <a:pathLst>
                <a:path extrusionOk="0" h="168909" w="195579">
                  <a:moveTo>
                    <a:pt x="0" y="0"/>
                  </a:moveTo>
                  <a:lnTo>
                    <a:pt x="100755" y="168906"/>
                  </a:lnTo>
                  <a:lnTo>
                    <a:pt x="195578" y="20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91" name="Google Shape;4191;g27a17394344_1_4400"/>
            <p:cNvSpPr/>
            <p:nvPr/>
          </p:nvSpPr>
          <p:spPr>
            <a:xfrm>
              <a:off x="16761104" y="6805013"/>
              <a:ext cx="548005" cy="478790"/>
            </a:xfrm>
            <a:custGeom>
              <a:rect b="b" l="l" r="r" t="t"/>
              <a:pathLst>
                <a:path extrusionOk="0" h="478790" w="548005">
                  <a:moveTo>
                    <a:pt x="547766" y="478376"/>
                  </a:moveTo>
                  <a:lnTo>
                    <a:pt x="492369" y="478118"/>
                  </a:lnTo>
                  <a:lnTo>
                    <a:pt x="439877" y="474528"/>
                  </a:lnTo>
                  <a:lnTo>
                    <a:pt x="390290" y="467607"/>
                  </a:lnTo>
                  <a:lnTo>
                    <a:pt x="343609" y="457355"/>
                  </a:lnTo>
                  <a:lnTo>
                    <a:pt x="299832" y="443771"/>
                  </a:lnTo>
                  <a:lnTo>
                    <a:pt x="258961" y="426856"/>
                  </a:lnTo>
                  <a:lnTo>
                    <a:pt x="220995" y="406609"/>
                  </a:lnTo>
                  <a:lnTo>
                    <a:pt x="185934" y="383031"/>
                  </a:lnTo>
                  <a:lnTo>
                    <a:pt x="153778" y="356121"/>
                  </a:lnTo>
                  <a:lnTo>
                    <a:pt x="124528" y="325880"/>
                  </a:lnTo>
                  <a:lnTo>
                    <a:pt x="98182" y="292308"/>
                  </a:lnTo>
                  <a:lnTo>
                    <a:pt x="74742" y="255404"/>
                  </a:lnTo>
                  <a:lnTo>
                    <a:pt x="54207" y="215169"/>
                  </a:lnTo>
                  <a:lnTo>
                    <a:pt x="36577" y="171603"/>
                  </a:lnTo>
                  <a:lnTo>
                    <a:pt x="21852" y="124705"/>
                  </a:lnTo>
                  <a:lnTo>
                    <a:pt x="10033" y="74476"/>
                  </a:lnTo>
                  <a:lnTo>
                    <a:pt x="1119" y="20915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92" name="Google Shape;4192;g27a17394344_1_4400"/>
            <p:cNvSpPr/>
            <p:nvPr/>
          </p:nvSpPr>
          <p:spPr>
            <a:xfrm>
              <a:off x="16674393" y="6650265"/>
              <a:ext cx="175894" cy="180975"/>
            </a:xfrm>
            <a:custGeom>
              <a:rect b="b" l="l" r="r" t="t"/>
              <a:pathLst>
                <a:path extrusionOk="0" h="180975" w="175894">
                  <a:moveTo>
                    <a:pt x="78437" y="0"/>
                  </a:moveTo>
                  <a:lnTo>
                    <a:pt x="0" y="180359"/>
                  </a:lnTo>
                  <a:lnTo>
                    <a:pt x="175659" y="170960"/>
                  </a:lnTo>
                  <a:lnTo>
                    <a:pt x="7843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193" name="Google Shape;4193;g27a17394344_1_440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48312" y="1983157"/>
              <a:ext cx="2706489" cy="6092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4" name="Google Shape;4194;g27a17394344_1_440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79725" y="1983158"/>
              <a:ext cx="1906222" cy="428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5" name="Google Shape;4195;g27a17394344_1_44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648312" y="4543241"/>
              <a:ext cx="2311774" cy="339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6" name="Google Shape;4196;g27a17394344_1_440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14670" y="2377132"/>
              <a:ext cx="190680" cy="39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7" name="Google Shape;4197;g27a17394344_1_440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04200" y="2659043"/>
              <a:ext cx="190680" cy="39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8" name="Google Shape;4198;g27a17394344_1_440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929110" y="2977718"/>
              <a:ext cx="190680" cy="39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9" name="Google Shape;4199;g27a17394344_1_440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39161" y="3260432"/>
              <a:ext cx="190680" cy="39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0" name="Google Shape;4200;g27a17394344_1_440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530710" y="3820471"/>
              <a:ext cx="2706408" cy="2606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1" name="Google Shape;4201;g27a17394344_1_440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562122" y="3820471"/>
              <a:ext cx="1906222" cy="428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2" name="Google Shape;4202;g27a17394344_1_44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530710" y="5717435"/>
              <a:ext cx="2311774" cy="339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3" name="Google Shape;4203;g27a17394344_1_440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693146" y="4484526"/>
              <a:ext cx="190674" cy="39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4" name="Google Shape;4204;g27a17394344_1_440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657262" y="4145348"/>
              <a:ext cx="190674" cy="3978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5" name="Google Shape;4205;g27a17394344_1_4400"/>
          <p:cNvSpPr txBox="1"/>
          <p:nvPr/>
        </p:nvSpPr>
        <p:spPr>
          <a:xfrm>
            <a:off x="6752698" y="1422501"/>
            <a:ext cx="827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>
                <a:solidFill>
                  <a:srgbClr val="F2425D"/>
                </a:solidFill>
                <a:latin typeface="Calibri"/>
                <a:ea typeface="Calibri"/>
                <a:cs typeface="Calibri"/>
                <a:sym typeface="Calibri"/>
              </a:rPr>
              <a:t>Real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phone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6" name="Google Shape;4206;g27a17394344_1_4400"/>
          <p:cNvSpPr txBox="1"/>
          <p:nvPr/>
        </p:nvSpPr>
        <p:spPr>
          <a:xfrm>
            <a:off x="9012815" y="1422501"/>
            <a:ext cx="12867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>
                <a:solidFill>
                  <a:srgbClr val="F2425D"/>
                </a:solidFill>
                <a:latin typeface="Calibri"/>
                <a:ea typeface="Calibri"/>
                <a:cs typeface="Calibri"/>
                <a:sym typeface="Calibri"/>
              </a:rPr>
              <a:t>Abstracted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phone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7" name="Google Shape;4207;g27a17394344_1_4400"/>
          <p:cNvSpPr txBox="1"/>
          <p:nvPr/>
        </p:nvSpPr>
        <p:spPr>
          <a:xfrm>
            <a:off x="6702248" y="4595093"/>
            <a:ext cx="30102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Do we </a:t>
            </a:r>
            <a:r>
              <a:rPr i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really need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all these low-level details?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8" name="Google Shape;4208;g27a17394344_1_4400"/>
          <p:cNvSpPr txBox="1"/>
          <p:nvPr/>
        </p:nvSpPr>
        <p:spPr>
          <a:xfrm>
            <a:off x="10598557" y="4206008"/>
            <a:ext cx="12252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Details have been abstracted away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2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3" name="Google Shape;4213;g27a17394344_1_4441"/>
          <p:cNvGrpSpPr/>
          <p:nvPr/>
        </p:nvGrpSpPr>
        <p:grpSpPr>
          <a:xfrm>
            <a:off x="5920572" y="1145032"/>
            <a:ext cx="2868406" cy="3771205"/>
            <a:chOff x="9763476" y="1888245"/>
            <a:chExt cx="4730221" cy="6219006"/>
          </a:xfrm>
        </p:grpSpPr>
        <p:pic>
          <p:nvPicPr>
            <p:cNvPr id="4214" name="Google Shape;4214;g27a17394344_1_44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63587" y="1888245"/>
              <a:ext cx="4730110" cy="6219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5" name="Google Shape;4215;g27a17394344_1_44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36884" y="1888245"/>
              <a:ext cx="3690824" cy="533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6" name="Google Shape;4216;g27a17394344_1_44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63587" y="3126462"/>
              <a:ext cx="4730110" cy="128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7" name="Google Shape;4217;g27a17394344_1_44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63587" y="3503065"/>
              <a:ext cx="4730110" cy="128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8" name="Google Shape;4218;g27a17394344_1_44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63476" y="6677225"/>
              <a:ext cx="4730110" cy="1283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19" name="Google Shape;4219;g27a17394344_1_44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220" name="Google Shape;4220;g27a17394344_1_4441"/>
          <p:cNvSpPr txBox="1"/>
          <p:nvPr>
            <p:ph type="title"/>
          </p:nvPr>
        </p:nvSpPr>
        <p:spPr>
          <a:xfrm>
            <a:off x="365873" y="157387"/>
            <a:ext cx="7024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PRINCIPLE	2:	ENCAPSULATION</a:t>
            </a:r>
            <a:endParaRPr/>
          </a:p>
        </p:txBody>
      </p:sp>
      <p:sp>
        <p:nvSpPr>
          <p:cNvPr id="4221" name="Google Shape;4221;g27a17394344_1_4441"/>
          <p:cNvSpPr/>
          <p:nvPr/>
        </p:nvSpPr>
        <p:spPr>
          <a:xfrm>
            <a:off x="0" y="833200"/>
            <a:ext cx="2910578" cy="6035254"/>
          </a:xfrm>
          <a:custGeom>
            <a:rect b="b" l="l" r="r" t="t"/>
            <a:pathLst>
              <a:path extrusionOk="0" h="9934575" w="4791075">
                <a:moveTo>
                  <a:pt x="4790493" y="0"/>
                </a:moveTo>
                <a:lnTo>
                  <a:pt x="0" y="0"/>
                </a:lnTo>
                <a:lnTo>
                  <a:pt x="0" y="9934547"/>
                </a:lnTo>
                <a:lnTo>
                  <a:pt x="4790493" y="9934547"/>
                </a:lnTo>
                <a:lnTo>
                  <a:pt x="479049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222" name="Google Shape;4222;g27a17394344_1_4441"/>
          <p:cNvSpPr txBox="1"/>
          <p:nvPr/>
        </p:nvSpPr>
        <p:spPr>
          <a:xfrm>
            <a:off x="341332" y="4203550"/>
            <a:ext cx="2222700" cy="3537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Polymorphism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3" name="Google Shape;4223;g27a17394344_1_4441"/>
          <p:cNvSpPr txBox="1"/>
          <p:nvPr/>
        </p:nvSpPr>
        <p:spPr>
          <a:xfrm>
            <a:off x="341332" y="3525450"/>
            <a:ext cx="2222700" cy="3537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22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Inheritance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4" name="Google Shape;4224;g27a17394344_1_4441"/>
          <p:cNvGrpSpPr/>
          <p:nvPr/>
        </p:nvGrpSpPr>
        <p:grpSpPr>
          <a:xfrm>
            <a:off x="4239595" y="1361596"/>
            <a:ext cx="6611549" cy="5012096"/>
            <a:chOff x="6991417" y="2245376"/>
            <a:chExt cx="10902950" cy="8265330"/>
          </a:xfrm>
        </p:grpSpPr>
        <p:sp>
          <p:nvSpPr>
            <p:cNvPr id="4225" name="Google Shape;4225;g27a17394344_1_4441"/>
            <p:cNvSpPr/>
            <p:nvPr/>
          </p:nvSpPr>
          <p:spPr>
            <a:xfrm>
              <a:off x="13817099" y="2245376"/>
              <a:ext cx="1487169" cy="381000"/>
            </a:xfrm>
            <a:custGeom>
              <a:rect b="b" l="l" r="r" t="t"/>
              <a:pathLst>
                <a:path extrusionOk="0" h="381000" w="1487169">
                  <a:moveTo>
                    <a:pt x="1487058" y="22757"/>
                  </a:moveTo>
                  <a:lnTo>
                    <a:pt x="1428130" y="16174"/>
                  </a:lnTo>
                  <a:lnTo>
                    <a:pt x="1370036" y="10707"/>
                  </a:lnTo>
                  <a:lnTo>
                    <a:pt x="1312775" y="6356"/>
                  </a:lnTo>
                  <a:lnTo>
                    <a:pt x="1256348" y="3121"/>
                  </a:lnTo>
                  <a:lnTo>
                    <a:pt x="1200755" y="1002"/>
                  </a:lnTo>
                  <a:lnTo>
                    <a:pt x="1145995" y="0"/>
                  </a:lnTo>
                  <a:lnTo>
                    <a:pt x="1092069" y="113"/>
                  </a:lnTo>
                  <a:lnTo>
                    <a:pt x="1038977" y="1342"/>
                  </a:lnTo>
                  <a:lnTo>
                    <a:pt x="986718" y="3688"/>
                  </a:lnTo>
                  <a:lnTo>
                    <a:pt x="935293" y="7150"/>
                  </a:lnTo>
                  <a:lnTo>
                    <a:pt x="884701" y="11728"/>
                  </a:lnTo>
                  <a:lnTo>
                    <a:pt x="834944" y="17422"/>
                  </a:lnTo>
                  <a:lnTo>
                    <a:pt x="786019" y="24231"/>
                  </a:lnTo>
                  <a:lnTo>
                    <a:pt x="737929" y="32158"/>
                  </a:lnTo>
                  <a:lnTo>
                    <a:pt x="690672" y="41200"/>
                  </a:lnTo>
                  <a:lnTo>
                    <a:pt x="644248" y="51358"/>
                  </a:lnTo>
                  <a:lnTo>
                    <a:pt x="598659" y="62632"/>
                  </a:lnTo>
                  <a:lnTo>
                    <a:pt x="553903" y="75023"/>
                  </a:lnTo>
                  <a:lnTo>
                    <a:pt x="509980" y="88529"/>
                  </a:lnTo>
                  <a:lnTo>
                    <a:pt x="466891" y="103152"/>
                  </a:lnTo>
                  <a:lnTo>
                    <a:pt x="424636" y="118890"/>
                  </a:lnTo>
                  <a:lnTo>
                    <a:pt x="383215" y="135745"/>
                  </a:lnTo>
                  <a:lnTo>
                    <a:pt x="342627" y="153716"/>
                  </a:lnTo>
                  <a:lnTo>
                    <a:pt x="302872" y="172803"/>
                  </a:lnTo>
                  <a:lnTo>
                    <a:pt x="263952" y="193006"/>
                  </a:lnTo>
                  <a:lnTo>
                    <a:pt x="225865" y="214325"/>
                  </a:lnTo>
                  <a:lnTo>
                    <a:pt x="188611" y="236760"/>
                  </a:lnTo>
                  <a:lnTo>
                    <a:pt x="152191" y="260311"/>
                  </a:lnTo>
                  <a:lnTo>
                    <a:pt x="116605" y="284979"/>
                  </a:lnTo>
                  <a:lnTo>
                    <a:pt x="81853" y="310762"/>
                  </a:lnTo>
                  <a:lnTo>
                    <a:pt x="47934" y="337662"/>
                  </a:lnTo>
                  <a:lnTo>
                    <a:pt x="14848" y="365677"/>
                  </a:lnTo>
                  <a:lnTo>
                    <a:pt x="0" y="380444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26" name="Google Shape;4226;g27a17394344_1_4441"/>
            <p:cNvSpPr/>
            <p:nvPr/>
          </p:nvSpPr>
          <p:spPr>
            <a:xfrm>
              <a:off x="13707216" y="2548687"/>
              <a:ext cx="187325" cy="186689"/>
            </a:xfrm>
            <a:custGeom>
              <a:rect b="b" l="l" r="r" t="t"/>
              <a:pathLst>
                <a:path extrusionOk="0" h="186689" w="187325">
                  <a:moveTo>
                    <a:pt x="62710" y="0"/>
                  </a:moveTo>
                  <a:lnTo>
                    <a:pt x="0" y="186408"/>
                  </a:lnTo>
                  <a:lnTo>
                    <a:pt x="186748" y="124732"/>
                  </a:lnTo>
                  <a:lnTo>
                    <a:pt x="6271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27" name="Google Shape;4227;g27a17394344_1_4441"/>
            <p:cNvSpPr/>
            <p:nvPr/>
          </p:nvSpPr>
          <p:spPr>
            <a:xfrm>
              <a:off x="10116821" y="2743371"/>
              <a:ext cx="1367790" cy="885825"/>
            </a:xfrm>
            <a:custGeom>
              <a:rect b="b" l="l" r="r" t="t"/>
              <a:pathLst>
                <a:path extrusionOk="0" h="885825" w="1367790">
                  <a:moveTo>
                    <a:pt x="0" y="0"/>
                  </a:moveTo>
                  <a:lnTo>
                    <a:pt x="1367562" y="0"/>
                  </a:lnTo>
                  <a:lnTo>
                    <a:pt x="1367562" y="885470"/>
                  </a:lnTo>
                  <a:lnTo>
                    <a:pt x="0" y="88547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28" name="Google Shape;4228;g27a17394344_1_4441"/>
            <p:cNvSpPr/>
            <p:nvPr/>
          </p:nvSpPr>
          <p:spPr>
            <a:xfrm>
              <a:off x="10116821" y="6291719"/>
              <a:ext cx="1367790" cy="502920"/>
            </a:xfrm>
            <a:custGeom>
              <a:rect b="b" l="l" r="r" t="t"/>
              <a:pathLst>
                <a:path extrusionOk="0" h="502920" w="1367790">
                  <a:moveTo>
                    <a:pt x="0" y="0"/>
                  </a:moveTo>
                  <a:lnTo>
                    <a:pt x="1367562" y="0"/>
                  </a:lnTo>
                  <a:lnTo>
                    <a:pt x="1367562" y="502766"/>
                  </a:lnTo>
                  <a:lnTo>
                    <a:pt x="0" y="502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29" name="Google Shape;4229;g27a17394344_1_4441"/>
            <p:cNvSpPr/>
            <p:nvPr/>
          </p:nvSpPr>
          <p:spPr>
            <a:xfrm>
              <a:off x="6991417" y="8634281"/>
              <a:ext cx="10902950" cy="1876425"/>
            </a:xfrm>
            <a:custGeom>
              <a:rect b="b" l="l" r="r" t="t"/>
              <a:pathLst>
                <a:path extrusionOk="0" h="1876425" w="10902950">
                  <a:moveTo>
                    <a:pt x="10902589" y="0"/>
                  </a:moveTo>
                  <a:lnTo>
                    <a:pt x="0" y="0"/>
                  </a:lnTo>
                  <a:lnTo>
                    <a:pt x="0" y="1876382"/>
                  </a:lnTo>
                  <a:lnTo>
                    <a:pt x="10902589" y="1876382"/>
                  </a:lnTo>
                  <a:lnTo>
                    <a:pt x="1090258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230" name="Google Shape;4230;g27a17394344_1_44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53189" y="8937281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1" name="Google Shape;4231;g27a17394344_1_4441"/>
          <p:cNvSpPr txBox="1"/>
          <p:nvPr/>
        </p:nvSpPr>
        <p:spPr>
          <a:xfrm>
            <a:off x="9430811" y="1053512"/>
            <a:ext cx="2216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Again,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actually JavaScript syntax (the </a:t>
            </a:r>
            <a:r>
              <a:rPr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keyword doesn’t exist)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2" name="Google Shape;4232;g27a17394344_1_4441"/>
          <p:cNvSpPr txBox="1"/>
          <p:nvPr/>
        </p:nvSpPr>
        <p:spPr>
          <a:xfrm>
            <a:off x="341332" y="2175852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Abstraction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3" name="Google Shape;4233;g27a17394344_1_4441"/>
          <p:cNvSpPr txBox="1"/>
          <p:nvPr/>
        </p:nvSpPr>
        <p:spPr>
          <a:xfrm>
            <a:off x="341332" y="2851515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Encapsulation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4" name="Google Shape;4234;g27a17394344_1_4441"/>
          <p:cNvSpPr txBox="1"/>
          <p:nvPr/>
        </p:nvSpPr>
        <p:spPr>
          <a:xfrm>
            <a:off x="4239899" y="5235836"/>
            <a:ext cx="6612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425">
            <a:spAutoFit/>
          </a:bodyPr>
          <a:lstStyle/>
          <a:p>
            <a:pPr indent="0" lvl="0" marL="469900" marR="177800" rtl="0" algn="l">
              <a:lnSpc>
                <a:spcPct val="13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Encapsulation: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Keeping properties and methods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private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inside the class, so they are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not accessible from outside the class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Some methods can be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exposed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public interface (API).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5" name="Google Shape;4235;g27a17394344_1_4441"/>
          <p:cNvGrpSpPr/>
          <p:nvPr/>
        </p:nvGrpSpPr>
        <p:grpSpPr>
          <a:xfrm>
            <a:off x="5191896" y="1718259"/>
            <a:ext cx="1689720" cy="2371458"/>
            <a:chOff x="8561834" y="2833540"/>
            <a:chExt cx="2786477" cy="3910715"/>
          </a:xfrm>
        </p:grpSpPr>
        <p:sp>
          <p:nvSpPr>
            <p:cNvPr id="4236" name="Google Shape;4236;g27a17394344_1_4441"/>
            <p:cNvSpPr/>
            <p:nvPr/>
          </p:nvSpPr>
          <p:spPr>
            <a:xfrm>
              <a:off x="8563370" y="2833540"/>
              <a:ext cx="1336675" cy="198119"/>
            </a:xfrm>
            <a:custGeom>
              <a:rect b="b" l="l" r="r" t="t"/>
              <a:pathLst>
                <a:path extrusionOk="0" h="198119" w="1336675">
                  <a:moveTo>
                    <a:pt x="0" y="76595"/>
                  </a:moveTo>
                  <a:lnTo>
                    <a:pt x="54297" y="62727"/>
                  </a:lnTo>
                  <a:lnTo>
                    <a:pt x="108173" y="50239"/>
                  </a:lnTo>
                  <a:lnTo>
                    <a:pt x="161630" y="39133"/>
                  </a:lnTo>
                  <a:lnTo>
                    <a:pt x="214665" y="29408"/>
                  </a:lnTo>
                  <a:lnTo>
                    <a:pt x="267280" y="21064"/>
                  </a:lnTo>
                  <a:lnTo>
                    <a:pt x="319475" y="14101"/>
                  </a:lnTo>
                  <a:lnTo>
                    <a:pt x="371249" y="8519"/>
                  </a:lnTo>
                  <a:lnTo>
                    <a:pt x="422602" y="4317"/>
                  </a:lnTo>
                  <a:lnTo>
                    <a:pt x="473535" y="1497"/>
                  </a:lnTo>
                  <a:lnTo>
                    <a:pt x="524047" y="58"/>
                  </a:lnTo>
                  <a:lnTo>
                    <a:pt x="574139" y="0"/>
                  </a:lnTo>
                  <a:lnTo>
                    <a:pt x="623810" y="1322"/>
                  </a:lnTo>
                  <a:lnTo>
                    <a:pt x="673061" y="4026"/>
                  </a:lnTo>
                  <a:lnTo>
                    <a:pt x="721891" y="8110"/>
                  </a:lnTo>
                  <a:lnTo>
                    <a:pt x="770301" y="13576"/>
                  </a:lnTo>
                  <a:lnTo>
                    <a:pt x="818289" y="20423"/>
                  </a:lnTo>
                  <a:lnTo>
                    <a:pt x="865858" y="28650"/>
                  </a:lnTo>
                  <a:lnTo>
                    <a:pt x="913006" y="38259"/>
                  </a:lnTo>
                  <a:lnTo>
                    <a:pt x="959733" y="49248"/>
                  </a:lnTo>
                  <a:lnTo>
                    <a:pt x="1006040" y="61619"/>
                  </a:lnTo>
                  <a:lnTo>
                    <a:pt x="1051926" y="75370"/>
                  </a:lnTo>
                  <a:lnTo>
                    <a:pt x="1097392" y="90503"/>
                  </a:lnTo>
                  <a:lnTo>
                    <a:pt x="1142437" y="107016"/>
                  </a:lnTo>
                  <a:lnTo>
                    <a:pt x="1187061" y="124911"/>
                  </a:lnTo>
                  <a:lnTo>
                    <a:pt x="1231265" y="144186"/>
                  </a:lnTo>
                  <a:lnTo>
                    <a:pt x="1275049" y="164842"/>
                  </a:lnTo>
                  <a:lnTo>
                    <a:pt x="1318412" y="186880"/>
                  </a:lnTo>
                  <a:lnTo>
                    <a:pt x="1336452" y="197597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37" name="Google Shape;4237;g27a17394344_1_4441"/>
            <p:cNvSpPr/>
            <p:nvPr/>
          </p:nvSpPr>
          <p:spPr>
            <a:xfrm>
              <a:off x="9836895" y="2944824"/>
              <a:ext cx="196215" cy="165735"/>
            </a:xfrm>
            <a:custGeom>
              <a:rect b="b" l="l" r="r" t="t"/>
              <a:pathLst>
                <a:path extrusionOk="0" h="165735" w="196215">
                  <a:moveTo>
                    <a:pt x="89848" y="0"/>
                  </a:moveTo>
                  <a:lnTo>
                    <a:pt x="0" y="151235"/>
                  </a:lnTo>
                  <a:lnTo>
                    <a:pt x="196159" y="165466"/>
                  </a:lnTo>
                  <a:lnTo>
                    <a:pt x="8984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38" name="Google Shape;4238;g27a17394344_1_4441"/>
            <p:cNvSpPr/>
            <p:nvPr/>
          </p:nvSpPr>
          <p:spPr>
            <a:xfrm>
              <a:off x="8752647" y="4161897"/>
              <a:ext cx="2455545" cy="318770"/>
            </a:xfrm>
            <a:custGeom>
              <a:rect b="b" l="l" r="r" t="t"/>
              <a:pathLst>
                <a:path extrusionOk="0" h="318770" w="2455545">
                  <a:moveTo>
                    <a:pt x="0" y="112670"/>
                  </a:moveTo>
                  <a:lnTo>
                    <a:pt x="52554" y="101014"/>
                  </a:lnTo>
                  <a:lnTo>
                    <a:pt x="104952" y="89994"/>
                  </a:lnTo>
                  <a:lnTo>
                    <a:pt x="157194" y="79611"/>
                  </a:lnTo>
                  <a:lnTo>
                    <a:pt x="209279" y="69863"/>
                  </a:lnTo>
                  <a:lnTo>
                    <a:pt x="261208" y="60752"/>
                  </a:lnTo>
                  <a:lnTo>
                    <a:pt x="312981" y="52277"/>
                  </a:lnTo>
                  <a:lnTo>
                    <a:pt x="364598" y="44439"/>
                  </a:lnTo>
                  <a:lnTo>
                    <a:pt x="416058" y="37236"/>
                  </a:lnTo>
                  <a:lnTo>
                    <a:pt x="467362" y="30670"/>
                  </a:lnTo>
                  <a:lnTo>
                    <a:pt x="518510" y="24740"/>
                  </a:lnTo>
                  <a:lnTo>
                    <a:pt x="569501" y="19446"/>
                  </a:lnTo>
                  <a:lnTo>
                    <a:pt x="620336" y="14788"/>
                  </a:lnTo>
                  <a:lnTo>
                    <a:pt x="671015" y="10767"/>
                  </a:lnTo>
                  <a:lnTo>
                    <a:pt x="721537" y="7382"/>
                  </a:lnTo>
                  <a:lnTo>
                    <a:pt x="771903" y="4633"/>
                  </a:lnTo>
                  <a:lnTo>
                    <a:pt x="822113" y="2520"/>
                  </a:lnTo>
                  <a:lnTo>
                    <a:pt x="872167" y="1044"/>
                  </a:lnTo>
                  <a:lnTo>
                    <a:pt x="922064" y="204"/>
                  </a:lnTo>
                  <a:lnTo>
                    <a:pt x="971805" y="0"/>
                  </a:lnTo>
                  <a:lnTo>
                    <a:pt x="1021389" y="432"/>
                  </a:lnTo>
                  <a:lnTo>
                    <a:pt x="1070818" y="1500"/>
                  </a:lnTo>
                  <a:lnTo>
                    <a:pt x="1120090" y="3205"/>
                  </a:lnTo>
                  <a:lnTo>
                    <a:pt x="1169205" y="5546"/>
                  </a:lnTo>
                  <a:lnTo>
                    <a:pt x="1218165" y="8523"/>
                  </a:lnTo>
                  <a:lnTo>
                    <a:pt x="1266968" y="12136"/>
                  </a:lnTo>
                  <a:lnTo>
                    <a:pt x="1315615" y="16386"/>
                  </a:lnTo>
                  <a:lnTo>
                    <a:pt x="1364105" y="21271"/>
                  </a:lnTo>
                  <a:lnTo>
                    <a:pt x="1412439" y="26793"/>
                  </a:lnTo>
                  <a:lnTo>
                    <a:pt x="1460617" y="32952"/>
                  </a:lnTo>
                  <a:lnTo>
                    <a:pt x="1508639" y="39746"/>
                  </a:lnTo>
                  <a:lnTo>
                    <a:pt x="1556504" y="47177"/>
                  </a:lnTo>
                  <a:lnTo>
                    <a:pt x="1604213" y="55244"/>
                  </a:lnTo>
                  <a:lnTo>
                    <a:pt x="1651766" y="63947"/>
                  </a:lnTo>
                  <a:lnTo>
                    <a:pt x="1699162" y="73286"/>
                  </a:lnTo>
                  <a:lnTo>
                    <a:pt x="1746402" y="83262"/>
                  </a:lnTo>
                  <a:lnTo>
                    <a:pt x="1793486" y="93874"/>
                  </a:lnTo>
                  <a:lnTo>
                    <a:pt x="1840414" y="105122"/>
                  </a:lnTo>
                  <a:lnTo>
                    <a:pt x="1887185" y="117006"/>
                  </a:lnTo>
                  <a:lnTo>
                    <a:pt x="1933800" y="129526"/>
                  </a:lnTo>
                  <a:lnTo>
                    <a:pt x="1980258" y="142683"/>
                  </a:lnTo>
                  <a:lnTo>
                    <a:pt x="2026561" y="156476"/>
                  </a:lnTo>
                  <a:lnTo>
                    <a:pt x="2072707" y="170905"/>
                  </a:lnTo>
                  <a:lnTo>
                    <a:pt x="2118696" y="185971"/>
                  </a:lnTo>
                  <a:lnTo>
                    <a:pt x="2164530" y="201672"/>
                  </a:lnTo>
                  <a:lnTo>
                    <a:pt x="2210207" y="218010"/>
                  </a:lnTo>
                  <a:lnTo>
                    <a:pt x="2255728" y="234984"/>
                  </a:lnTo>
                  <a:lnTo>
                    <a:pt x="2301092" y="252594"/>
                  </a:lnTo>
                  <a:lnTo>
                    <a:pt x="2346300" y="270841"/>
                  </a:lnTo>
                  <a:lnTo>
                    <a:pt x="2391352" y="289724"/>
                  </a:lnTo>
                  <a:lnTo>
                    <a:pt x="2436248" y="309243"/>
                  </a:lnTo>
                  <a:lnTo>
                    <a:pt x="2455238" y="31818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39" name="Google Shape;4239;g27a17394344_1_4441"/>
            <p:cNvSpPr/>
            <p:nvPr/>
          </p:nvSpPr>
          <p:spPr>
            <a:xfrm>
              <a:off x="11151461" y="4391586"/>
              <a:ext cx="196850" cy="159385"/>
            </a:xfrm>
            <a:custGeom>
              <a:rect b="b" l="l" r="r" t="t"/>
              <a:pathLst>
                <a:path extrusionOk="0" h="159385" w="196850">
                  <a:moveTo>
                    <a:pt x="74950" y="0"/>
                  </a:moveTo>
                  <a:lnTo>
                    <a:pt x="0" y="159146"/>
                  </a:lnTo>
                  <a:lnTo>
                    <a:pt x="196622" y="154519"/>
                  </a:lnTo>
                  <a:lnTo>
                    <a:pt x="7495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40" name="Google Shape;4240;g27a17394344_1_4441"/>
            <p:cNvSpPr/>
            <p:nvPr/>
          </p:nvSpPr>
          <p:spPr>
            <a:xfrm>
              <a:off x="8561834" y="6555334"/>
              <a:ext cx="1325879" cy="185420"/>
            </a:xfrm>
            <a:custGeom>
              <a:rect b="b" l="l" r="r" t="t"/>
              <a:pathLst>
                <a:path extrusionOk="0" h="185420" w="1325879">
                  <a:moveTo>
                    <a:pt x="0" y="0"/>
                  </a:moveTo>
                  <a:lnTo>
                    <a:pt x="48765" y="21965"/>
                  </a:lnTo>
                  <a:lnTo>
                    <a:pt x="97498" y="42543"/>
                  </a:lnTo>
                  <a:lnTo>
                    <a:pt x="146200" y="61733"/>
                  </a:lnTo>
                  <a:lnTo>
                    <a:pt x="194871" y="79535"/>
                  </a:lnTo>
                  <a:lnTo>
                    <a:pt x="243511" y="95950"/>
                  </a:lnTo>
                  <a:lnTo>
                    <a:pt x="292119" y="110977"/>
                  </a:lnTo>
                  <a:lnTo>
                    <a:pt x="340696" y="124616"/>
                  </a:lnTo>
                  <a:lnTo>
                    <a:pt x="389241" y="136867"/>
                  </a:lnTo>
                  <a:lnTo>
                    <a:pt x="437755" y="147731"/>
                  </a:lnTo>
                  <a:lnTo>
                    <a:pt x="486237" y="157207"/>
                  </a:lnTo>
                  <a:lnTo>
                    <a:pt x="534688" y="165295"/>
                  </a:lnTo>
                  <a:lnTo>
                    <a:pt x="583108" y="171995"/>
                  </a:lnTo>
                  <a:lnTo>
                    <a:pt x="631497" y="177308"/>
                  </a:lnTo>
                  <a:lnTo>
                    <a:pt x="679854" y="181233"/>
                  </a:lnTo>
                  <a:lnTo>
                    <a:pt x="728179" y="183770"/>
                  </a:lnTo>
                  <a:lnTo>
                    <a:pt x="776473" y="184919"/>
                  </a:lnTo>
                  <a:lnTo>
                    <a:pt x="824736" y="184681"/>
                  </a:lnTo>
                  <a:lnTo>
                    <a:pt x="872968" y="183055"/>
                  </a:lnTo>
                  <a:lnTo>
                    <a:pt x="921168" y="180041"/>
                  </a:lnTo>
                  <a:lnTo>
                    <a:pt x="969336" y="175639"/>
                  </a:lnTo>
                  <a:lnTo>
                    <a:pt x="1017474" y="169850"/>
                  </a:lnTo>
                  <a:lnTo>
                    <a:pt x="1065580" y="162673"/>
                  </a:lnTo>
                  <a:lnTo>
                    <a:pt x="1113654" y="154108"/>
                  </a:lnTo>
                  <a:lnTo>
                    <a:pt x="1161697" y="144156"/>
                  </a:lnTo>
                  <a:lnTo>
                    <a:pt x="1209709" y="132815"/>
                  </a:lnTo>
                  <a:lnTo>
                    <a:pt x="1257689" y="120087"/>
                  </a:lnTo>
                  <a:lnTo>
                    <a:pt x="1305638" y="105971"/>
                  </a:lnTo>
                  <a:lnTo>
                    <a:pt x="1325385" y="98874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41" name="Google Shape;4241;g27a17394344_1_4441"/>
            <p:cNvSpPr/>
            <p:nvPr/>
          </p:nvSpPr>
          <p:spPr>
            <a:xfrm>
              <a:off x="9837761" y="6578521"/>
              <a:ext cx="195579" cy="165734"/>
            </a:xfrm>
            <a:custGeom>
              <a:rect b="b" l="l" r="r" t="t"/>
              <a:pathLst>
                <a:path extrusionOk="0" h="165734" w="195579">
                  <a:moveTo>
                    <a:pt x="0" y="0"/>
                  </a:moveTo>
                  <a:lnTo>
                    <a:pt x="59501" y="165542"/>
                  </a:lnTo>
                  <a:lnTo>
                    <a:pt x="195293" y="23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42" name="Google Shape;4242;g27a17394344_1_4441"/>
            <p:cNvSpPr/>
            <p:nvPr/>
          </p:nvSpPr>
          <p:spPr>
            <a:xfrm>
              <a:off x="8698227" y="5667179"/>
              <a:ext cx="2491740" cy="389889"/>
            </a:xfrm>
            <a:custGeom>
              <a:rect b="b" l="l" r="r" t="t"/>
              <a:pathLst>
                <a:path extrusionOk="0" h="389889" w="2491740">
                  <a:moveTo>
                    <a:pt x="0" y="0"/>
                  </a:moveTo>
                  <a:lnTo>
                    <a:pt x="55276" y="46095"/>
                  </a:lnTo>
                  <a:lnTo>
                    <a:pt x="113732" y="89288"/>
                  </a:lnTo>
                  <a:lnTo>
                    <a:pt x="175369" y="129579"/>
                  </a:lnTo>
                  <a:lnTo>
                    <a:pt x="240185" y="166969"/>
                  </a:lnTo>
                  <a:lnTo>
                    <a:pt x="308182" y="201457"/>
                  </a:lnTo>
                  <a:lnTo>
                    <a:pt x="343372" y="217613"/>
                  </a:lnTo>
                  <a:lnTo>
                    <a:pt x="379358" y="233044"/>
                  </a:lnTo>
                  <a:lnTo>
                    <a:pt x="416138" y="247749"/>
                  </a:lnTo>
                  <a:lnTo>
                    <a:pt x="453714" y="261729"/>
                  </a:lnTo>
                  <a:lnTo>
                    <a:pt x="492085" y="274983"/>
                  </a:lnTo>
                  <a:lnTo>
                    <a:pt x="531250" y="287512"/>
                  </a:lnTo>
                  <a:lnTo>
                    <a:pt x="571211" y="299315"/>
                  </a:lnTo>
                  <a:lnTo>
                    <a:pt x="611966" y="310393"/>
                  </a:lnTo>
                  <a:lnTo>
                    <a:pt x="653517" y="320746"/>
                  </a:lnTo>
                  <a:lnTo>
                    <a:pt x="695862" y="330373"/>
                  </a:lnTo>
                  <a:lnTo>
                    <a:pt x="739003" y="339274"/>
                  </a:lnTo>
                  <a:lnTo>
                    <a:pt x="782939" y="347451"/>
                  </a:lnTo>
                  <a:lnTo>
                    <a:pt x="827669" y="354902"/>
                  </a:lnTo>
                  <a:lnTo>
                    <a:pt x="873195" y="361627"/>
                  </a:lnTo>
                  <a:lnTo>
                    <a:pt x="919515" y="367627"/>
                  </a:lnTo>
                  <a:lnTo>
                    <a:pt x="966630" y="372902"/>
                  </a:lnTo>
                  <a:lnTo>
                    <a:pt x="1014541" y="377451"/>
                  </a:lnTo>
                  <a:lnTo>
                    <a:pt x="1063246" y="381274"/>
                  </a:lnTo>
                  <a:lnTo>
                    <a:pt x="1112747" y="384373"/>
                  </a:lnTo>
                  <a:lnTo>
                    <a:pt x="1163042" y="386745"/>
                  </a:lnTo>
                  <a:lnTo>
                    <a:pt x="1214133" y="388393"/>
                  </a:lnTo>
                  <a:lnTo>
                    <a:pt x="1266018" y="389315"/>
                  </a:lnTo>
                  <a:lnTo>
                    <a:pt x="1318699" y="389511"/>
                  </a:lnTo>
                  <a:lnTo>
                    <a:pt x="1372174" y="388983"/>
                  </a:lnTo>
                  <a:lnTo>
                    <a:pt x="1426444" y="387728"/>
                  </a:lnTo>
                  <a:lnTo>
                    <a:pt x="1481510" y="385749"/>
                  </a:lnTo>
                  <a:lnTo>
                    <a:pt x="1537370" y="383044"/>
                  </a:lnTo>
                  <a:lnTo>
                    <a:pt x="1594025" y="379613"/>
                  </a:lnTo>
                  <a:lnTo>
                    <a:pt x="1651476" y="375457"/>
                  </a:lnTo>
                  <a:lnTo>
                    <a:pt x="1709721" y="370576"/>
                  </a:lnTo>
                  <a:lnTo>
                    <a:pt x="1768761" y="364969"/>
                  </a:lnTo>
                  <a:lnTo>
                    <a:pt x="1828597" y="358636"/>
                  </a:lnTo>
                  <a:lnTo>
                    <a:pt x="1889227" y="351579"/>
                  </a:lnTo>
                  <a:lnTo>
                    <a:pt x="1950652" y="343796"/>
                  </a:lnTo>
                  <a:lnTo>
                    <a:pt x="2012872" y="335287"/>
                  </a:lnTo>
                  <a:lnTo>
                    <a:pt x="2075888" y="326053"/>
                  </a:lnTo>
                  <a:lnTo>
                    <a:pt x="2139698" y="316094"/>
                  </a:lnTo>
                  <a:lnTo>
                    <a:pt x="2204303" y="305409"/>
                  </a:lnTo>
                  <a:lnTo>
                    <a:pt x="2269703" y="293999"/>
                  </a:lnTo>
                  <a:lnTo>
                    <a:pt x="2335899" y="281863"/>
                  </a:lnTo>
                  <a:lnTo>
                    <a:pt x="2402889" y="269002"/>
                  </a:lnTo>
                  <a:lnTo>
                    <a:pt x="2470674" y="255415"/>
                  </a:lnTo>
                  <a:lnTo>
                    <a:pt x="2491170" y="25101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43" name="Google Shape;4243;g27a17394344_1_4441"/>
            <p:cNvSpPr/>
            <p:nvPr/>
          </p:nvSpPr>
          <p:spPr>
            <a:xfrm>
              <a:off x="11150456" y="5836595"/>
              <a:ext cx="190500" cy="172085"/>
            </a:xfrm>
            <a:custGeom>
              <a:rect b="b" l="l" r="r" t="t"/>
              <a:pathLst>
                <a:path extrusionOk="0" h="172085" w="190500">
                  <a:moveTo>
                    <a:pt x="0" y="0"/>
                  </a:moveTo>
                  <a:lnTo>
                    <a:pt x="36930" y="171991"/>
                  </a:lnTo>
                  <a:lnTo>
                    <a:pt x="190454" y="49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244" name="Google Shape;4244;g27a17394344_1_4441"/>
          <p:cNvSpPr txBox="1"/>
          <p:nvPr/>
        </p:nvSpPr>
        <p:spPr>
          <a:xfrm>
            <a:off x="3574728" y="1548224"/>
            <a:ext cx="15027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accessible from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outside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the class!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5" name="Google Shape;4245;g27a17394344_1_4441"/>
          <p:cNvSpPr txBox="1"/>
          <p:nvPr/>
        </p:nvSpPr>
        <p:spPr>
          <a:xfrm>
            <a:off x="3574728" y="2377757"/>
            <a:ext cx="1600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STILL accessible from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within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the class!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6" name="Google Shape;4246;g27a17394344_1_4441"/>
          <p:cNvSpPr txBox="1"/>
          <p:nvPr/>
        </p:nvSpPr>
        <p:spPr>
          <a:xfrm>
            <a:off x="3574728" y="3158874"/>
            <a:ext cx="16008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STILL accessible from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within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the class!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accessible from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outside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the class!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7" name="Google Shape;4247;g27a17394344_1_4441"/>
          <p:cNvGrpSpPr/>
          <p:nvPr/>
        </p:nvGrpSpPr>
        <p:grpSpPr>
          <a:xfrm>
            <a:off x="9309023" y="2478402"/>
            <a:ext cx="1884684" cy="1817935"/>
            <a:chOff x="15351292" y="4087074"/>
            <a:chExt cx="3107987" cy="2997914"/>
          </a:xfrm>
        </p:grpSpPr>
        <p:pic>
          <p:nvPicPr>
            <p:cNvPr id="4248" name="Google Shape;4248;g27a17394344_1_44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351292" y="5327973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9" name="Google Shape;4249;g27a17394344_1_44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351292" y="6823216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0" name="Google Shape;4250;g27a17394344_1_44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71473" y="4087074"/>
              <a:ext cx="2187806" cy="7571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51" name="Google Shape;4251;g27a17394344_1_4441"/>
          <p:cNvSpPr txBox="1"/>
          <p:nvPr/>
        </p:nvSpPr>
        <p:spPr>
          <a:xfrm>
            <a:off x="9610669" y="3149771"/>
            <a:ext cx="20223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Prevents external code from accidentally manipulating internal properties/state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2" name="Google Shape;4252;g27a17394344_1_4441"/>
          <p:cNvSpPr txBox="1"/>
          <p:nvPr/>
        </p:nvSpPr>
        <p:spPr>
          <a:xfrm>
            <a:off x="9610669" y="4056488"/>
            <a:ext cx="21168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Allows to change internal implementation without the risk of breaking external code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3" name="Google Shape;4253;g27a17394344_1_4441"/>
          <p:cNvSpPr txBox="1"/>
          <p:nvPr/>
        </p:nvSpPr>
        <p:spPr>
          <a:xfrm>
            <a:off x="10247249" y="2528281"/>
            <a:ext cx="5736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7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8" name="Google Shape;4258;g27a17394344_1_4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259" name="Google Shape;4259;g27a17394344_1_4485"/>
          <p:cNvSpPr txBox="1"/>
          <p:nvPr>
            <p:ph type="title"/>
          </p:nvPr>
        </p:nvSpPr>
        <p:spPr>
          <a:xfrm>
            <a:off x="365872" y="157387"/>
            <a:ext cx="7482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PRINCIPLE	3:	INHERITANCE</a:t>
            </a:r>
            <a:endParaRPr/>
          </a:p>
        </p:txBody>
      </p:sp>
      <p:sp>
        <p:nvSpPr>
          <p:cNvPr id="4260" name="Google Shape;4260;g27a17394344_1_4485"/>
          <p:cNvSpPr/>
          <p:nvPr/>
        </p:nvSpPr>
        <p:spPr>
          <a:xfrm>
            <a:off x="0" y="833200"/>
            <a:ext cx="2910578" cy="6035254"/>
          </a:xfrm>
          <a:custGeom>
            <a:rect b="b" l="l" r="r" t="t"/>
            <a:pathLst>
              <a:path extrusionOk="0" h="9934575" w="4791075">
                <a:moveTo>
                  <a:pt x="4790493" y="0"/>
                </a:moveTo>
                <a:lnTo>
                  <a:pt x="0" y="0"/>
                </a:lnTo>
                <a:lnTo>
                  <a:pt x="0" y="9934547"/>
                </a:lnTo>
                <a:lnTo>
                  <a:pt x="4790493" y="9934547"/>
                </a:lnTo>
                <a:lnTo>
                  <a:pt x="479049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261" name="Google Shape;4261;g27a17394344_1_4485"/>
          <p:cNvSpPr txBox="1"/>
          <p:nvPr/>
        </p:nvSpPr>
        <p:spPr>
          <a:xfrm>
            <a:off x="341332" y="4203550"/>
            <a:ext cx="2222700" cy="3537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Polymorphism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2" name="Google Shape;4262;g27a17394344_1_4485"/>
          <p:cNvSpPr txBox="1"/>
          <p:nvPr/>
        </p:nvSpPr>
        <p:spPr>
          <a:xfrm>
            <a:off x="341332" y="3525450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22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Inheritance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3" name="Google Shape;4263;g27a17394344_1_4485"/>
          <p:cNvGrpSpPr/>
          <p:nvPr/>
        </p:nvGrpSpPr>
        <p:grpSpPr>
          <a:xfrm>
            <a:off x="3692310" y="1076783"/>
            <a:ext cx="7705524" cy="5299661"/>
            <a:chOff x="6088901" y="1775697"/>
            <a:chExt cx="12706999" cy="8739546"/>
          </a:xfrm>
        </p:grpSpPr>
        <p:pic>
          <p:nvPicPr>
            <p:cNvPr id="4264" name="Google Shape;4264;g27a17394344_1_44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88901" y="1775706"/>
              <a:ext cx="3277387" cy="4471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5" name="Google Shape;4265;g27a17394344_1_44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30785" y="1775697"/>
              <a:ext cx="2351039" cy="49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6" name="Google Shape;4266;g27a17394344_1_448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518512" y="2408819"/>
              <a:ext cx="3277388" cy="472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7" name="Google Shape;4267;g27a17394344_1_448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581336" y="2408820"/>
              <a:ext cx="2370854" cy="490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8" name="Google Shape;4268;g27a17394344_1_448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2816" y="5626438"/>
              <a:ext cx="2874583" cy="1061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9" name="Google Shape;4269;g27a17394344_1_44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518512" y="6698721"/>
              <a:ext cx="3277388" cy="1497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0" name="Google Shape;4270;g27a17394344_1_4485"/>
            <p:cNvSpPr/>
            <p:nvPr/>
          </p:nvSpPr>
          <p:spPr>
            <a:xfrm>
              <a:off x="6318149" y="2178460"/>
              <a:ext cx="2756534" cy="1158875"/>
            </a:xfrm>
            <a:custGeom>
              <a:rect b="b" l="l" r="r" t="t"/>
              <a:pathLst>
                <a:path extrusionOk="0" h="1158875" w="2756534">
                  <a:moveTo>
                    <a:pt x="0" y="0"/>
                  </a:moveTo>
                  <a:lnTo>
                    <a:pt x="2756066" y="0"/>
                  </a:lnTo>
                  <a:lnTo>
                    <a:pt x="2756066" y="1158371"/>
                  </a:lnTo>
                  <a:lnTo>
                    <a:pt x="0" y="115837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71" name="Google Shape;4271;g27a17394344_1_4485"/>
            <p:cNvSpPr/>
            <p:nvPr/>
          </p:nvSpPr>
          <p:spPr>
            <a:xfrm>
              <a:off x="6318149" y="3599930"/>
              <a:ext cx="2756534" cy="2271395"/>
            </a:xfrm>
            <a:custGeom>
              <a:rect b="b" l="l" r="r" t="t"/>
              <a:pathLst>
                <a:path extrusionOk="0" h="2271395" w="2756534">
                  <a:moveTo>
                    <a:pt x="0" y="0"/>
                  </a:moveTo>
                  <a:lnTo>
                    <a:pt x="2756066" y="0"/>
                  </a:lnTo>
                  <a:lnTo>
                    <a:pt x="2756066" y="2271317"/>
                  </a:lnTo>
                  <a:lnTo>
                    <a:pt x="0" y="227131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72" name="Google Shape;4272;g27a17394344_1_4485"/>
            <p:cNvSpPr/>
            <p:nvPr/>
          </p:nvSpPr>
          <p:spPr>
            <a:xfrm>
              <a:off x="15779174" y="2908278"/>
              <a:ext cx="2756534" cy="932814"/>
            </a:xfrm>
            <a:custGeom>
              <a:rect b="b" l="l" r="r" t="t"/>
              <a:pathLst>
                <a:path extrusionOk="0" h="932814" w="2756534">
                  <a:moveTo>
                    <a:pt x="0" y="0"/>
                  </a:moveTo>
                  <a:lnTo>
                    <a:pt x="2756066" y="0"/>
                  </a:lnTo>
                  <a:lnTo>
                    <a:pt x="2756066" y="932263"/>
                  </a:lnTo>
                  <a:lnTo>
                    <a:pt x="0" y="93226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73" name="Google Shape;4273;g27a17394344_1_4485"/>
            <p:cNvSpPr/>
            <p:nvPr/>
          </p:nvSpPr>
          <p:spPr>
            <a:xfrm>
              <a:off x="15779174" y="4521234"/>
              <a:ext cx="2756534" cy="2088515"/>
            </a:xfrm>
            <a:custGeom>
              <a:rect b="b" l="l" r="r" t="t"/>
              <a:pathLst>
                <a:path extrusionOk="0" h="2088515" w="2756534">
                  <a:moveTo>
                    <a:pt x="0" y="0"/>
                  </a:moveTo>
                  <a:lnTo>
                    <a:pt x="2756066" y="0"/>
                  </a:lnTo>
                  <a:lnTo>
                    <a:pt x="2756066" y="2088509"/>
                  </a:lnTo>
                  <a:lnTo>
                    <a:pt x="0" y="208850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74" name="Google Shape;4274;g27a17394344_1_4485"/>
            <p:cNvSpPr/>
            <p:nvPr/>
          </p:nvSpPr>
          <p:spPr>
            <a:xfrm>
              <a:off x="15779174" y="3903367"/>
              <a:ext cx="2756534" cy="370839"/>
            </a:xfrm>
            <a:custGeom>
              <a:rect b="b" l="l" r="r" t="t"/>
              <a:pathLst>
                <a:path extrusionOk="0" h="370839" w="2756534">
                  <a:moveTo>
                    <a:pt x="0" y="0"/>
                  </a:moveTo>
                  <a:lnTo>
                    <a:pt x="2756066" y="0"/>
                  </a:lnTo>
                  <a:lnTo>
                    <a:pt x="2756066" y="370486"/>
                  </a:lnTo>
                  <a:lnTo>
                    <a:pt x="0" y="37048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75" name="Google Shape;4275;g27a17394344_1_4485"/>
            <p:cNvSpPr/>
            <p:nvPr/>
          </p:nvSpPr>
          <p:spPr>
            <a:xfrm>
              <a:off x="15779174" y="6672569"/>
              <a:ext cx="2756534" cy="1003934"/>
            </a:xfrm>
            <a:custGeom>
              <a:rect b="b" l="l" r="r" t="t"/>
              <a:pathLst>
                <a:path extrusionOk="0" h="1003934" w="2756534">
                  <a:moveTo>
                    <a:pt x="0" y="0"/>
                  </a:moveTo>
                  <a:lnTo>
                    <a:pt x="2756066" y="0"/>
                  </a:lnTo>
                  <a:lnTo>
                    <a:pt x="2756066" y="1003818"/>
                  </a:lnTo>
                  <a:lnTo>
                    <a:pt x="0" y="100381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76" name="Google Shape;4276;g27a17394344_1_4485"/>
            <p:cNvSpPr/>
            <p:nvPr/>
          </p:nvSpPr>
          <p:spPr>
            <a:xfrm>
              <a:off x="6836050" y="8638818"/>
              <a:ext cx="11212830" cy="1876425"/>
            </a:xfrm>
            <a:custGeom>
              <a:rect b="b" l="l" r="r" t="t"/>
              <a:pathLst>
                <a:path extrusionOk="0" h="1876425" w="11212830">
                  <a:moveTo>
                    <a:pt x="11212705" y="0"/>
                  </a:moveTo>
                  <a:lnTo>
                    <a:pt x="0" y="0"/>
                  </a:lnTo>
                  <a:lnTo>
                    <a:pt x="0" y="1876382"/>
                  </a:lnTo>
                  <a:lnTo>
                    <a:pt x="11212705" y="1876382"/>
                  </a:lnTo>
                  <a:lnTo>
                    <a:pt x="1121270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277" name="Google Shape;4277;g27a17394344_1_448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97822" y="8941820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8" name="Google Shape;4278;g27a17394344_1_4485"/>
          <p:cNvSpPr txBox="1"/>
          <p:nvPr/>
        </p:nvSpPr>
        <p:spPr>
          <a:xfrm>
            <a:off x="341332" y="2175852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Abstraction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9" name="Google Shape;4279;g27a17394344_1_4485"/>
          <p:cNvSpPr txBox="1"/>
          <p:nvPr/>
        </p:nvSpPr>
        <p:spPr>
          <a:xfrm>
            <a:off x="341332" y="2851515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Encapsulation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0" name="Google Shape;4280;g27a17394344_1_4485"/>
          <p:cNvSpPr txBox="1"/>
          <p:nvPr/>
        </p:nvSpPr>
        <p:spPr>
          <a:xfrm>
            <a:off x="4145678" y="5238587"/>
            <a:ext cx="67998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425">
            <a:spAutoFit/>
          </a:bodyPr>
          <a:lstStyle/>
          <a:p>
            <a:pPr indent="0" lvl="0" marL="469900" marR="177800" rtl="0" algn="l">
              <a:lnSpc>
                <a:spcPct val="13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Inheritance: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Making all properties and methods of a certain class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available to a child class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forming a hierarchical relationship between classes. This allows us to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reuse common logic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to model real-world relationships.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1" name="Google Shape;4281;g27a17394344_1_4485"/>
          <p:cNvSpPr txBox="1"/>
          <p:nvPr/>
        </p:nvSpPr>
        <p:spPr>
          <a:xfrm>
            <a:off x="3941055" y="3946877"/>
            <a:ext cx="1452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PARENT CLASS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2" name="Google Shape;4282;g27a17394344_1_4485"/>
          <p:cNvSpPr txBox="1"/>
          <p:nvPr/>
        </p:nvSpPr>
        <p:spPr>
          <a:xfrm>
            <a:off x="9768720" y="1060418"/>
            <a:ext cx="1272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CHILD CLASS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3" name="Google Shape;4283;g27a17394344_1_4485"/>
          <p:cNvGrpSpPr/>
          <p:nvPr/>
        </p:nvGrpSpPr>
        <p:grpSpPr>
          <a:xfrm>
            <a:off x="5558369" y="1382707"/>
            <a:ext cx="3982125" cy="1709010"/>
            <a:chOff x="9166175" y="2280189"/>
            <a:chExt cx="6566829" cy="2818289"/>
          </a:xfrm>
        </p:grpSpPr>
        <p:sp>
          <p:nvSpPr>
            <p:cNvPr id="4284" name="Google Shape;4284;g27a17394344_1_4485"/>
            <p:cNvSpPr/>
            <p:nvPr/>
          </p:nvSpPr>
          <p:spPr>
            <a:xfrm>
              <a:off x="9640684" y="2958577"/>
              <a:ext cx="5110480" cy="1971039"/>
            </a:xfrm>
            <a:custGeom>
              <a:rect b="b" l="l" r="r" t="t"/>
              <a:pathLst>
                <a:path extrusionOk="0" h="1971039" w="5110480">
                  <a:moveTo>
                    <a:pt x="0" y="0"/>
                  </a:moveTo>
                  <a:lnTo>
                    <a:pt x="5061197" y="1952186"/>
                  </a:lnTo>
                  <a:lnTo>
                    <a:pt x="5110044" y="1971027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85" name="Google Shape;4285;g27a17394344_1_4485"/>
            <p:cNvSpPr/>
            <p:nvPr/>
          </p:nvSpPr>
          <p:spPr>
            <a:xfrm>
              <a:off x="14629533" y="4723193"/>
              <a:ext cx="447675" cy="375285"/>
            </a:xfrm>
            <a:custGeom>
              <a:rect b="b" l="l" r="r" t="t"/>
              <a:pathLst>
                <a:path extrusionOk="0" h="375285" w="447675">
                  <a:moveTo>
                    <a:pt x="144697" y="0"/>
                  </a:moveTo>
                  <a:lnTo>
                    <a:pt x="0" y="375142"/>
                  </a:lnTo>
                  <a:lnTo>
                    <a:pt x="447494" y="332269"/>
                  </a:lnTo>
                  <a:lnTo>
                    <a:pt x="14469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86" name="Google Shape;4286;g27a17394344_1_4485"/>
            <p:cNvSpPr/>
            <p:nvPr/>
          </p:nvSpPr>
          <p:spPr>
            <a:xfrm>
              <a:off x="9166175" y="2280189"/>
              <a:ext cx="6426834" cy="998854"/>
            </a:xfrm>
            <a:custGeom>
              <a:rect b="b" l="l" r="r" t="t"/>
              <a:pathLst>
                <a:path extrusionOk="0" h="998854" w="6426834">
                  <a:moveTo>
                    <a:pt x="0" y="221579"/>
                  </a:moveTo>
                  <a:lnTo>
                    <a:pt x="49328" y="211249"/>
                  </a:lnTo>
                  <a:lnTo>
                    <a:pt x="98644" y="201166"/>
                  </a:lnTo>
                  <a:lnTo>
                    <a:pt x="147948" y="191329"/>
                  </a:lnTo>
                  <a:lnTo>
                    <a:pt x="197240" y="181739"/>
                  </a:lnTo>
                  <a:lnTo>
                    <a:pt x="246521" y="172395"/>
                  </a:lnTo>
                  <a:lnTo>
                    <a:pt x="295789" y="163298"/>
                  </a:lnTo>
                  <a:lnTo>
                    <a:pt x="345045" y="154448"/>
                  </a:lnTo>
                  <a:lnTo>
                    <a:pt x="394289" y="145844"/>
                  </a:lnTo>
                  <a:lnTo>
                    <a:pt x="443521" y="137486"/>
                  </a:lnTo>
                  <a:lnTo>
                    <a:pt x="492741" y="129375"/>
                  </a:lnTo>
                  <a:lnTo>
                    <a:pt x="541949" y="121511"/>
                  </a:lnTo>
                  <a:lnTo>
                    <a:pt x="591145" y="113893"/>
                  </a:lnTo>
                  <a:lnTo>
                    <a:pt x="640329" y="106521"/>
                  </a:lnTo>
                  <a:lnTo>
                    <a:pt x="689501" y="99397"/>
                  </a:lnTo>
                  <a:lnTo>
                    <a:pt x="738661" y="92518"/>
                  </a:lnTo>
                  <a:lnTo>
                    <a:pt x="787809" y="85887"/>
                  </a:lnTo>
                  <a:lnTo>
                    <a:pt x="836945" y="79502"/>
                  </a:lnTo>
                  <a:lnTo>
                    <a:pt x="886069" y="73363"/>
                  </a:lnTo>
                  <a:lnTo>
                    <a:pt x="935181" y="67471"/>
                  </a:lnTo>
                  <a:lnTo>
                    <a:pt x="984281" y="61825"/>
                  </a:lnTo>
                  <a:lnTo>
                    <a:pt x="1033369" y="56426"/>
                  </a:lnTo>
                  <a:lnTo>
                    <a:pt x="1082445" y="51274"/>
                  </a:lnTo>
                  <a:lnTo>
                    <a:pt x="1131509" y="46368"/>
                  </a:lnTo>
                  <a:lnTo>
                    <a:pt x="1180561" y="41709"/>
                  </a:lnTo>
                  <a:lnTo>
                    <a:pt x="1229600" y="37296"/>
                  </a:lnTo>
                  <a:lnTo>
                    <a:pt x="1278628" y="33130"/>
                  </a:lnTo>
                  <a:lnTo>
                    <a:pt x="1327644" y="29210"/>
                  </a:lnTo>
                  <a:lnTo>
                    <a:pt x="1376648" y="25537"/>
                  </a:lnTo>
                  <a:lnTo>
                    <a:pt x="1425639" y="22110"/>
                  </a:lnTo>
                  <a:lnTo>
                    <a:pt x="1474619" y="18930"/>
                  </a:lnTo>
                  <a:lnTo>
                    <a:pt x="1523587" y="15997"/>
                  </a:lnTo>
                  <a:lnTo>
                    <a:pt x="1572543" y="13310"/>
                  </a:lnTo>
                  <a:lnTo>
                    <a:pt x="1621486" y="10869"/>
                  </a:lnTo>
                  <a:lnTo>
                    <a:pt x="1670418" y="8675"/>
                  </a:lnTo>
                  <a:lnTo>
                    <a:pt x="1719338" y="6728"/>
                  </a:lnTo>
                  <a:lnTo>
                    <a:pt x="1768245" y="5027"/>
                  </a:lnTo>
                  <a:lnTo>
                    <a:pt x="1817141" y="3573"/>
                  </a:lnTo>
                  <a:lnTo>
                    <a:pt x="1866024" y="2365"/>
                  </a:lnTo>
                  <a:lnTo>
                    <a:pt x="1914896" y="1404"/>
                  </a:lnTo>
                  <a:lnTo>
                    <a:pt x="1963755" y="689"/>
                  </a:lnTo>
                  <a:lnTo>
                    <a:pt x="2012603" y="221"/>
                  </a:lnTo>
                  <a:lnTo>
                    <a:pt x="2061438" y="0"/>
                  </a:lnTo>
                  <a:lnTo>
                    <a:pt x="2110262" y="24"/>
                  </a:lnTo>
                  <a:lnTo>
                    <a:pt x="2159073" y="296"/>
                  </a:lnTo>
                  <a:lnTo>
                    <a:pt x="2207873" y="814"/>
                  </a:lnTo>
                  <a:lnTo>
                    <a:pt x="2256660" y="1579"/>
                  </a:lnTo>
                  <a:lnTo>
                    <a:pt x="2305436" y="2590"/>
                  </a:lnTo>
                  <a:lnTo>
                    <a:pt x="2354199" y="3848"/>
                  </a:lnTo>
                  <a:lnTo>
                    <a:pt x="2402950" y="5352"/>
                  </a:lnTo>
                  <a:lnTo>
                    <a:pt x="2451690" y="7103"/>
                  </a:lnTo>
                  <a:lnTo>
                    <a:pt x="2500417" y="9100"/>
                  </a:lnTo>
                  <a:lnTo>
                    <a:pt x="2549132" y="11344"/>
                  </a:lnTo>
                  <a:lnTo>
                    <a:pt x="2597836" y="13834"/>
                  </a:lnTo>
                  <a:lnTo>
                    <a:pt x="2646527" y="16571"/>
                  </a:lnTo>
                  <a:lnTo>
                    <a:pt x="2695206" y="19555"/>
                  </a:lnTo>
                  <a:lnTo>
                    <a:pt x="2743874" y="22785"/>
                  </a:lnTo>
                  <a:lnTo>
                    <a:pt x="2792529" y="26261"/>
                  </a:lnTo>
                  <a:lnTo>
                    <a:pt x="2841172" y="29984"/>
                  </a:lnTo>
                  <a:lnTo>
                    <a:pt x="2889803" y="33954"/>
                  </a:lnTo>
                  <a:lnTo>
                    <a:pt x="2938422" y="38170"/>
                  </a:lnTo>
                  <a:lnTo>
                    <a:pt x="2987029" y="42633"/>
                  </a:lnTo>
                  <a:lnTo>
                    <a:pt x="3035625" y="47342"/>
                  </a:lnTo>
                  <a:lnTo>
                    <a:pt x="3084208" y="52298"/>
                  </a:lnTo>
                  <a:lnTo>
                    <a:pt x="3132779" y="57501"/>
                  </a:lnTo>
                  <a:lnTo>
                    <a:pt x="3181338" y="62950"/>
                  </a:lnTo>
                  <a:lnTo>
                    <a:pt x="3229885" y="68645"/>
                  </a:lnTo>
                  <a:lnTo>
                    <a:pt x="3278420" y="74587"/>
                  </a:lnTo>
                  <a:lnTo>
                    <a:pt x="3326943" y="80776"/>
                  </a:lnTo>
                  <a:lnTo>
                    <a:pt x="3375454" y="87211"/>
                  </a:lnTo>
                  <a:lnTo>
                    <a:pt x="3423953" y="93892"/>
                  </a:lnTo>
                  <a:lnTo>
                    <a:pt x="3472440" y="100821"/>
                  </a:lnTo>
                  <a:lnTo>
                    <a:pt x="3520915" y="107995"/>
                  </a:lnTo>
                  <a:lnTo>
                    <a:pt x="3569378" y="115417"/>
                  </a:lnTo>
                  <a:lnTo>
                    <a:pt x="3617829" y="123085"/>
                  </a:lnTo>
                  <a:lnTo>
                    <a:pt x="3666268" y="130999"/>
                  </a:lnTo>
                  <a:lnTo>
                    <a:pt x="3714694" y="139160"/>
                  </a:lnTo>
                  <a:lnTo>
                    <a:pt x="3763109" y="147567"/>
                  </a:lnTo>
                  <a:lnTo>
                    <a:pt x="3811512" y="156221"/>
                  </a:lnTo>
                  <a:lnTo>
                    <a:pt x="3859903" y="165122"/>
                  </a:lnTo>
                  <a:lnTo>
                    <a:pt x="3908282" y="174269"/>
                  </a:lnTo>
                  <a:lnTo>
                    <a:pt x="3956649" y="183663"/>
                  </a:lnTo>
                  <a:lnTo>
                    <a:pt x="4005003" y="193303"/>
                  </a:lnTo>
                  <a:lnTo>
                    <a:pt x="4053346" y="203189"/>
                  </a:lnTo>
                  <a:lnTo>
                    <a:pt x="4101677" y="213323"/>
                  </a:lnTo>
                  <a:lnTo>
                    <a:pt x="4149996" y="223703"/>
                  </a:lnTo>
                  <a:lnTo>
                    <a:pt x="4198302" y="234329"/>
                  </a:lnTo>
                  <a:lnTo>
                    <a:pt x="4246597" y="245202"/>
                  </a:lnTo>
                  <a:lnTo>
                    <a:pt x="4294880" y="256321"/>
                  </a:lnTo>
                  <a:lnTo>
                    <a:pt x="4343150" y="267687"/>
                  </a:lnTo>
                  <a:lnTo>
                    <a:pt x="4391409" y="279300"/>
                  </a:lnTo>
                  <a:lnTo>
                    <a:pt x="4439655" y="291159"/>
                  </a:lnTo>
                  <a:lnTo>
                    <a:pt x="4487890" y="303264"/>
                  </a:lnTo>
                  <a:lnTo>
                    <a:pt x="4536113" y="315617"/>
                  </a:lnTo>
                  <a:lnTo>
                    <a:pt x="4584323" y="328215"/>
                  </a:lnTo>
                  <a:lnTo>
                    <a:pt x="4632522" y="341061"/>
                  </a:lnTo>
                  <a:lnTo>
                    <a:pt x="4680708" y="354152"/>
                  </a:lnTo>
                  <a:lnTo>
                    <a:pt x="4728883" y="367491"/>
                  </a:lnTo>
                  <a:lnTo>
                    <a:pt x="4777045" y="381076"/>
                  </a:lnTo>
                  <a:lnTo>
                    <a:pt x="4825196" y="394907"/>
                  </a:lnTo>
                  <a:lnTo>
                    <a:pt x="4873334" y="408985"/>
                  </a:lnTo>
                  <a:lnTo>
                    <a:pt x="4921460" y="423309"/>
                  </a:lnTo>
                  <a:lnTo>
                    <a:pt x="4969575" y="437880"/>
                  </a:lnTo>
                  <a:lnTo>
                    <a:pt x="5017677" y="452698"/>
                  </a:lnTo>
                  <a:lnTo>
                    <a:pt x="5065767" y="467762"/>
                  </a:lnTo>
                  <a:lnTo>
                    <a:pt x="5113846" y="483073"/>
                  </a:lnTo>
                  <a:lnTo>
                    <a:pt x="5161912" y="498630"/>
                  </a:lnTo>
                  <a:lnTo>
                    <a:pt x="5209966" y="514434"/>
                  </a:lnTo>
                  <a:lnTo>
                    <a:pt x="5258009" y="530484"/>
                  </a:lnTo>
                  <a:lnTo>
                    <a:pt x="5306039" y="546781"/>
                  </a:lnTo>
                  <a:lnTo>
                    <a:pt x="5354057" y="563324"/>
                  </a:lnTo>
                  <a:lnTo>
                    <a:pt x="5402063" y="580114"/>
                  </a:lnTo>
                  <a:lnTo>
                    <a:pt x="5450058" y="597151"/>
                  </a:lnTo>
                  <a:lnTo>
                    <a:pt x="5498040" y="614434"/>
                  </a:lnTo>
                  <a:lnTo>
                    <a:pt x="5546010" y="631964"/>
                  </a:lnTo>
                  <a:lnTo>
                    <a:pt x="5593968" y="649740"/>
                  </a:lnTo>
                  <a:lnTo>
                    <a:pt x="5641914" y="667762"/>
                  </a:lnTo>
                  <a:lnTo>
                    <a:pt x="5689848" y="686031"/>
                  </a:lnTo>
                  <a:lnTo>
                    <a:pt x="5737771" y="704547"/>
                  </a:lnTo>
                  <a:lnTo>
                    <a:pt x="5785681" y="723310"/>
                  </a:lnTo>
                  <a:lnTo>
                    <a:pt x="5833579" y="742318"/>
                  </a:lnTo>
                  <a:lnTo>
                    <a:pt x="5881465" y="761574"/>
                  </a:lnTo>
                  <a:lnTo>
                    <a:pt x="5929339" y="781076"/>
                  </a:lnTo>
                  <a:lnTo>
                    <a:pt x="5977201" y="800824"/>
                  </a:lnTo>
                  <a:lnTo>
                    <a:pt x="6025051" y="820819"/>
                  </a:lnTo>
                  <a:lnTo>
                    <a:pt x="6072889" y="841061"/>
                  </a:lnTo>
                  <a:lnTo>
                    <a:pt x="6120715" y="861549"/>
                  </a:lnTo>
                  <a:lnTo>
                    <a:pt x="6168529" y="882283"/>
                  </a:lnTo>
                  <a:lnTo>
                    <a:pt x="6216331" y="903265"/>
                  </a:lnTo>
                  <a:lnTo>
                    <a:pt x="6264120" y="924492"/>
                  </a:lnTo>
                  <a:lnTo>
                    <a:pt x="6311898" y="945967"/>
                  </a:lnTo>
                  <a:lnTo>
                    <a:pt x="6359664" y="967687"/>
                  </a:lnTo>
                  <a:lnTo>
                    <a:pt x="6407418" y="989655"/>
                  </a:lnTo>
                  <a:lnTo>
                    <a:pt x="6426433" y="99862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87" name="Google Shape;4287;g27a17394344_1_4485"/>
            <p:cNvSpPr/>
            <p:nvPr/>
          </p:nvSpPr>
          <p:spPr>
            <a:xfrm>
              <a:off x="15536154" y="3190322"/>
              <a:ext cx="196850" cy="159385"/>
            </a:xfrm>
            <a:custGeom>
              <a:rect b="b" l="l" r="r" t="t"/>
              <a:pathLst>
                <a:path extrusionOk="0" h="159385" w="196850">
                  <a:moveTo>
                    <a:pt x="75023" y="0"/>
                  </a:moveTo>
                  <a:lnTo>
                    <a:pt x="0" y="159113"/>
                  </a:lnTo>
                  <a:lnTo>
                    <a:pt x="196622" y="154573"/>
                  </a:lnTo>
                  <a:lnTo>
                    <a:pt x="7502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288" name="Google Shape;4288;g27a17394344_1_4485"/>
          <p:cNvSpPr txBox="1"/>
          <p:nvPr/>
        </p:nvSpPr>
        <p:spPr>
          <a:xfrm rot="539692">
            <a:off x="7373983" y="1218787"/>
            <a:ext cx="683101" cy="399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97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Inherited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9" name="Google Shape;4289;g27a17394344_1_4485"/>
          <p:cNvGrpSpPr/>
          <p:nvPr/>
        </p:nvGrpSpPr>
        <p:grpSpPr>
          <a:xfrm>
            <a:off x="5544552" y="2436592"/>
            <a:ext cx="3995292" cy="1831287"/>
            <a:chOff x="9143391" y="4018126"/>
            <a:chExt cx="6588543" cy="3019933"/>
          </a:xfrm>
        </p:grpSpPr>
        <p:sp>
          <p:nvSpPr>
            <p:cNvPr id="4290" name="Google Shape;4290;g27a17394344_1_4485"/>
            <p:cNvSpPr/>
            <p:nvPr/>
          </p:nvSpPr>
          <p:spPr>
            <a:xfrm>
              <a:off x="13724399" y="6804329"/>
              <a:ext cx="1860550" cy="179070"/>
            </a:xfrm>
            <a:custGeom>
              <a:rect b="b" l="l" r="r" t="t"/>
              <a:pathLst>
                <a:path extrusionOk="0" h="179070" w="1860550">
                  <a:moveTo>
                    <a:pt x="0" y="178766"/>
                  </a:moveTo>
                  <a:lnTo>
                    <a:pt x="45109" y="161178"/>
                  </a:lnTo>
                  <a:lnTo>
                    <a:pt x="90398" y="144501"/>
                  </a:lnTo>
                  <a:lnTo>
                    <a:pt x="135867" y="128734"/>
                  </a:lnTo>
                  <a:lnTo>
                    <a:pt x="181515" y="113878"/>
                  </a:lnTo>
                  <a:lnTo>
                    <a:pt x="227344" y="99932"/>
                  </a:lnTo>
                  <a:lnTo>
                    <a:pt x="273353" y="86897"/>
                  </a:lnTo>
                  <a:lnTo>
                    <a:pt x="319542" y="74772"/>
                  </a:lnTo>
                  <a:lnTo>
                    <a:pt x="365910" y="63557"/>
                  </a:lnTo>
                  <a:lnTo>
                    <a:pt x="412459" y="53254"/>
                  </a:lnTo>
                  <a:lnTo>
                    <a:pt x="459187" y="43860"/>
                  </a:lnTo>
                  <a:lnTo>
                    <a:pt x="506095" y="35377"/>
                  </a:lnTo>
                  <a:lnTo>
                    <a:pt x="553184" y="27804"/>
                  </a:lnTo>
                  <a:lnTo>
                    <a:pt x="600452" y="21142"/>
                  </a:lnTo>
                  <a:lnTo>
                    <a:pt x="647900" y="15390"/>
                  </a:lnTo>
                  <a:lnTo>
                    <a:pt x="695528" y="10549"/>
                  </a:lnTo>
                  <a:lnTo>
                    <a:pt x="743336" y="6618"/>
                  </a:lnTo>
                  <a:lnTo>
                    <a:pt x="791324" y="3598"/>
                  </a:lnTo>
                  <a:lnTo>
                    <a:pt x="839491" y="1488"/>
                  </a:lnTo>
                  <a:lnTo>
                    <a:pt x="887839" y="289"/>
                  </a:lnTo>
                  <a:lnTo>
                    <a:pt x="936367" y="0"/>
                  </a:lnTo>
                  <a:lnTo>
                    <a:pt x="985074" y="621"/>
                  </a:lnTo>
                  <a:lnTo>
                    <a:pt x="1033962" y="2153"/>
                  </a:lnTo>
                  <a:lnTo>
                    <a:pt x="1083029" y="4595"/>
                  </a:lnTo>
                  <a:lnTo>
                    <a:pt x="1132276" y="7948"/>
                  </a:lnTo>
                  <a:lnTo>
                    <a:pt x="1181704" y="12211"/>
                  </a:lnTo>
                  <a:lnTo>
                    <a:pt x="1231311" y="17385"/>
                  </a:lnTo>
                  <a:lnTo>
                    <a:pt x="1281098" y="23469"/>
                  </a:lnTo>
                  <a:lnTo>
                    <a:pt x="1331065" y="30464"/>
                  </a:lnTo>
                  <a:lnTo>
                    <a:pt x="1381212" y="38369"/>
                  </a:lnTo>
                  <a:lnTo>
                    <a:pt x="1431538" y="47184"/>
                  </a:lnTo>
                  <a:lnTo>
                    <a:pt x="1482045" y="56910"/>
                  </a:lnTo>
                  <a:lnTo>
                    <a:pt x="1532732" y="67546"/>
                  </a:lnTo>
                  <a:lnTo>
                    <a:pt x="1583599" y="79093"/>
                  </a:lnTo>
                  <a:lnTo>
                    <a:pt x="1634645" y="91551"/>
                  </a:lnTo>
                  <a:lnTo>
                    <a:pt x="1685871" y="104918"/>
                  </a:lnTo>
                  <a:lnTo>
                    <a:pt x="1737278" y="119197"/>
                  </a:lnTo>
                  <a:lnTo>
                    <a:pt x="1788864" y="134385"/>
                  </a:lnTo>
                  <a:lnTo>
                    <a:pt x="1840630" y="150484"/>
                  </a:lnTo>
                  <a:lnTo>
                    <a:pt x="1860463" y="157333"/>
                  </a:lnTo>
                </a:path>
              </a:pathLst>
            </a:custGeom>
            <a:noFill/>
            <a:ln cap="flat" cmpd="sng" w="41875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91" name="Google Shape;4291;g27a17394344_1_4485"/>
            <p:cNvSpPr/>
            <p:nvPr/>
          </p:nvSpPr>
          <p:spPr>
            <a:xfrm>
              <a:off x="15536354" y="6871689"/>
              <a:ext cx="195580" cy="166370"/>
            </a:xfrm>
            <a:custGeom>
              <a:rect b="b" l="l" r="r" t="t"/>
              <a:pathLst>
                <a:path extrusionOk="0" h="166370" w="195580">
                  <a:moveTo>
                    <a:pt x="57422" y="0"/>
                  </a:moveTo>
                  <a:lnTo>
                    <a:pt x="0" y="166276"/>
                  </a:lnTo>
                  <a:lnTo>
                    <a:pt x="194988" y="140558"/>
                  </a:lnTo>
                  <a:lnTo>
                    <a:pt x="57422" y="0"/>
                  </a:lnTo>
                  <a:close/>
                </a:path>
              </a:pathLst>
            </a:custGeom>
            <a:solidFill>
              <a:srgbClr val="A15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92" name="Google Shape;4292;g27a17394344_1_4485"/>
            <p:cNvSpPr/>
            <p:nvPr/>
          </p:nvSpPr>
          <p:spPr>
            <a:xfrm>
              <a:off x="13476427" y="4101451"/>
              <a:ext cx="2096769" cy="2430145"/>
            </a:xfrm>
            <a:custGeom>
              <a:rect b="b" l="l" r="r" t="t"/>
              <a:pathLst>
                <a:path extrusionOk="0" h="2430145" w="2096769">
                  <a:moveTo>
                    <a:pt x="0" y="2429632"/>
                  </a:moveTo>
                  <a:lnTo>
                    <a:pt x="8068" y="2372180"/>
                  </a:lnTo>
                  <a:lnTo>
                    <a:pt x="16720" y="2315396"/>
                  </a:lnTo>
                  <a:lnTo>
                    <a:pt x="25958" y="2259281"/>
                  </a:lnTo>
                  <a:lnTo>
                    <a:pt x="35780" y="2203836"/>
                  </a:lnTo>
                  <a:lnTo>
                    <a:pt x="46187" y="2149060"/>
                  </a:lnTo>
                  <a:lnTo>
                    <a:pt x="57179" y="2094953"/>
                  </a:lnTo>
                  <a:lnTo>
                    <a:pt x="68755" y="2041515"/>
                  </a:lnTo>
                  <a:lnTo>
                    <a:pt x="80917" y="1988746"/>
                  </a:lnTo>
                  <a:lnTo>
                    <a:pt x="93663" y="1936647"/>
                  </a:lnTo>
                  <a:lnTo>
                    <a:pt x="106993" y="1885216"/>
                  </a:lnTo>
                  <a:lnTo>
                    <a:pt x="120909" y="1834455"/>
                  </a:lnTo>
                  <a:lnTo>
                    <a:pt x="135409" y="1784363"/>
                  </a:lnTo>
                  <a:lnTo>
                    <a:pt x="150494" y="1734940"/>
                  </a:lnTo>
                  <a:lnTo>
                    <a:pt x="166164" y="1686187"/>
                  </a:lnTo>
                  <a:lnTo>
                    <a:pt x="182418" y="1638102"/>
                  </a:lnTo>
                  <a:lnTo>
                    <a:pt x="199258" y="1590687"/>
                  </a:lnTo>
                  <a:lnTo>
                    <a:pt x="216682" y="1543941"/>
                  </a:lnTo>
                  <a:lnTo>
                    <a:pt x="234690" y="1497864"/>
                  </a:lnTo>
                  <a:lnTo>
                    <a:pt x="253284" y="1452456"/>
                  </a:lnTo>
                  <a:lnTo>
                    <a:pt x="272462" y="1407718"/>
                  </a:lnTo>
                  <a:lnTo>
                    <a:pt x="292225" y="1363648"/>
                  </a:lnTo>
                  <a:lnTo>
                    <a:pt x="312573" y="1320248"/>
                  </a:lnTo>
                  <a:lnTo>
                    <a:pt x="333505" y="1277517"/>
                  </a:lnTo>
                  <a:lnTo>
                    <a:pt x="355022" y="1235455"/>
                  </a:lnTo>
                  <a:lnTo>
                    <a:pt x="377124" y="1194063"/>
                  </a:lnTo>
                  <a:lnTo>
                    <a:pt x="399811" y="1153339"/>
                  </a:lnTo>
                  <a:lnTo>
                    <a:pt x="423082" y="1113285"/>
                  </a:lnTo>
                  <a:lnTo>
                    <a:pt x="446938" y="1073900"/>
                  </a:lnTo>
                  <a:lnTo>
                    <a:pt x="471379" y="1035184"/>
                  </a:lnTo>
                  <a:lnTo>
                    <a:pt x="496405" y="997137"/>
                  </a:lnTo>
                  <a:lnTo>
                    <a:pt x="522015" y="959759"/>
                  </a:lnTo>
                  <a:lnTo>
                    <a:pt x="548211" y="923051"/>
                  </a:lnTo>
                  <a:lnTo>
                    <a:pt x="574991" y="887012"/>
                  </a:lnTo>
                  <a:lnTo>
                    <a:pt x="602355" y="851642"/>
                  </a:lnTo>
                  <a:lnTo>
                    <a:pt x="630305" y="816941"/>
                  </a:lnTo>
                  <a:lnTo>
                    <a:pt x="658839" y="782909"/>
                  </a:lnTo>
                  <a:lnTo>
                    <a:pt x="687958" y="749547"/>
                  </a:lnTo>
                  <a:lnTo>
                    <a:pt x="717661" y="716853"/>
                  </a:lnTo>
                  <a:lnTo>
                    <a:pt x="747950" y="684829"/>
                  </a:lnTo>
                  <a:lnTo>
                    <a:pt x="778823" y="653474"/>
                  </a:lnTo>
                  <a:lnTo>
                    <a:pt x="810281" y="622788"/>
                  </a:lnTo>
                  <a:lnTo>
                    <a:pt x="842323" y="592771"/>
                  </a:lnTo>
                  <a:lnTo>
                    <a:pt x="874951" y="563424"/>
                  </a:lnTo>
                  <a:lnTo>
                    <a:pt x="908163" y="534746"/>
                  </a:lnTo>
                  <a:lnTo>
                    <a:pt x="941960" y="506737"/>
                  </a:lnTo>
                  <a:lnTo>
                    <a:pt x="976341" y="479397"/>
                  </a:lnTo>
                  <a:lnTo>
                    <a:pt x="1011308" y="452726"/>
                  </a:lnTo>
                  <a:lnTo>
                    <a:pt x="1046859" y="426724"/>
                  </a:lnTo>
                  <a:lnTo>
                    <a:pt x="1082995" y="401392"/>
                  </a:lnTo>
                  <a:lnTo>
                    <a:pt x="1119715" y="376729"/>
                  </a:lnTo>
                  <a:lnTo>
                    <a:pt x="1157021" y="352735"/>
                  </a:lnTo>
                  <a:lnTo>
                    <a:pt x="1194911" y="329410"/>
                  </a:lnTo>
                  <a:lnTo>
                    <a:pt x="1233385" y="306754"/>
                  </a:lnTo>
                  <a:lnTo>
                    <a:pt x="1272445" y="284767"/>
                  </a:lnTo>
                  <a:lnTo>
                    <a:pt x="1312089" y="263450"/>
                  </a:lnTo>
                  <a:lnTo>
                    <a:pt x="1352318" y="242802"/>
                  </a:lnTo>
                  <a:lnTo>
                    <a:pt x="1393132" y="222823"/>
                  </a:lnTo>
                  <a:lnTo>
                    <a:pt x="1434531" y="203513"/>
                  </a:lnTo>
                  <a:lnTo>
                    <a:pt x="1476514" y="184872"/>
                  </a:lnTo>
                  <a:lnTo>
                    <a:pt x="1519082" y="166901"/>
                  </a:lnTo>
                  <a:lnTo>
                    <a:pt x="1562235" y="149599"/>
                  </a:lnTo>
                  <a:lnTo>
                    <a:pt x="1605973" y="132966"/>
                  </a:lnTo>
                  <a:lnTo>
                    <a:pt x="1650295" y="117002"/>
                  </a:lnTo>
                  <a:lnTo>
                    <a:pt x="1695202" y="101707"/>
                  </a:lnTo>
                  <a:lnTo>
                    <a:pt x="1740694" y="87081"/>
                  </a:lnTo>
                  <a:lnTo>
                    <a:pt x="1786770" y="73125"/>
                  </a:lnTo>
                  <a:lnTo>
                    <a:pt x="1833431" y="59838"/>
                  </a:lnTo>
                  <a:lnTo>
                    <a:pt x="1880678" y="47220"/>
                  </a:lnTo>
                  <a:lnTo>
                    <a:pt x="1928508" y="35271"/>
                  </a:lnTo>
                  <a:lnTo>
                    <a:pt x="1976924" y="23991"/>
                  </a:lnTo>
                  <a:lnTo>
                    <a:pt x="2025924" y="13380"/>
                  </a:lnTo>
                  <a:lnTo>
                    <a:pt x="2075509" y="3439"/>
                  </a:lnTo>
                  <a:lnTo>
                    <a:pt x="2096181" y="0"/>
                  </a:lnTo>
                </a:path>
              </a:pathLst>
            </a:custGeom>
            <a:noFill/>
            <a:ln cap="flat" cmpd="sng" w="41875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93" name="Google Shape;4293;g27a17394344_1_4485"/>
            <p:cNvSpPr/>
            <p:nvPr/>
          </p:nvSpPr>
          <p:spPr>
            <a:xfrm>
              <a:off x="15537516" y="4018126"/>
              <a:ext cx="187959" cy="173989"/>
            </a:xfrm>
            <a:custGeom>
              <a:rect b="b" l="l" r="r" t="t"/>
              <a:pathLst>
                <a:path extrusionOk="0" h="173989" w="187959">
                  <a:moveTo>
                    <a:pt x="0" y="0"/>
                  </a:moveTo>
                  <a:lnTo>
                    <a:pt x="28868" y="173524"/>
                  </a:lnTo>
                  <a:lnTo>
                    <a:pt x="187962" y="57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5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94" name="Google Shape;4294;g27a17394344_1_4485"/>
            <p:cNvSpPr/>
            <p:nvPr/>
          </p:nvSpPr>
          <p:spPr>
            <a:xfrm>
              <a:off x="9143391" y="4883680"/>
              <a:ext cx="6414769" cy="1074420"/>
            </a:xfrm>
            <a:custGeom>
              <a:rect b="b" l="l" r="r" t="t"/>
              <a:pathLst>
                <a:path extrusionOk="0" h="1074420" w="6414769">
                  <a:moveTo>
                    <a:pt x="0" y="0"/>
                  </a:moveTo>
                  <a:lnTo>
                    <a:pt x="40867" y="23155"/>
                  </a:lnTo>
                  <a:lnTo>
                    <a:pt x="81851" y="46059"/>
                  </a:lnTo>
                  <a:lnTo>
                    <a:pt x="122950" y="68710"/>
                  </a:lnTo>
                  <a:lnTo>
                    <a:pt x="164165" y="91109"/>
                  </a:lnTo>
                  <a:lnTo>
                    <a:pt x="205495" y="113256"/>
                  </a:lnTo>
                  <a:lnTo>
                    <a:pt x="246940" y="135150"/>
                  </a:lnTo>
                  <a:lnTo>
                    <a:pt x="288502" y="156792"/>
                  </a:lnTo>
                  <a:lnTo>
                    <a:pt x="330179" y="178182"/>
                  </a:lnTo>
                  <a:lnTo>
                    <a:pt x="371971" y="199319"/>
                  </a:lnTo>
                  <a:lnTo>
                    <a:pt x="413879" y="220204"/>
                  </a:lnTo>
                  <a:lnTo>
                    <a:pt x="455902" y="240837"/>
                  </a:lnTo>
                  <a:lnTo>
                    <a:pt x="498041" y="261217"/>
                  </a:lnTo>
                  <a:lnTo>
                    <a:pt x="540296" y="281346"/>
                  </a:lnTo>
                  <a:lnTo>
                    <a:pt x="582666" y="301221"/>
                  </a:lnTo>
                  <a:lnTo>
                    <a:pt x="625152" y="320845"/>
                  </a:lnTo>
                  <a:lnTo>
                    <a:pt x="667753" y="340216"/>
                  </a:lnTo>
                  <a:lnTo>
                    <a:pt x="710470" y="359335"/>
                  </a:lnTo>
                  <a:lnTo>
                    <a:pt x="753302" y="378202"/>
                  </a:lnTo>
                  <a:lnTo>
                    <a:pt x="796250" y="396816"/>
                  </a:lnTo>
                  <a:lnTo>
                    <a:pt x="839314" y="415178"/>
                  </a:lnTo>
                  <a:lnTo>
                    <a:pt x="882493" y="433288"/>
                  </a:lnTo>
                  <a:lnTo>
                    <a:pt x="925788" y="451145"/>
                  </a:lnTo>
                  <a:lnTo>
                    <a:pt x="969198" y="468750"/>
                  </a:lnTo>
                  <a:lnTo>
                    <a:pt x="1012723" y="486103"/>
                  </a:lnTo>
                  <a:lnTo>
                    <a:pt x="1056365" y="503204"/>
                  </a:lnTo>
                  <a:lnTo>
                    <a:pt x="1100122" y="520052"/>
                  </a:lnTo>
                  <a:lnTo>
                    <a:pt x="1143994" y="536648"/>
                  </a:lnTo>
                  <a:lnTo>
                    <a:pt x="1187982" y="552991"/>
                  </a:lnTo>
                  <a:lnTo>
                    <a:pt x="1232085" y="569083"/>
                  </a:lnTo>
                  <a:lnTo>
                    <a:pt x="1276304" y="584922"/>
                  </a:lnTo>
                  <a:lnTo>
                    <a:pt x="1320639" y="600508"/>
                  </a:lnTo>
                  <a:lnTo>
                    <a:pt x="1365089" y="615843"/>
                  </a:lnTo>
                  <a:lnTo>
                    <a:pt x="1409655" y="630925"/>
                  </a:lnTo>
                  <a:lnTo>
                    <a:pt x="1454336" y="645755"/>
                  </a:lnTo>
                  <a:lnTo>
                    <a:pt x="1499133" y="660332"/>
                  </a:lnTo>
                  <a:lnTo>
                    <a:pt x="1544046" y="674657"/>
                  </a:lnTo>
                  <a:lnTo>
                    <a:pt x="1589073" y="688730"/>
                  </a:lnTo>
                  <a:lnTo>
                    <a:pt x="1634217" y="702551"/>
                  </a:lnTo>
                  <a:lnTo>
                    <a:pt x="1679476" y="716119"/>
                  </a:lnTo>
                  <a:lnTo>
                    <a:pt x="1724851" y="729435"/>
                  </a:lnTo>
                  <a:lnTo>
                    <a:pt x="1770341" y="742498"/>
                  </a:lnTo>
                  <a:lnTo>
                    <a:pt x="1815947" y="755310"/>
                  </a:lnTo>
                  <a:lnTo>
                    <a:pt x="1861668" y="767869"/>
                  </a:lnTo>
                  <a:lnTo>
                    <a:pt x="1907505" y="780175"/>
                  </a:lnTo>
                  <a:lnTo>
                    <a:pt x="1953457" y="792230"/>
                  </a:lnTo>
                  <a:lnTo>
                    <a:pt x="1999525" y="804032"/>
                  </a:lnTo>
                  <a:lnTo>
                    <a:pt x="2045709" y="815582"/>
                  </a:lnTo>
                  <a:lnTo>
                    <a:pt x="2092008" y="826879"/>
                  </a:lnTo>
                  <a:lnTo>
                    <a:pt x="2138422" y="837924"/>
                  </a:lnTo>
                  <a:lnTo>
                    <a:pt x="2184952" y="848717"/>
                  </a:lnTo>
                  <a:lnTo>
                    <a:pt x="2231598" y="859258"/>
                  </a:lnTo>
                  <a:lnTo>
                    <a:pt x="2278360" y="869546"/>
                  </a:lnTo>
                  <a:lnTo>
                    <a:pt x="2325236" y="879582"/>
                  </a:lnTo>
                  <a:lnTo>
                    <a:pt x="2372229" y="889366"/>
                  </a:lnTo>
                  <a:lnTo>
                    <a:pt x="2419337" y="898897"/>
                  </a:lnTo>
                  <a:lnTo>
                    <a:pt x="2466560" y="908176"/>
                  </a:lnTo>
                  <a:lnTo>
                    <a:pt x="2513899" y="917203"/>
                  </a:lnTo>
                  <a:lnTo>
                    <a:pt x="2561354" y="925977"/>
                  </a:lnTo>
                  <a:lnTo>
                    <a:pt x="2608924" y="934499"/>
                  </a:lnTo>
                  <a:lnTo>
                    <a:pt x="2656610" y="942769"/>
                  </a:lnTo>
                  <a:lnTo>
                    <a:pt x="2704411" y="950787"/>
                  </a:lnTo>
                  <a:lnTo>
                    <a:pt x="2752328" y="958552"/>
                  </a:lnTo>
                  <a:lnTo>
                    <a:pt x="2800360" y="966065"/>
                  </a:lnTo>
                  <a:lnTo>
                    <a:pt x="2848508" y="973325"/>
                  </a:lnTo>
                  <a:lnTo>
                    <a:pt x="2896772" y="980334"/>
                  </a:lnTo>
                  <a:lnTo>
                    <a:pt x="2945151" y="987090"/>
                  </a:lnTo>
                  <a:lnTo>
                    <a:pt x="2993646" y="993593"/>
                  </a:lnTo>
                  <a:lnTo>
                    <a:pt x="3042256" y="999845"/>
                  </a:lnTo>
                  <a:lnTo>
                    <a:pt x="3090982" y="1005844"/>
                  </a:lnTo>
                  <a:lnTo>
                    <a:pt x="3139823" y="1011590"/>
                  </a:lnTo>
                  <a:lnTo>
                    <a:pt x="3188780" y="1017085"/>
                  </a:lnTo>
                  <a:lnTo>
                    <a:pt x="3237852" y="1022327"/>
                  </a:lnTo>
                  <a:lnTo>
                    <a:pt x="3287040" y="1027317"/>
                  </a:lnTo>
                  <a:lnTo>
                    <a:pt x="3336344" y="1032054"/>
                  </a:lnTo>
                  <a:lnTo>
                    <a:pt x="3385763" y="1036540"/>
                  </a:lnTo>
                  <a:lnTo>
                    <a:pt x="3435297" y="1040773"/>
                  </a:lnTo>
                  <a:lnTo>
                    <a:pt x="3484948" y="1044753"/>
                  </a:lnTo>
                  <a:lnTo>
                    <a:pt x="3534713" y="1048481"/>
                  </a:lnTo>
                  <a:lnTo>
                    <a:pt x="3584595" y="1051958"/>
                  </a:lnTo>
                  <a:lnTo>
                    <a:pt x="3634592" y="1055181"/>
                  </a:lnTo>
                  <a:lnTo>
                    <a:pt x="3684704" y="1058153"/>
                  </a:lnTo>
                  <a:lnTo>
                    <a:pt x="3734932" y="1060872"/>
                  </a:lnTo>
                  <a:lnTo>
                    <a:pt x="3785275" y="1063338"/>
                  </a:lnTo>
                  <a:lnTo>
                    <a:pt x="3835735" y="1065553"/>
                  </a:lnTo>
                  <a:lnTo>
                    <a:pt x="3886309" y="1067515"/>
                  </a:lnTo>
                  <a:lnTo>
                    <a:pt x="3936999" y="1069225"/>
                  </a:lnTo>
                  <a:lnTo>
                    <a:pt x="3987805" y="1070683"/>
                  </a:lnTo>
                  <a:lnTo>
                    <a:pt x="4038726" y="1071888"/>
                  </a:lnTo>
                  <a:lnTo>
                    <a:pt x="4089763" y="1072841"/>
                  </a:lnTo>
                  <a:lnTo>
                    <a:pt x="4140916" y="1073541"/>
                  </a:lnTo>
                  <a:lnTo>
                    <a:pt x="4192184" y="1073990"/>
                  </a:lnTo>
                  <a:lnTo>
                    <a:pt x="4243567" y="1074186"/>
                  </a:lnTo>
                  <a:lnTo>
                    <a:pt x="4295066" y="1074130"/>
                  </a:lnTo>
                  <a:lnTo>
                    <a:pt x="4346681" y="1073821"/>
                  </a:lnTo>
                  <a:lnTo>
                    <a:pt x="4398411" y="1073260"/>
                  </a:lnTo>
                  <a:lnTo>
                    <a:pt x="4450257" y="1072447"/>
                  </a:lnTo>
                  <a:lnTo>
                    <a:pt x="4502218" y="1071381"/>
                  </a:lnTo>
                  <a:lnTo>
                    <a:pt x="4554295" y="1070064"/>
                  </a:lnTo>
                  <a:lnTo>
                    <a:pt x="4606488" y="1068494"/>
                  </a:lnTo>
                  <a:lnTo>
                    <a:pt x="4658796" y="1066671"/>
                  </a:lnTo>
                  <a:lnTo>
                    <a:pt x="4711219" y="1064596"/>
                  </a:lnTo>
                  <a:lnTo>
                    <a:pt x="4763758" y="1062269"/>
                  </a:lnTo>
                  <a:lnTo>
                    <a:pt x="4816413" y="1059690"/>
                  </a:lnTo>
                  <a:lnTo>
                    <a:pt x="4869183" y="1056859"/>
                  </a:lnTo>
                  <a:lnTo>
                    <a:pt x="4922069" y="1053775"/>
                  </a:lnTo>
                  <a:lnTo>
                    <a:pt x="4975070" y="1050438"/>
                  </a:lnTo>
                  <a:lnTo>
                    <a:pt x="5028187" y="1046850"/>
                  </a:lnTo>
                  <a:lnTo>
                    <a:pt x="5081419" y="1043009"/>
                  </a:lnTo>
                  <a:lnTo>
                    <a:pt x="5134767" y="1038916"/>
                  </a:lnTo>
                  <a:lnTo>
                    <a:pt x="5188231" y="1034570"/>
                  </a:lnTo>
                  <a:lnTo>
                    <a:pt x="5241810" y="1029973"/>
                  </a:lnTo>
                  <a:lnTo>
                    <a:pt x="5295505" y="1025123"/>
                  </a:lnTo>
                  <a:lnTo>
                    <a:pt x="5349315" y="1020020"/>
                  </a:lnTo>
                  <a:lnTo>
                    <a:pt x="5403241" y="1014665"/>
                  </a:lnTo>
                  <a:lnTo>
                    <a:pt x="5457282" y="1009058"/>
                  </a:lnTo>
                  <a:lnTo>
                    <a:pt x="5511439" y="1003199"/>
                  </a:lnTo>
                  <a:lnTo>
                    <a:pt x="5565711" y="997088"/>
                  </a:lnTo>
                  <a:lnTo>
                    <a:pt x="5620099" y="990724"/>
                  </a:lnTo>
                  <a:lnTo>
                    <a:pt x="5674603" y="984107"/>
                  </a:lnTo>
                  <a:lnTo>
                    <a:pt x="5729222" y="977239"/>
                  </a:lnTo>
                  <a:lnTo>
                    <a:pt x="5783957" y="970118"/>
                  </a:lnTo>
                  <a:lnTo>
                    <a:pt x="5838807" y="962745"/>
                  </a:lnTo>
                  <a:lnTo>
                    <a:pt x="5893773" y="955120"/>
                  </a:lnTo>
                  <a:lnTo>
                    <a:pt x="5948854" y="947242"/>
                  </a:lnTo>
                  <a:lnTo>
                    <a:pt x="6004051" y="939112"/>
                  </a:lnTo>
                  <a:lnTo>
                    <a:pt x="6059363" y="930729"/>
                  </a:lnTo>
                  <a:lnTo>
                    <a:pt x="6114791" y="922095"/>
                  </a:lnTo>
                  <a:lnTo>
                    <a:pt x="6170335" y="913208"/>
                  </a:lnTo>
                  <a:lnTo>
                    <a:pt x="6225994" y="904069"/>
                  </a:lnTo>
                  <a:lnTo>
                    <a:pt x="6281769" y="894677"/>
                  </a:lnTo>
                  <a:lnTo>
                    <a:pt x="6337659" y="885033"/>
                  </a:lnTo>
                  <a:lnTo>
                    <a:pt x="6393665" y="875137"/>
                  </a:lnTo>
                  <a:lnTo>
                    <a:pt x="6414224" y="871331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95" name="Google Shape;4295;g27a17394344_1_4485"/>
            <p:cNvSpPr/>
            <p:nvPr/>
          </p:nvSpPr>
          <p:spPr>
            <a:xfrm>
              <a:off x="15521014" y="5672338"/>
              <a:ext cx="189230" cy="173354"/>
            </a:xfrm>
            <a:custGeom>
              <a:rect b="b" l="l" r="r" t="t"/>
              <a:pathLst>
                <a:path extrusionOk="0" h="173354" w="189230">
                  <a:moveTo>
                    <a:pt x="0" y="0"/>
                  </a:moveTo>
                  <a:lnTo>
                    <a:pt x="32019" y="172972"/>
                  </a:lnTo>
                  <a:lnTo>
                    <a:pt x="188978" y="54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296" name="Google Shape;4296;g27a17394344_1_4485"/>
          <p:cNvSpPr txBox="1"/>
          <p:nvPr/>
        </p:nvSpPr>
        <p:spPr>
          <a:xfrm>
            <a:off x="7124326" y="4014893"/>
            <a:ext cx="109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A15AEE"/>
                </a:solidFill>
                <a:latin typeface="Arial"/>
                <a:ea typeface="Arial"/>
                <a:cs typeface="Arial"/>
                <a:sym typeface="Arial"/>
              </a:rPr>
              <a:t>OWN methods and properties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7" name="Google Shape;4297;g27a17394344_1_4485"/>
          <p:cNvSpPr txBox="1"/>
          <p:nvPr/>
        </p:nvSpPr>
        <p:spPr>
          <a:xfrm rot="359832">
            <a:off x="7143837" y="3335275"/>
            <a:ext cx="686256" cy="3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Inherited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8" name="Google Shape;4298;g27a17394344_1_4485"/>
          <p:cNvSpPr txBox="1"/>
          <p:nvPr/>
        </p:nvSpPr>
        <p:spPr>
          <a:xfrm rot="1260147">
            <a:off x="6821830" y="2070108"/>
            <a:ext cx="1302427" cy="250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6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2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INHERITANC</a:t>
            </a: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9" name="Google Shape;4299;g27a17394344_1_4485"/>
          <p:cNvSpPr txBox="1"/>
          <p:nvPr/>
        </p:nvSpPr>
        <p:spPr>
          <a:xfrm rot="1259754">
            <a:off x="5750642" y="2533356"/>
            <a:ext cx="2995803" cy="3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627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CHILD CL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ASS E</a:t>
            </a:r>
            <a:r>
              <a:rPr b="1" baseline="-25000" lang="en-US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XTENDS PARENT CLASS</a:t>
            </a:r>
            <a:endParaRPr baseline="-25000"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3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4" name="Google Shape;4304;g27a17394344_1_4530"/>
          <p:cNvGrpSpPr/>
          <p:nvPr/>
        </p:nvGrpSpPr>
        <p:grpSpPr>
          <a:xfrm>
            <a:off x="9450507" y="2157625"/>
            <a:ext cx="1928099" cy="2757767"/>
            <a:chOff x="15583515" y="3558088"/>
            <a:chExt cx="3179583" cy="4547768"/>
          </a:xfrm>
        </p:grpSpPr>
        <p:pic>
          <p:nvPicPr>
            <p:cNvPr id="4305" name="Google Shape;4305;g27a17394344_1_45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583515" y="3558088"/>
              <a:ext cx="3179583" cy="4547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6" name="Google Shape;4306;g27a17394344_1_45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35859" y="3558088"/>
              <a:ext cx="2339084" cy="453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7" name="Google Shape;4307;g27a17394344_1_45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64204" y="3610606"/>
              <a:ext cx="1181835" cy="4184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08" name="Google Shape;4308;g27a17394344_1_45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309" name="Google Shape;4309;g27a17394344_1_4530"/>
          <p:cNvSpPr txBox="1"/>
          <p:nvPr>
            <p:ph type="title"/>
          </p:nvPr>
        </p:nvSpPr>
        <p:spPr>
          <a:xfrm>
            <a:off x="365873" y="157387"/>
            <a:ext cx="5538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PRINCIPLE	4:	POLYMORPHISM</a:t>
            </a:r>
            <a:endParaRPr/>
          </a:p>
        </p:txBody>
      </p:sp>
      <p:sp>
        <p:nvSpPr>
          <p:cNvPr id="4310" name="Google Shape;4310;g27a17394344_1_4530"/>
          <p:cNvSpPr/>
          <p:nvPr/>
        </p:nvSpPr>
        <p:spPr>
          <a:xfrm>
            <a:off x="0" y="833200"/>
            <a:ext cx="2910578" cy="6035254"/>
          </a:xfrm>
          <a:custGeom>
            <a:rect b="b" l="l" r="r" t="t"/>
            <a:pathLst>
              <a:path extrusionOk="0" h="9934575" w="4791075">
                <a:moveTo>
                  <a:pt x="4790493" y="0"/>
                </a:moveTo>
                <a:lnTo>
                  <a:pt x="0" y="0"/>
                </a:lnTo>
                <a:lnTo>
                  <a:pt x="0" y="9934547"/>
                </a:lnTo>
                <a:lnTo>
                  <a:pt x="4790493" y="9934547"/>
                </a:lnTo>
                <a:lnTo>
                  <a:pt x="479049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311" name="Google Shape;4311;g27a17394344_1_4530"/>
          <p:cNvSpPr txBox="1"/>
          <p:nvPr/>
        </p:nvSpPr>
        <p:spPr>
          <a:xfrm>
            <a:off x="341332" y="3525450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22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Inheritance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2" name="Google Shape;4312;g27a17394344_1_4530"/>
          <p:cNvSpPr txBox="1"/>
          <p:nvPr/>
        </p:nvSpPr>
        <p:spPr>
          <a:xfrm>
            <a:off x="341332" y="4203550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Polymorphism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3" name="Google Shape;4313;g27a17394344_1_4530"/>
          <p:cNvGrpSpPr/>
          <p:nvPr/>
        </p:nvGrpSpPr>
        <p:grpSpPr>
          <a:xfrm>
            <a:off x="3539901" y="1053242"/>
            <a:ext cx="7742894" cy="5320421"/>
            <a:chOff x="5837568" y="1736876"/>
            <a:chExt cx="12768624" cy="8773781"/>
          </a:xfrm>
        </p:grpSpPr>
        <p:pic>
          <p:nvPicPr>
            <p:cNvPr id="4314" name="Google Shape;4314;g27a17394344_1_45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905406" y="1736885"/>
              <a:ext cx="3074615" cy="4194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5" name="Google Shape;4315;g27a17394344_1_45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944703" y="1736876"/>
              <a:ext cx="2205575" cy="465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6" name="Google Shape;4316;g27a17394344_1_45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37568" y="3552734"/>
              <a:ext cx="3533934" cy="4547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7" name="Google Shape;4317;g27a17394344_1_45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879452" y="3552734"/>
              <a:ext cx="2696899" cy="4374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8" name="Google Shape;4318;g27a17394344_1_4530"/>
            <p:cNvSpPr/>
            <p:nvPr/>
          </p:nvSpPr>
          <p:spPr>
            <a:xfrm>
              <a:off x="11199376" y="3469863"/>
              <a:ext cx="2549525" cy="1046479"/>
            </a:xfrm>
            <a:custGeom>
              <a:rect b="b" l="l" r="r" t="t"/>
              <a:pathLst>
                <a:path extrusionOk="0" h="1046479" w="2549525">
                  <a:moveTo>
                    <a:pt x="0" y="0"/>
                  </a:moveTo>
                  <a:lnTo>
                    <a:pt x="2549496" y="0"/>
                  </a:lnTo>
                  <a:lnTo>
                    <a:pt x="2549496" y="1045947"/>
                  </a:lnTo>
                  <a:lnTo>
                    <a:pt x="0" y="104594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19" name="Google Shape;4319;g27a17394344_1_4530"/>
            <p:cNvSpPr/>
            <p:nvPr/>
          </p:nvSpPr>
          <p:spPr>
            <a:xfrm>
              <a:off x="6112122" y="5589120"/>
              <a:ext cx="3011804" cy="1046479"/>
            </a:xfrm>
            <a:custGeom>
              <a:rect b="b" l="l" r="r" t="t"/>
              <a:pathLst>
                <a:path extrusionOk="0" h="1046479" w="3011804">
                  <a:moveTo>
                    <a:pt x="0" y="0"/>
                  </a:moveTo>
                  <a:lnTo>
                    <a:pt x="3011789" y="0"/>
                  </a:lnTo>
                  <a:lnTo>
                    <a:pt x="3011789" y="1045947"/>
                  </a:lnTo>
                  <a:lnTo>
                    <a:pt x="0" y="104594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20" name="Google Shape;4320;g27a17394344_1_4530"/>
            <p:cNvSpPr/>
            <p:nvPr/>
          </p:nvSpPr>
          <p:spPr>
            <a:xfrm>
              <a:off x="15898552" y="5594475"/>
              <a:ext cx="2707640" cy="1046479"/>
            </a:xfrm>
            <a:custGeom>
              <a:rect b="b" l="l" r="r" t="t"/>
              <a:pathLst>
                <a:path extrusionOk="0" h="1046479" w="2707640">
                  <a:moveTo>
                    <a:pt x="0" y="0"/>
                  </a:moveTo>
                  <a:lnTo>
                    <a:pt x="2707228" y="0"/>
                  </a:lnTo>
                  <a:lnTo>
                    <a:pt x="2707228" y="1045947"/>
                  </a:lnTo>
                  <a:lnTo>
                    <a:pt x="0" y="104594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21" name="Google Shape;4321;g27a17394344_1_4530"/>
            <p:cNvSpPr/>
            <p:nvPr/>
          </p:nvSpPr>
          <p:spPr>
            <a:xfrm>
              <a:off x="6991417" y="9111753"/>
              <a:ext cx="10902950" cy="1398904"/>
            </a:xfrm>
            <a:custGeom>
              <a:rect b="b" l="l" r="r" t="t"/>
              <a:pathLst>
                <a:path extrusionOk="0" h="1398904" w="10902950">
                  <a:moveTo>
                    <a:pt x="10902589" y="0"/>
                  </a:moveTo>
                  <a:lnTo>
                    <a:pt x="0" y="0"/>
                  </a:lnTo>
                  <a:lnTo>
                    <a:pt x="0" y="1398910"/>
                  </a:lnTo>
                  <a:lnTo>
                    <a:pt x="10902589" y="1398910"/>
                  </a:lnTo>
                  <a:lnTo>
                    <a:pt x="1090258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322" name="Google Shape;4322;g27a17394344_1_45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253189" y="9414754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23" name="Google Shape;4323;g27a17394344_1_4530"/>
          <p:cNvSpPr txBox="1"/>
          <p:nvPr/>
        </p:nvSpPr>
        <p:spPr>
          <a:xfrm>
            <a:off x="341332" y="2175852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Abstraction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4" name="Google Shape;4324;g27a17394344_1_4530"/>
          <p:cNvSpPr txBox="1"/>
          <p:nvPr/>
        </p:nvSpPr>
        <p:spPr>
          <a:xfrm>
            <a:off x="341332" y="2851515"/>
            <a:ext cx="22227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Encapsulation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5" name="Google Shape;4325;g27a17394344_1_4530"/>
          <p:cNvSpPr txBox="1"/>
          <p:nvPr/>
        </p:nvSpPr>
        <p:spPr>
          <a:xfrm>
            <a:off x="4239899" y="5525375"/>
            <a:ext cx="6612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425">
            <a:spAutoFit/>
          </a:bodyPr>
          <a:lstStyle/>
          <a:p>
            <a:pPr indent="0" lvl="0" marL="469900" marR="279400" rtl="0" algn="l">
              <a:lnSpc>
                <a:spcPct val="13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Polymorphism: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child class can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overwrite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method it inherited from a parent class [it’s more complex that that, but enough for our purposes].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6" name="Google Shape;4326;g27a17394344_1_4530"/>
          <p:cNvSpPr txBox="1"/>
          <p:nvPr/>
        </p:nvSpPr>
        <p:spPr>
          <a:xfrm>
            <a:off x="6864465" y="3674748"/>
            <a:ext cx="1362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PARENT CLASS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7" name="Google Shape;4327;g27a17394344_1_4530"/>
          <p:cNvSpPr txBox="1"/>
          <p:nvPr/>
        </p:nvSpPr>
        <p:spPr>
          <a:xfrm>
            <a:off x="4014846" y="4993386"/>
            <a:ext cx="6996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2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CHILD CLASS	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CHILD CLASS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8" name="Google Shape;4328;g27a17394344_1_4530"/>
          <p:cNvGrpSpPr/>
          <p:nvPr/>
        </p:nvGrpSpPr>
        <p:grpSpPr>
          <a:xfrm>
            <a:off x="5269924" y="1341083"/>
            <a:ext cx="1207744" cy="641060"/>
            <a:chOff x="8690508" y="2211549"/>
            <a:chExt cx="1991663" cy="1057157"/>
          </a:xfrm>
        </p:grpSpPr>
        <p:sp>
          <p:nvSpPr>
            <p:cNvPr id="4329" name="Google Shape;4329;g27a17394344_1_4530"/>
            <p:cNvSpPr/>
            <p:nvPr/>
          </p:nvSpPr>
          <p:spPr>
            <a:xfrm>
              <a:off x="8999421" y="2211549"/>
              <a:ext cx="1682750" cy="893444"/>
            </a:xfrm>
            <a:custGeom>
              <a:rect b="b" l="l" r="r" t="t"/>
              <a:pathLst>
                <a:path extrusionOk="0" h="893444" w="1682750">
                  <a:moveTo>
                    <a:pt x="1682232" y="0"/>
                  </a:moveTo>
                  <a:lnTo>
                    <a:pt x="46244" y="868339"/>
                  </a:lnTo>
                  <a:lnTo>
                    <a:pt x="0" y="892884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30" name="Google Shape;4330;g27a17394344_1_4530"/>
            <p:cNvSpPr/>
            <p:nvPr/>
          </p:nvSpPr>
          <p:spPr>
            <a:xfrm>
              <a:off x="8690508" y="2902311"/>
              <a:ext cx="449579" cy="366395"/>
            </a:xfrm>
            <a:custGeom>
              <a:rect b="b" l="l" r="r" t="t"/>
              <a:pathLst>
                <a:path extrusionOk="0" h="366395" w="449579">
                  <a:moveTo>
                    <a:pt x="260902" y="0"/>
                  </a:moveTo>
                  <a:lnTo>
                    <a:pt x="0" y="366084"/>
                  </a:lnTo>
                  <a:lnTo>
                    <a:pt x="449409" y="355155"/>
                  </a:lnTo>
                  <a:lnTo>
                    <a:pt x="260902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331" name="Google Shape;4331;g27a17394344_1_4530"/>
          <p:cNvSpPr txBox="1"/>
          <p:nvPr/>
        </p:nvSpPr>
        <p:spPr>
          <a:xfrm>
            <a:off x="4660451" y="1346583"/>
            <a:ext cx="1220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INHERITANCE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2" name="Google Shape;4332;g27a17394344_1_4530"/>
          <p:cNvGrpSpPr/>
          <p:nvPr/>
        </p:nvGrpSpPr>
        <p:grpSpPr>
          <a:xfrm>
            <a:off x="8613170" y="1352056"/>
            <a:ext cx="1207532" cy="641060"/>
            <a:chOff x="14203776" y="2229644"/>
            <a:chExt cx="1991313" cy="1057157"/>
          </a:xfrm>
        </p:grpSpPr>
        <p:sp>
          <p:nvSpPr>
            <p:cNvPr id="4333" name="Google Shape;4333;g27a17394344_1_4530"/>
            <p:cNvSpPr/>
            <p:nvPr/>
          </p:nvSpPr>
          <p:spPr>
            <a:xfrm>
              <a:off x="14203776" y="2229644"/>
              <a:ext cx="1682750" cy="893444"/>
            </a:xfrm>
            <a:custGeom>
              <a:rect b="b" l="l" r="r" t="t"/>
              <a:pathLst>
                <a:path extrusionOk="0" h="893444" w="1682750">
                  <a:moveTo>
                    <a:pt x="0" y="0"/>
                  </a:moveTo>
                  <a:lnTo>
                    <a:pt x="1635988" y="868339"/>
                  </a:lnTo>
                  <a:lnTo>
                    <a:pt x="1682232" y="892884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34" name="Google Shape;4334;g27a17394344_1_4530"/>
            <p:cNvSpPr/>
            <p:nvPr/>
          </p:nvSpPr>
          <p:spPr>
            <a:xfrm>
              <a:off x="15745509" y="2920406"/>
              <a:ext cx="449580" cy="366395"/>
            </a:xfrm>
            <a:custGeom>
              <a:rect b="b" l="l" r="r" t="t"/>
              <a:pathLst>
                <a:path extrusionOk="0" h="366395" w="449580">
                  <a:moveTo>
                    <a:pt x="188507" y="0"/>
                  </a:moveTo>
                  <a:lnTo>
                    <a:pt x="0" y="355155"/>
                  </a:lnTo>
                  <a:lnTo>
                    <a:pt x="449410" y="366085"/>
                  </a:lnTo>
                  <a:lnTo>
                    <a:pt x="18850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335" name="Google Shape;4335;g27a17394344_1_4530"/>
          <p:cNvSpPr txBox="1"/>
          <p:nvPr/>
        </p:nvSpPr>
        <p:spPr>
          <a:xfrm>
            <a:off x="9211450" y="1346583"/>
            <a:ext cx="1220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INHERITANCE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6" name="Google Shape;4336;g27a17394344_1_4530"/>
          <p:cNvGrpSpPr/>
          <p:nvPr/>
        </p:nvGrpSpPr>
        <p:grpSpPr>
          <a:xfrm>
            <a:off x="8447555" y="3703217"/>
            <a:ext cx="1168576" cy="593208"/>
            <a:chOff x="13930665" y="6106888"/>
            <a:chExt cx="1927071" cy="978245"/>
          </a:xfrm>
        </p:grpSpPr>
        <p:sp>
          <p:nvSpPr>
            <p:cNvPr id="4337" name="Google Shape;4337;g27a17394344_1_4530"/>
            <p:cNvSpPr/>
            <p:nvPr/>
          </p:nvSpPr>
          <p:spPr>
            <a:xfrm>
              <a:off x="13930665" y="6192958"/>
              <a:ext cx="1772919" cy="892175"/>
            </a:xfrm>
            <a:custGeom>
              <a:rect b="b" l="l" r="r" t="t"/>
              <a:pathLst>
                <a:path extrusionOk="0" h="892175" w="1772919">
                  <a:moveTo>
                    <a:pt x="0" y="892142"/>
                  </a:moveTo>
                  <a:lnTo>
                    <a:pt x="30234" y="854702"/>
                  </a:lnTo>
                  <a:lnTo>
                    <a:pt x="61092" y="818048"/>
                  </a:lnTo>
                  <a:lnTo>
                    <a:pt x="92576" y="782179"/>
                  </a:lnTo>
                  <a:lnTo>
                    <a:pt x="124683" y="747097"/>
                  </a:lnTo>
                  <a:lnTo>
                    <a:pt x="157415" y="712800"/>
                  </a:lnTo>
                  <a:lnTo>
                    <a:pt x="190771" y="679290"/>
                  </a:lnTo>
                  <a:lnTo>
                    <a:pt x="224752" y="646566"/>
                  </a:lnTo>
                  <a:lnTo>
                    <a:pt x="259357" y="614627"/>
                  </a:lnTo>
                  <a:lnTo>
                    <a:pt x="294587" y="583475"/>
                  </a:lnTo>
                  <a:lnTo>
                    <a:pt x="330441" y="553109"/>
                  </a:lnTo>
                  <a:lnTo>
                    <a:pt x="366920" y="523529"/>
                  </a:lnTo>
                  <a:lnTo>
                    <a:pt x="404023" y="494734"/>
                  </a:lnTo>
                  <a:lnTo>
                    <a:pt x="441750" y="466726"/>
                  </a:lnTo>
                  <a:lnTo>
                    <a:pt x="480102" y="439504"/>
                  </a:lnTo>
                  <a:lnTo>
                    <a:pt x="519078" y="413068"/>
                  </a:lnTo>
                  <a:lnTo>
                    <a:pt x="558679" y="387418"/>
                  </a:lnTo>
                  <a:lnTo>
                    <a:pt x="598904" y="362554"/>
                  </a:lnTo>
                  <a:lnTo>
                    <a:pt x="639754" y="338475"/>
                  </a:lnTo>
                  <a:lnTo>
                    <a:pt x="681227" y="315183"/>
                  </a:lnTo>
                  <a:lnTo>
                    <a:pt x="723326" y="292677"/>
                  </a:lnTo>
                  <a:lnTo>
                    <a:pt x="766049" y="270957"/>
                  </a:lnTo>
                  <a:lnTo>
                    <a:pt x="809396" y="250023"/>
                  </a:lnTo>
                  <a:lnTo>
                    <a:pt x="853368" y="229875"/>
                  </a:lnTo>
                  <a:lnTo>
                    <a:pt x="897964" y="210513"/>
                  </a:lnTo>
                  <a:lnTo>
                    <a:pt x="943184" y="191937"/>
                  </a:lnTo>
                  <a:lnTo>
                    <a:pt x="989029" y="174147"/>
                  </a:lnTo>
                  <a:lnTo>
                    <a:pt x="1035499" y="157144"/>
                  </a:lnTo>
                  <a:lnTo>
                    <a:pt x="1082592" y="140926"/>
                  </a:lnTo>
                  <a:lnTo>
                    <a:pt x="1130311" y="125494"/>
                  </a:lnTo>
                  <a:lnTo>
                    <a:pt x="1178653" y="110848"/>
                  </a:lnTo>
                  <a:lnTo>
                    <a:pt x="1227620" y="96988"/>
                  </a:lnTo>
                  <a:lnTo>
                    <a:pt x="1277212" y="83914"/>
                  </a:lnTo>
                  <a:lnTo>
                    <a:pt x="1327428" y="71626"/>
                  </a:lnTo>
                  <a:lnTo>
                    <a:pt x="1378268" y="60125"/>
                  </a:lnTo>
                  <a:lnTo>
                    <a:pt x="1429733" y="49409"/>
                  </a:lnTo>
                  <a:lnTo>
                    <a:pt x="1481822" y="39479"/>
                  </a:lnTo>
                  <a:lnTo>
                    <a:pt x="1534536" y="30336"/>
                  </a:lnTo>
                  <a:lnTo>
                    <a:pt x="1587874" y="21978"/>
                  </a:lnTo>
                  <a:lnTo>
                    <a:pt x="1641837" y="14406"/>
                  </a:lnTo>
                  <a:lnTo>
                    <a:pt x="1696424" y="7621"/>
                  </a:lnTo>
                  <a:lnTo>
                    <a:pt x="1751635" y="1621"/>
                  </a:lnTo>
                  <a:lnTo>
                    <a:pt x="1772517" y="0"/>
                  </a:lnTo>
                </a:path>
              </a:pathLst>
            </a:custGeom>
            <a:noFill/>
            <a:ln cap="flat" cmpd="sng" w="41875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38" name="Google Shape;4338;g27a17394344_1_4530"/>
            <p:cNvSpPr/>
            <p:nvPr/>
          </p:nvSpPr>
          <p:spPr>
            <a:xfrm>
              <a:off x="15675492" y="6106888"/>
              <a:ext cx="182244" cy="175895"/>
            </a:xfrm>
            <a:custGeom>
              <a:rect b="b" l="l" r="r" t="t"/>
              <a:pathLst>
                <a:path extrusionOk="0" h="175895" w="182244">
                  <a:moveTo>
                    <a:pt x="0" y="0"/>
                  </a:moveTo>
                  <a:lnTo>
                    <a:pt x="13622" y="175383"/>
                  </a:lnTo>
                  <a:lnTo>
                    <a:pt x="182193" y="74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5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339" name="Google Shape;4339;g27a17394344_1_4530"/>
          <p:cNvSpPr txBox="1"/>
          <p:nvPr/>
        </p:nvSpPr>
        <p:spPr>
          <a:xfrm>
            <a:off x="6601181" y="4232213"/>
            <a:ext cx="2003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ctr">
              <a:lnSpc>
                <a:spcPct val="10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15AEE"/>
                </a:solidFill>
                <a:latin typeface="Arial"/>
                <a:ea typeface="Arial"/>
                <a:cs typeface="Arial"/>
                <a:sym typeface="Arial"/>
              </a:rPr>
              <a:t>Own </a:t>
            </a:r>
            <a:r>
              <a:rPr b="1" lang="en-US" sz="1300">
                <a:solidFill>
                  <a:srgbClr val="A15AEE"/>
                </a:solidFill>
                <a:latin typeface="Courier New"/>
                <a:ea typeface="Courier New"/>
                <a:cs typeface="Courier New"/>
                <a:sym typeface="Courier New"/>
              </a:rPr>
              <a:t>login </a:t>
            </a:r>
            <a:r>
              <a:rPr lang="en-US" sz="1300">
                <a:solidFill>
                  <a:srgbClr val="A15AEE"/>
                </a:solidFill>
                <a:latin typeface="Arial"/>
                <a:ea typeface="Arial"/>
                <a:cs typeface="Arial"/>
                <a:sym typeface="Arial"/>
              </a:rPr>
              <a:t>method, </a:t>
            </a:r>
            <a:r>
              <a:rPr b="1" lang="en-US" sz="1300">
                <a:solidFill>
                  <a:srgbClr val="A15AE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overwriting </a:t>
            </a:r>
            <a:r>
              <a:rPr b="1" lang="en-US" sz="1300">
                <a:solidFill>
                  <a:srgbClr val="A15AEE"/>
                </a:solidFill>
                <a:latin typeface="Courier New"/>
                <a:ea typeface="Courier New"/>
                <a:cs typeface="Courier New"/>
                <a:sym typeface="Courier New"/>
              </a:rPr>
              <a:t>login </a:t>
            </a:r>
            <a:r>
              <a:rPr lang="en-US" sz="1300">
                <a:solidFill>
                  <a:srgbClr val="A15AEE"/>
                </a:solidFill>
                <a:latin typeface="Arial"/>
                <a:ea typeface="Arial"/>
                <a:cs typeface="Arial"/>
                <a:sym typeface="Arial"/>
              </a:rPr>
              <a:t>method inherited from </a:t>
            </a:r>
            <a:r>
              <a:rPr b="1" lang="en-US" sz="1300">
                <a:solidFill>
                  <a:srgbClr val="A15AE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340" name="Google Shape;4340;g27a17394344_1_4530"/>
          <p:cNvGrpSpPr/>
          <p:nvPr/>
        </p:nvGrpSpPr>
        <p:grpSpPr>
          <a:xfrm>
            <a:off x="3706391" y="3389243"/>
            <a:ext cx="7576404" cy="907182"/>
            <a:chOff x="6112122" y="5589121"/>
            <a:chExt cx="12494070" cy="1496012"/>
          </a:xfrm>
        </p:grpSpPr>
        <p:sp>
          <p:nvSpPr>
            <p:cNvPr id="4341" name="Google Shape;4341;g27a17394344_1_4530"/>
            <p:cNvSpPr/>
            <p:nvPr/>
          </p:nvSpPr>
          <p:spPr>
            <a:xfrm>
              <a:off x="9319837" y="6192958"/>
              <a:ext cx="1772920" cy="892175"/>
            </a:xfrm>
            <a:custGeom>
              <a:rect b="b" l="l" r="r" t="t"/>
              <a:pathLst>
                <a:path extrusionOk="0" h="892175" w="1772920">
                  <a:moveTo>
                    <a:pt x="1772516" y="892142"/>
                  </a:moveTo>
                  <a:lnTo>
                    <a:pt x="1742282" y="854702"/>
                  </a:lnTo>
                  <a:lnTo>
                    <a:pt x="1711423" y="818048"/>
                  </a:lnTo>
                  <a:lnTo>
                    <a:pt x="1679940" y="782179"/>
                  </a:lnTo>
                  <a:lnTo>
                    <a:pt x="1647833" y="747097"/>
                  </a:lnTo>
                  <a:lnTo>
                    <a:pt x="1615101" y="712800"/>
                  </a:lnTo>
                  <a:lnTo>
                    <a:pt x="1581745" y="679290"/>
                  </a:lnTo>
                  <a:lnTo>
                    <a:pt x="1547764" y="646566"/>
                  </a:lnTo>
                  <a:lnTo>
                    <a:pt x="1513159" y="614627"/>
                  </a:lnTo>
                  <a:lnTo>
                    <a:pt x="1477929" y="583475"/>
                  </a:lnTo>
                  <a:lnTo>
                    <a:pt x="1442075" y="553109"/>
                  </a:lnTo>
                  <a:lnTo>
                    <a:pt x="1405596" y="523529"/>
                  </a:lnTo>
                  <a:lnTo>
                    <a:pt x="1368493" y="494734"/>
                  </a:lnTo>
                  <a:lnTo>
                    <a:pt x="1330766" y="466726"/>
                  </a:lnTo>
                  <a:lnTo>
                    <a:pt x="1292414" y="439504"/>
                  </a:lnTo>
                  <a:lnTo>
                    <a:pt x="1253438" y="413068"/>
                  </a:lnTo>
                  <a:lnTo>
                    <a:pt x="1213837" y="387418"/>
                  </a:lnTo>
                  <a:lnTo>
                    <a:pt x="1173612" y="362554"/>
                  </a:lnTo>
                  <a:lnTo>
                    <a:pt x="1132763" y="338475"/>
                  </a:lnTo>
                  <a:lnTo>
                    <a:pt x="1091289" y="315183"/>
                  </a:lnTo>
                  <a:lnTo>
                    <a:pt x="1049190" y="292677"/>
                  </a:lnTo>
                  <a:lnTo>
                    <a:pt x="1006468" y="270957"/>
                  </a:lnTo>
                  <a:lnTo>
                    <a:pt x="963120" y="250023"/>
                  </a:lnTo>
                  <a:lnTo>
                    <a:pt x="919149" y="229875"/>
                  </a:lnTo>
                  <a:lnTo>
                    <a:pt x="874553" y="210513"/>
                  </a:lnTo>
                  <a:lnTo>
                    <a:pt x="829332" y="191937"/>
                  </a:lnTo>
                  <a:lnTo>
                    <a:pt x="783487" y="174147"/>
                  </a:lnTo>
                  <a:lnTo>
                    <a:pt x="737018" y="157144"/>
                  </a:lnTo>
                  <a:lnTo>
                    <a:pt x="689924" y="140926"/>
                  </a:lnTo>
                  <a:lnTo>
                    <a:pt x="642206" y="125494"/>
                  </a:lnTo>
                  <a:lnTo>
                    <a:pt x="593863" y="110848"/>
                  </a:lnTo>
                  <a:lnTo>
                    <a:pt x="544896" y="96988"/>
                  </a:lnTo>
                  <a:lnTo>
                    <a:pt x="495304" y="83914"/>
                  </a:lnTo>
                  <a:lnTo>
                    <a:pt x="445089" y="71626"/>
                  </a:lnTo>
                  <a:lnTo>
                    <a:pt x="394248" y="60125"/>
                  </a:lnTo>
                  <a:lnTo>
                    <a:pt x="342783" y="49409"/>
                  </a:lnTo>
                  <a:lnTo>
                    <a:pt x="290694" y="39479"/>
                  </a:lnTo>
                  <a:lnTo>
                    <a:pt x="237981" y="30336"/>
                  </a:lnTo>
                  <a:lnTo>
                    <a:pt x="184642" y="21978"/>
                  </a:lnTo>
                  <a:lnTo>
                    <a:pt x="130680" y="14406"/>
                  </a:lnTo>
                  <a:lnTo>
                    <a:pt x="76093" y="7621"/>
                  </a:lnTo>
                  <a:lnTo>
                    <a:pt x="20882" y="1621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42" name="Google Shape;4342;g27a17394344_1_4530"/>
            <p:cNvSpPr/>
            <p:nvPr/>
          </p:nvSpPr>
          <p:spPr>
            <a:xfrm>
              <a:off x="9165333" y="6106888"/>
              <a:ext cx="182245" cy="175895"/>
            </a:xfrm>
            <a:custGeom>
              <a:rect b="b" l="l" r="r" t="t"/>
              <a:pathLst>
                <a:path extrusionOk="0" h="175895" w="182245">
                  <a:moveTo>
                    <a:pt x="182191" y="0"/>
                  </a:moveTo>
                  <a:lnTo>
                    <a:pt x="0" y="74073"/>
                  </a:lnTo>
                  <a:lnTo>
                    <a:pt x="168573" y="175383"/>
                  </a:lnTo>
                  <a:lnTo>
                    <a:pt x="182191" y="0"/>
                  </a:lnTo>
                  <a:close/>
                </a:path>
              </a:pathLst>
            </a:custGeom>
            <a:solidFill>
              <a:srgbClr val="A15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43" name="Google Shape;4343;g27a17394344_1_4530"/>
            <p:cNvSpPr/>
            <p:nvPr/>
          </p:nvSpPr>
          <p:spPr>
            <a:xfrm>
              <a:off x="6112122" y="5589121"/>
              <a:ext cx="3011804" cy="1046479"/>
            </a:xfrm>
            <a:custGeom>
              <a:rect b="b" l="l" r="r" t="t"/>
              <a:pathLst>
                <a:path extrusionOk="0" h="1046479" w="3011804">
                  <a:moveTo>
                    <a:pt x="0" y="0"/>
                  </a:moveTo>
                  <a:lnTo>
                    <a:pt x="3011789" y="0"/>
                  </a:lnTo>
                  <a:lnTo>
                    <a:pt x="3011789" y="1045947"/>
                  </a:lnTo>
                  <a:lnTo>
                    <a:pt x="0" y="104594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44" name="Google Shape;4344;g27a17394344_1_4530"/>
            <p:cNvSpPr/>
            <p:nvPr/>
          </p:nvSpPr>
          <p:spPr>
            <a:xfrm>
              <a:off x="15898552" y="5594475"/>
              <a:ext cx="2707640" cy="1046479"/>
            </a:xfrm>
            <a:custGeom>
              <a:rect b="b" l="l" r="r" t="t"/>
              <a:pathLst>
                <a:path extrusionOk="0" h="1046479" w="2707640">
                  <a:moveTo>
                    <a:pt x="0" y="0"/>
                  </a:moveTo>
                  <a:lnTo>
                    <a:pt x="2707228" y="0"/>
                  </a:lnTo>
                  <a:lnTo>
                    <a:pt x="2707228" y="1045947"/>
                  </a:lnTo>
                  <a:lnTo>
                    <a:pt x="0" y="104594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8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9" name="Google Shape;4349;g27a17394344_1_4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50" name="Google Shape;4350;g27a17394344_1_4619"/>
          <p:cNvSpPr txBox="1"/>
          <p:nvPr/>
        </p:nvSpPr>
        <p:spPr>
          <a:xfrm>
            <a:off x="6142211" y="1526583"/>
            <a:ext cx="54990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OBJECT ORIENTED PROGRAMMING (OOP) WITH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OOP IN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1" name="Google Shape;4351;g27a17394344_1_46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2" name="Google Shape;4352;g27a17394344_1_46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6" name="Shape 4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7" name="Google Shape;4357;g27a17394344_1_4626"/>
          <p:cNvGrpSpPr/>
          <p:nvPr/>
        </p:nvGrpSpPr>
        <p:grpSpPr>
          <a:xfrm>
            <a:off x="8748149" y="825441"/>
            <a:ext cx="3443242" cy="6032413"/>
            <a:chOff x="14426367" y="1361215"/>
            <a:chExt cx="5678169" cy="9947910"/>
          </a:xfrm>
        </p:grpSpPr>
        <p:sp>
          <p:nvSpPr>
            <p:cNvPr id="4358" name="Google Shape;4358;g27a17394344_1_4626"/>
            <p:cNvSpPr/>
            <p:nvPr/>
          </p:nvSpPr>
          <p:spPr>
            <a:xfrm>
              <a:off x="14426367" y="1361215"/>
              <a:ext cx="5678169" cy="9947910"/>
            </a:xfrm>
            <a:custGeom>
              <a:rect b="b" l="l" r="r" t="t"/>
              <a:pathLst>
                <a:path extrusionOk="0" h="9947910" w="5678169">
                  <a:moveTo>
                    <a:pt x="5677734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5677734" y="9947341"/>
                  </a:lnTo>
                  <a:lnTo>
                    <a:pt x="567773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359" name="Google Shape;4359;g27a17394344_1_46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29251" y="1922896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0" name="Google Shape;4360;g27a17394344_1_4626"/>
          <p:cNvSpPr txBox="1"/>
          <p:nvPr/>
        </p:nvSpPr>
        <p:spPr>
          <a:xfrm>
            <a:off x="9597301" y="1134835"/>
            <a:ext cx="12609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Example: Array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1" name="Google Shape;4361;g27a17394344_1_4626"/>
          <p:cNvGrpSpPr/>
          <p:nvPr/>
        </p:nvGrpSpPr>
        <p:grpSpPr>
          <a:xfrm>
            <a:off x="0" y="825441"/>
            <a:ext cx="4063965" cy="6032413"/>
            <a:chOff x="0" y="1361215"/>
            <a:chExt cx="6701790" cy="9947910"/>
          </a:xfrm>
        </p:grpSpPr>
        <p:sp>
          <p:nvSpPr>
            <p:cNvPr id="4362" name="Google Shape;4362;g27a17394344_1_4626"/>
            <p:cNvSpPr/>
            <p:nvPr/>
          </p:nvSpPr>
          <p:spPr>
            <a:xfrm>
              <a:off x="0" y="1361215"/>
              <a:ext cx="6701790" cy="9947910"/>
            </a:xfrm>
            <a:custGeom>
              <a:rect b="b" l="l" r="r" t="t"/>
              <a:pathLst>
                <a:path extrusionOk="0" h="9947910" w="6701790">
                  <a:moveTo>
                    <a:pt x="6701366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6701366" y="9947341"/>
                  </a:lnTo>
                  <a:lnTo>
                    <a:pt x="670136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363" name="Google Shape;4363;g27a17394344_1_46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4914" y="1846121"/>
              <a:ext cx="4851538" cy="8897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4" name="Google Shape;4364;g27a17394344_1_4626"/>
          <p:cNvSpPr txBox="1"/>
          <p:nvPr/>
        </p:nvSpPr>
        <p:spPr>
          <a:xfrm>
            <a:off x="180993" y="1192079"/>
            <a:ext cx="3938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“CLASSICAL OOP”:	CLASSES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5" name="Google Shape;4365;g27a17394344_1_46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366" name="Google Shape;4366;g27a17394344_1_4626"/>
          <p:cNvSpPr txBox="1"/>
          <p:nvPr>
            <p:ph type="title"/>
          </p:nvPr>
        </p:nvSpPr>
        <p:spPr>
          <a:xfrm>
            <a:off x="365873" y="157387"/>
            <a:ext cx="7560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OOP IN JAVASCRIPT:	PROTOTYPES</a:t>
            </a:r>
            <a:endParaRPr/>
          </a:p>
        </p:txBody>
      </p:sp>
      <p:grpSp>
        <p:nvGrpSpPr>
          <p:cNvPr id="4367" name="Google Shape;4367;g27a17394344_1_4626"/>
          <p:cNvGrpSpPr/>
          <p:nvPr/>
        </p:nvGrpSpPr>
        <p:grpSpPr>
          <a:xfrm>
            <a:off x="514304" y="2265863"/>
            <a:ext cx="10767768" cy="1474040"/>
            <a:chOff x="848126" y="3736582"/>
            <a:chExt cx="17756874" cy="2430805"/>
          </a:xfrm>
        </p:grpSpPr>
        <p:sp>
          <p:nvSpPr>
            <p:cNvPr id="4368" name="Google Shape;4368;g27a17394344_1_4626"/>
            <p:cNvSpPr/>
            <p:nvPr/>
          </p:nvSpPr>
          <p:spPr>
            <a:xfrm>
              <a:off x="15514516" y="5832742"/>
              <a:ext cx="499109" cy="334645"/>
            </a:xfrm>
            <a:custGeom>
              <a:rect b="b" l="l" r="r" t="t"/>
              <a:pathLst>
                <a:path extrusionOk="0" h="334645" w="499109">
                  <a:moveTo>
                    <a:pt x="498568" y="334646"/>
                  </a:moveTo>
                  <a:lnTo>
                    <a:pt x="437458" y="333217"/>
                  </a:lnTo>
                  <a:lnTo>
                    <a:pt x="380277" y="328561"/>
                  </a:lnTo>
                  <a:lnTo>
                    <a:pt x="327024" y="320678"/>
                  </a:lnTo>
                  <a:lnTo>
                    <a:pt x="277699" y="309566"/>
                  </a:lnTo>
                  <a:lnTo>
                    <a:pt x="232303" y="295228"/>
                  </a:lnTo>
                  <a:lnTo>
                    <a:pt x="190835" y="277662"/>
                  </a:lnTo>
                  <a:lnTo>
                    <a:pt x="153296" y="256868"/>
                  </a:lnTo>
                  <a:lnTo>
                    <a:pt x="119685" y="232847"/>
                  </a:lnTo>
                  <a:lnTo>
                    <a:pt x="90003" y="205598"/>
                  </a:lnTo>
                  <a:lnTo>
                    <a:pt x="64249" y="175122"/>
                  </a:lnTo>
                  <a:lnTo>
                    <a:pt x="42423" y="141418"/>
                  </a:lnTo>
                  <a:lnTo>
                    <a:pt x="24526" y="104486"/>
                  </a:lnTo>
                  <a:lnTo>
                    <a:pt x="10557" y="64328"/>
                  </a:lnTo>
                  <a:lnTo>
                    <a:pt x="517" y="20941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69" name="Google Shape;4369;g27a17394344_1_4626"/>
            <p:cNvSpPr/>
            <p:nvPr/>
          </p:nvSpPr>
          <p:spPr>
            <a:xfrm>
              <a:off x="15427101" y="5677821"/>
              <a:ext cx="175894" cy="178435"/>
            </a:xfrm>
            <a:custGeom>
              <a:rect b="b" l="l" r="r" t="t"/>
              <a:pathLst>
                <a:path extrusionOk="0" h="178435" w="175894">
                  <a:moveTo>
                    <a:pt x="83578" y="0"/>
                  </a:moveTo>
                  <a:lnTo>
                    <a:pt x="0" y="178029"/>
                  </a:lnTo>
                  <a:lnTo>
                    <a:pt x="175858" y="173684"/>
                  </a:lnTo>
                  <a:lnTo>
                    <a:pt x="8357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370" name="Google Shape;4370;g27a17394344_1_46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270351" y="4349459"/>
              <a:ext cx="3334649" cy="11933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1" name="Google Shape;4371;g27a17394344_1_4626"/>
            <p:cNvSpPr/>
            <p:nvPr/>
          </p:nvSpPr>
          <p:spPr>
            <a:xfrm>
              <a:off x="15301764" y="5112125"/>
              <a:ext cx="1742440" cy="400685"/>
            </a:xfrm>
            <a:custGeom>
              <a:rect b="b" l="l" r="r" t="t"/>
              <a:pathLst>
                <a:path extrusionOk="0" h="400685" w="1742440">
                  <a:moveTo>
                    <a:pt x="0" y="0"/>
                  </a:moveTo>
                  <a:lnTo>
                    <a:pt x="1741849" y="0"/>
                  </a:lnTo>
                  <a:lnTo>
                    <a:pt x="1741849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372" name="Google Shape;4372;g27a17394344_1_46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270351" y="3796462"/>
              <a:ext cx="2014069" cy="5156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3" name="Google Shape;4373;g27a17394344_1_46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8126" y="3736582"/>
              <a:ext cx="1684862" cy="1110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74" name="Google Shape;4374;g27a17394344_1_4626"/>
          <p:cNvSpPr txBox="1"/>
          <p:nvPr/>
        </p:nvSpPr>
        <p:spPr>
          <a:xfrm>
            <a:off x="9819507" y="3490215"/>
            <a:ext cx="19842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Array.prototype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is the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prototype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of all array objects we create in JavaScript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39700" rtl="0" algn="l">
              <a:lnSpc>
                <a:spcPct val="1127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Therefore,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arrays have access to the </a:t>
            </a: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map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method!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5" name="Google Shape;4375;g27a17394344_1_4626"/>
          <p:cNvSpPr txBox="1"/>
          <p:nvPr/>
        </p:nvSpPr>
        <p:spPr>
          <a:xfrm>
            <a:off x="1143000" y="2019414"/>
            <a:ext cx="1778400" cy="4335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702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6" name="Google Shape;4376;g27a17394344_1_4626"/>
          <p:cNvSpPr txBox="1"/>
          <p:nvPr/>
        </p:nvSpPr>
        <p:spPr>
          <a:xfrm>
            <a:off x="1143000" y="3488167"/>
            <a:ext cx="1778400" cy="4335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70200">
            <a:spAutoFit/>
          </a:bodyPr>
          <a:lstStyle/>
          <a:p>
            <a:pPr indent="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7" name="Google Shape;4377;g27a17394344_1_4626"/>
          <p:cNvGrpSpPr/>
          <p:nvPr/>
        </p:nvGrpSpPr>
        <p:grpSpPr>
          <a:xfrm>
            <a:off x="1944231" y="1119488"/>
            <a:ext cx="5622318" cy="2224135"/>
            <a:chOff x="3206185" y="1846122"/>
            <a:chExt cx="9271633" cy="3667768"/>
          </a:xfrm>
        </p:grpSpPr>
        <p:sp>
          <p:nvSpPr>
            <p:cNvPr id="4378" name="Google Shape;4378;g27a17394344_1_4626"/>
            <p:cNvSpPr/>
            <p:nvPr/>
          </p:nvSpPr>
          <p:spPr>
            <a:xfrm>
              <a:off x="3350683" y="4563817"/>
              <a:ext cx="0" cy="697229"/>
            </a:xfrm>
            <a:custGeom>
              <a:rect b="b" l="l" r="r" t="t"/>
              <a:pathLst>
                <a:path extrusionOk="0" h="697229" w="120000">
                  <a:moveTo>
                    <a:pt x="0" y="0"/>
                  </a:moveTo>
                  <a:lnTo>
                    <a:pt x="0" y="660512"/>
                  </a:lnTo>
                  <a:lnTo>
                    <a:pt x="0" y="69716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79" name="Google Shape;4379;g27a17394344_1_4626"/>
            <p:cNvSpPr/>
            <p:nvPr/>
          </p:nvSpPr>
          <p:spPr>
            <a:xfrm>
              <a:off x="3206185" y="5224330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380" name="Google Shape;4380;g27a17394344_1_46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26280" y="1846122"/>
              <a:ext cx="4851538" cy="895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1" name="Google Shape;4381;g27a17394344_1_4626"/>
          <p:cNvSpPr txBox="1"/>
          <p:nvPr/>
        </p:nvSpPr>
        <p:spPr>
          <a:xfrm>
            <a:off x="4587660" y="1192079"/>
            <a:ext cx="3536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OOP	IN	JS:	PROTOTYPES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2" name="Google Shape;4382;g27a17394344_1_4626"/>
          <p:cNvGrpSpPr/>
          <p:nvPr/>
        </p:nvGrpSpPr>
        <p:grpSpPr>
          <a:xfrm>
            <a:off x="596584" y="1510696"/>
            <a:ext cx="10685488" cy="5026147"/>
            <a:chOff x="983813" y="2491254"/>
            <a:chExt cx="17621188" cy="8288501"/>
          </a:xfrm>
        </p:grpSpPr>
        <p:pic>
          <p:nvPicPr>
            <p:cNvPr id="4383" name="Google Shape;4383;g27a17394344_1_46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3813" y="7466948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4" name="Google Shape;4384;g27a17394344_1_46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3813" y="8851199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5" name="Google Shape;4385;g27a17394344_1_4626"/>
            <p:cNvSpPr/>
            <p:nvPr/>
          </p:nvSpPr>
          <p:spPr>
            <a:xfrm>
              <a:off x="10052050" y="4816165"/>
              <a:ext cx="0" cy="697229"/>
            </a:xfrm>
            <a:custGeom>
              <a:rect b="b" l="l" r="r" t="t"/>
              <a:pathLst>
                <a:path extrusionOk="0" h="697229" w="120000">
                  <a:moveTo>
                    <a:pt x="0" y="697161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86" name="Google Shape;4386;g27a17394344_1_4626"/>
            <p:cNvSpPr/>
            <p:nvPr/>
          </p:nvSpPr>
          <p:spPr>
            <a:xfrm>
              <a:off x="9907551" y="4563817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387" name="Google Shape;4387;g27a17394344_1_46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46409" y="7466948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8" name="Google Shape;4388;g27a17394344_1_46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46409" y="8067977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9" name="Google Shape;4389;g27a17394344_1_46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46409" y="9843839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0" name="Google Shape;4390;g27a17394344_1_46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270352" y="8133508"/>
              <a:ext cx="3334649" cy="26300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1" name="Google Shape;4391;g27a17394344_1_4626"/>
            <p:cNvSpPr/>
            <p:nvPr/>
          </p:nvSpPr>
          <p:spPr>
            <a:xfrm>
              <a:off x="15633503" y="9331601"/>
              <a:ext cx="1064894" cy="297179"/>
            </a:xfrm>
            <a:custGeom>
              <a:rect b="b" l="l" r="r" t="t"/>
              <a:pathLst>
                <a:path extrusionOk="0" h="297179" w="1064894">
                  <a:moveTo>
                    <a:pt x="0" y="0"/>
                  </a:moveTo>
                  <a:lnTo>
                    <a:pt x="1064836" y="0"/>
                  </a:lnTo>
                  <a:lnTo>
                    <a:pt x="1064836" y="296659"/>
                  </a:lnTo>
                  <a:lnTo>
                    <a:pt x="0" y="29665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92" name="Google Shape;4392;g27a17394344_1_4626"/>
            <p:cNvSpPr/>
            <p:nvPr/>
          </p:nvSpPr>
          <p:spPr>
            <a:xfrm>
              <a:off x="15807801" y="10482576"/>
              <a:ext cx="1289050" cy="297179"/>
            </a:xfrm>
            <a:custGeom>
              <a:rect b="b" l="l" r="r" t="t"/>
              <a:pathLst>
                <a:path extrusionOk="0" h="297179" w="1289050">
                  <a:moveTo>
                    <a:pt x="0" y="0"/>
                  </a:moveTo>
                  <a:lnTo>
                    <a:pt x="1288538" y="0"/>
                  </a:lnTo>
                  <a:lnTo>
                    <a:pt x="1288538" y="296659"/>
                  </a:lnTo>
                  <a:lnTo>
                    <a:pt x="0" y="29665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93" name="Google Shape;4393;g27a17394344_1_4626"/>
            <p:cNvSpPr/>
            <p:nvPr/>
          </p:nvSpPr>
          <p:spPr>
            <a:xfrm>
              <a:off x="11795875" y="3491958"/>
              <a:ext cx="586104" cy="216535"/>
            </a:xfrm>
            <a:custGeom>
              <a:rect b="b" l="l" r="r" t="t"/>
              <a:pathLst>
                <a:path extrusionOk="0" h="216535" w="586104">
                  <a:moveTo>
                    <a:pt x="585569" y="658"/>
                  </a:moveTo>
                  <a:lnTo>
                    <a:pt x="532370" y="0"/>
                  </a:lnTo>
                  <a:lnTo>
                    <a:pt x="480702" y="2009"/>
                  </a:lnTo>
                  <a:lnTo>
                    <a:pt x="430566" y="6688"/>
                  </a:lnTo>
                  <a:lnTo>
                    <a:pt x="381961" y="14035"/>
                  </a:lnTo>
                  <a:lnTo>
                    <a:pt x="334887" y="24050"/>
                  </a:lnTo>
                  <a:lnTo>
                    <a:pt x="289345" y="36733"/>
                  </a:lnTo>
                  <a:lnTo>
                    <a:pt x="245334" y="52085"/>
                  </a:lnTo>
                  <a:lnTo>
                    <a:pt x="202854" y="70105"/>
                  </a:lnTo>
                  <a:lnTo>
                    <a:pt x="161906" y="90794"/>
                  </a:lnTo>
                  <a:lnTo>
                    <a:pt x="122489" y="114151"/>
                  </a:lnTo>
                  <a:lnTo>
                    <a:pt x="84603" y="140177"/>
                  </a:lnTo>
                  <a:lnTo>
                    <a:pt x="48249" y="168871"/>
                  </a:lnTo>
                  <a:lnTo>
                    <a:pt x="13426" y="200233"/>
                  </a:lnTo>
                  <a:lnTo>
                    <a:pt x="0" y="21631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94" name="Google Shape;4394;g27a17394344_1_4626"/>
            <p:cNvSpPr/>
            <p:nvPr/>
          </p:nvSpPr>
          <p:spPr>
            <a:xfrm>
              <a:off x="11696575" y="3635842"/>
              <a:ext cx="180340" cy="191770"/>
            </a:xfrm>
            <a:custGeom>
              <a:rect b="b" l="l" r="r" t="t"/>
              <a:pathLst>
                <a:path extrusionOk="0" h="191770" w="180340">
                  <a:moveTo>
                    <a:pt x="45192" y="0"/>
                  </a:moveTo>
                  <a:lnTo>
                    <a:pt x="0" y="191410"/>
                  </a:lnTo>
                  <a:lnTo>
                    <a:pt x="180245" y="112718"/>
                  </a:lnTo>
                  <a:lnTo>
                    <a:pt x="4519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95" name="Google Shape;4395;g27a17394344_1_4626"/>
            <p:cNvSpPr/>
            <p:nvPr/>
          </p:nvSpPr>
          <p:spPr>
            <a:xfrm>
              <a:off x="11760138" y="6314573"/>
              <a:ext cx="586104" cy="216534"/>
            </a:xfrm>
            <a:custGeom>
              <a:rect b="b" l="l" r="r" t="t"/>
              <a:pathLst>
                <a:path extrusionOk="0" h="216534" w="586104">
                  <a:moveTo>
                    <a:pt x="585569" y="215661"/>
                  </a:moveTo>
                  <a:lnTo>
                    <a:pt x="532370" y="216319"/>
                  </a:lnTo>
                  <a:lnTo>
                    <a:pt x="480702" y="214310"/>
                  </a:lnTo>
                  <a:lnTo>
                    <a:pt x="430566" y="209631"/>
                  </a:lnTo>
                  <a:lnTo>
                    <a:pt x="381961" y="202284"/>
                  </a:lnTo>
                  <a:lnTo>
                    <a:pt x="334887" y="192269"/>
                  </a:lnTo>
                  <a:lnTo>
                    <a:pt x="289345" y="179586"/>
                  </a:lnTo>
                  <a:lnTo>
                    <a:pt x="245334" y="164234"/>
                  </a:lnTo>
                  <a:lnTo>
                    <a:pt x="202854" y="146214"/>
                  </a:lnTo>
                  <a:lnTo>
                    <a:pt x="161906" y="125525"/>
                  </a:lnTo>
                  <a:lnTo>
                    <a:pt x="122489" y="102168"/>
                  </a:lnTo>
                  <a:lnTo>
                    <a:pt x="84603" y="76142"/>
                  </a:lnTo>
                  <a:lnTo>
                    <a:pt x="48249" y="47448"/>
                  </a:lnTo>
                  <a:lnTo>
                    <a:pt x="13426" y="16086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96" name="Google Shape;4396;g27a17394344_1_4626"/>
            <p:cNvSpPr/>
            <p:nvPr/>
          </p:nvSpPr>
          <p:spPr>
            <a:xfrm>
              <a:off x="11660839" y="6195598"/>
              <a:ext cx="180340" cy="191770"/>
            </a:xfrm>
            <a:custGeom>
              <a:rect b="b" l="l" r="r" t="t"/>
              <a:pathLst>
                <a:path extrusionOk="0" h="191770" w="180340">
                  <a:moveTo>
                    <a:pt x="0" y="0"/>
                  </a:moveTo>
                  <a:lnTo>
                    <a:pt x="45192" y="191411"/>
                  </a:lnTo>
                  <a:lnTo>
                    <a:pt x="180245" y="78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397" name="Google Shape;4397;g27a17394344_1_46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270352" y="2491254"/>
              <a:ext cx="3317503" cy="870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8" name="Google Shape;4398;g27a17394344_1_4626"/>
            <p:cNvSpPr/>
            <p:nvPr/>
          </p:nvSpPr>
          <p:spPr>
            <a:xfrm>
              <a:off x="16132336" y="2581874"/>
              <a:ext cx="627380" cy="329564"/>
            </a:xfrm>
            <a:custGeom>
              <a:rect b="b" l="l" r="r" t="t"/>
              <a:pathLst>
                <a:path extrusionOk="0" h="329564" w="627380">
                  <a:moveTo>
                    <a:pt x="0" y="0"/>
                  </a:moveTo>
                  <a:lnTo>
                    <a:pt x="627206" y="0"/>
                  </a:lnTo>
                  <a:lnTo>
                    <a:pt x="627206" y="329095"/>
                  </a:lnTo>
                  <a:lnTo>
                    <a:pt x="0" y="32909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99" name="Google Shape;4399;g27a17394344_1_4626"/>
            <p:cNvSpPr/>
            <p:nvPr/>
          </p:nvSpPr>
          <p:spPr>
            <a:xfrm>
              <a:off x="15306999" y="2922186"/>
              <a:ext cx="627380" cy="329564"/>
            </a:xfrm>
            <a:custGeom>
              <a:rect b="b" l="l" r="r" t="t"/>
              <a:pathLst>
                <a:path extrusionOk="0" h="329564" w="627380">
                  <a:moveTo>
                    <a:pt x="0" y="0"/>
                  </a:moveTo>
                  <a:lnTo>
                    <a:pt x="627206" y="0"/>
                  </a:lnTo>
                  <a:lnTo>
                    <a:pt x="627206" y="329095"/>
                  </a:lnTo>
                  <a:lnTo>
                    <a:pt x="0" y="32909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400" name="Google Shape;4400;g27a17394344_1_4626"/>
          <p:cNvSpPr txBox="1"/>
          <p:nvPr/>
        </p:nvSpPr>
        <p:spPr>
          <a:xfrm>
            <a:off x="897605" y="4460960"/>
            <a:ext cx="25725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1905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Objects (instances) are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instantiated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from a class, which functions like a blueprint;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5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Behavior (methods) is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copied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from class to all instances.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1" name="Google Shape;4401;g27a17394344_1_4626"/>
          <p:cNvSpPr txBox="1"/>
          <p:nvPr/>
        </p:nvSpPr>
        <p:spPr>
          <a:xfrm>
            <a:off x="5207000" y="2019414"/>
            <a:ext cx="1778400" cy="4335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70200">
            <a:spAutoFit/>
          </a:bodyPr>
          <a:lstStyle/>
          <a:p>
            <a:pPr indent="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2" name="Google Shape;4402;g27a17394344_1_4626"/>
          <p:cNvSpPr txBox="1"/>
          <p:nvPr/>
        </p:nvSpPr>
        <p:spPr>
          <a:xfrm>
            <a:off x="5207000" y="3488167"/>
            <a:ext cx="1778400" cy="4335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70200">
            <a:spAutoFit/>
          </a:bodyPr>
          <a:lstStyle/>
          <a:p>
            <a:pPr indent="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3" name="Google Shape;4403;g27a17394344_1_4626"/>
          <p:cNvSpPr txBox="1"/>
          <p:nvPr/>
        </p:nvSpPr>
        <p:spPr>
          <a:xfrm>
            <a:off x="2197157" y="2899861"/>
            <a:ext cx="11691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INSTANTIATION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4" name="Google Shape;4404;g27a17394344_1_4626"/>
          <p:cNvSpPr txBox="1"/>
          <p:nvPr/>
        </p:nvSpPr>
        <p:spPr>
          <a:xfrm>
            <a:off x="6321247" y="2854996"/>
            <a:ext cx="21012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-571500" lvl="0" marL="5842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PROTOTYPAL INHERITANCE/ DELEGATION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5" name="Google Shape;4405;g27a17394344_1_4626"/>
          <p:cNvSpPr txBox="1"/>
          <p:nvPr/>
        </p:nvSpPr>
        <p:spPr>
          <a:xfrm>
            <a:off x="4816805" y="4500327"/>
            <a:ext cx="29709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Objects are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linked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a prototype object;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6" name="Google Shape;4406;g27a17394344_1_4626"/>
          <p:cNvSpPr txBox="1"/>
          <p:nvPr/>
        </p:nvSpPr>
        <p:spPr>
          <a:xfrm>
            <a:off x="4726884" y="4787533"/>
            <a:ext cx="3078600" cy="963300"/>
          </a:xfrm>
          <a:prstGeom prst="rect">
            <a:avLst/>
          </a:prstGeom>
          <a:solidFill>
            <a:srgbClr val="F2425D">
              <a:alpha val="24310"/>
            </a:srgbClr>
          </a:solidFill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5425">
            <a:spAutoFit/>
          </a:bodyPr>
          <a:lstStyle/>
          <a:p>
            <a:pPr indent="0" lvl="0" marL="101600" marR="177800" rtl="0" algn="just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Prototypal inheritance: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prototype contains methods (behavior) that are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accessible to all objects linked to that prototype;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7" name="Google Shape;4407;g27a17394344_1_4626"/>
          <p:cNvSpPr txBox="1"/>
          <p:nvPr/>
        </p:nvSpPr>
        <p:spPr>
          <a:xfrm>
            <a:off x="4816805" y="5902310"/>
            <a:ext cx="2562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Behavior is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delegated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the linked prototype object.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8" name="Google Shape;4408;g27a17394344_1_4626"/>
          <p:cNvSpPr txBox="1"/>
          <p:nvPr/>
        </p:nvSpPr>
        <p:spPr>
          <a:xfrm>
            <a:off x="7591813" y="1894892"/>
            <a:ext cx="651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Contains methods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9" name="Google Shape;4409;g27a17394344_1_4626"/>
          <p:cNvSpPr txBox="1"/>
          <p:nvPr/>
        </p:nvSpPr>
        <p:spPr>
          <a:xfrm>
            <a:off x="7570140" y="3724921"/>
            <a:ext cx="834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Can access methods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27a17394344_1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7a17394344_1_243"/>
          <p:cNvSpPr txBox="1"/>
          <p:nvPr>
            <p:ph type="title"/>
          </p:nvPr>
        </p:nvSpPr>
        <p:spPr>
          <a:xfrm>
            <a:off x="365872" y="157387"/>
            <a:ext cx="11691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OF DYNAMIC EFFECTS / WEB APPLICATION</a:t>
            </a:r>
            <a:endParaRPr/>
          </a:p>
        </p:txBody>
      </p:sp>
      <p:grpSp>
        <p:nvGrpSpPr>
          <p:cNvPr id="367" name="Google Shape;367;g27a17394344_1_243"/>
          <p:cNvGrpSpPr/>
          <p:nvPr/>
        </p:nvGrpSpPr>
        <p:grpSpPr>
          <a:xfrm>
            <a:off x="2177877" y="1050527"/>
            <a:ext cx="7646006" cy="5607302"/>
            <a:chOff x="3591486" y="1732400"/>
            <a:chExt cx="12608849" cy="9246870"/>
          </a:xfrm>
        </p:grpSpPr>
        <p:pic>
          <p:nvPicPr>
            <p:cNvPr id="368" name="Google Shape;368;g27a17394344_1_2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17660" y="1832404"/>
              <a:ext cx="10868778" cy="9088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g27a17394344_1_243"/>
            <p:cNvSpPr/>
            <p:nvPr/>
          </p:nvSpPr>
          <p:spPr>
            <a:xfrm>
              <a:off x="14116096" y="3912241"/>
              <a:ext cx="2057400" cy="934720"/>
            </a:xfrm>
            <a:custGeom>
              <a:rect b="b" l="l" r="r" t="t"/>
              <a:pathLst>
                <a:path extrusionOk="0" h="934720" w="2057400">
                  <a:moveTo>
                    <a:pt x="2057240" y="0"/>
                  </a:moveTo>
                  <a:lnTo>
                    <a:pt x="2007836" y="2966"/>
                  </a:lnTo>
                  <a:lnTo>
                    <a:pt x="1958655" y="6689"/>
                  </a:lnTo>
                  <a:lnTo>
                    <a:pt x="1909695" y="11168"/>
                  </a:lnTo>
                  <a:lnTo>
                    <a:pt x="1860959" y="16404"/>
                  </a:lnTo>
                  <a:lnTo>
                    <a:pt x="1812445" y="22397"/>
                  </a:lnTo>
                  <a:lnTo>
                    <a:pt x="1764153" y="29146"/>
                  </a:lnTo>
                  <a:lnTo>
                    <a:pt x="1716084" y="36652"/>
                  </a:lnTo>
                  <a:lnTo>
                    <a:pt x="1668237" y="44915"/>
                  </a:lnTo>
                  <a:lnTo>
                    <a:pt x="1620612" y="53934"/>
                  </a:lnTo>
                  <a:lnTo>
                    <a:pt x="1573211" y="63709"/>
                  </a:lnTo>
                  <a:lnTo>
                    <a:pt x="1526031" y="74242"/>
                  </a:lnTo>
                  <a:lnTo>
                    <a:pt x="1479074" y="85530"/>
                  </a:lnTo>
                  <a:lnTo>
                    <a:pt x="1432340" y="97576"/>
                  </a:lnTo>
                  <a:lnTo>
                    <a:pt x="1385828" y="110378"/>
                  </a:lnTo>
                  <a:lnTo>
                    <a:pt x="1339538" y="123936"/>
                  </a:lnTo>
                  <a:lnTo>
                    <a:pt x="1293471" y="138252"/>
                  </a:lnTo>
                  <a:lnTo>
                    <a:pt x="1247626" y="153323"/>
                  </a:lnTo>
                  <a:lnTo>
                    <a:pt x="1202004" y="169152"/>
                  </a:lnTo>
                  <a:lnTo>
                    <a:pt x="1156605" y="185737"/>
                  </a:lnTo>
                  <a:lnTo>
                    <a:pt x="1111427" y="203078"/>
                  </a:lnTo>
                  <a:lnTo>
                    <a:pt x="1066473" y="221176"/>
                  </a:lnTo>
                  <a:lnTo>
                    <a:pt x="1021740" y="240031"/>
                  </a:lnTo>
                  <a:lnTo>
                    <a:pt x="977230" y="259642"/>
                  </a:lnTo>
                  <a:lnTo>
                    <a:pt x="932943" y="280010"/>
                  </a:lnTo>
                  <a:lnTo>
                    <a:pt x="888878" y="301134"/>
                  </a:lnTo>
                  <a:lnTo>
                    <a:pt x="845036" y="323016"/>
                  </a:lnTo>
                  <a:lnTo>
                    <a:pt x="801416" y="345653"/>
                  </a:lnTo>
                  <a:lnTo>
                    <a:pt x="758018" y="369047"/>
                  </a:lnTo>
                  <a:lnTo>
                    <a:pt x="714843" y="393198"/>
                  </a:lnTo>
                  <a:lnTo>
                    <a:pt x="671891" y="418106"/>
                  </a:lnTo>
                  <a:lnTo>
                    <a:pt x="629161" y="443770"/>
                  </a:lnTo>
                  <a:lnTo>
                    <a:pt x="586653" y="470190"/>
                  </a:lnTo>
                  <a:lnTo>
                    <a:pt x="544368" y="497367"/>
                  </a:lnTo>
                  <a:lnTo>
                    <a:pt x="502305" y="525301"/>
                  </a:lnTo>
                  <a:lnTo>
                    <a:pt x="460465" y="553992"/>
                  </a:lnTo>
                  <a:lnTo>
                    <a:pt x="418847" y="583438"/>
                  </a:lnTo>
                  <a:lnTo>
                    <a:pt x="377452" y="613642"/>
                  </a:lnTo>
                  <a:lnTo>
                    <a:pt x="336279" y="644602"/>
                  </a:lnTo>
                  <a:lnTo>
                    <a:pt x="295328" y="676319"/>
                  </a:lnTo>
                  <a:lnTo>
                    <a:pt x="254600" y="708792"/>
                  </a:lnTo>
                  <a:lnTo>
                    <a:pt x="214095" y="742022"/>
                  </a:lnTo>
                  <a:lnTo>
                    <a:pt x="173812" y="776009"/>
                  </a:lnTo>
                  <a:lnTo>
                    <a:pt x="133751" y="810752"/>
                  </a:lnTo>
                  <a:lnTo>
                    <a:pt x="93913" y="846251"/>
                  </a:lnTo>
                  <a:lnTo>
                    <a:pt x="54298" y="882507"/>
                  </a:lnTo>
                  <a:lnTo>
                    <a:pt x="14905" y="919520"/>
                  </a:lnTo>
                  <a:lnTo>
                    <a:pt x="0" y="93430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0" name="Google Shape;370;g27a17394344_1_243"/>
            <p:cNvSpPr/>
            <p:nvPr/>
          </p:nvSpPr>
          <p:spPr>
            <a:xfrm>
              <a:off x="14006066" y="4769348"/>
              <a:ext cx="187325" cy="186689"/>
            </a:xfrm>
            <a:custGeom>
              <a:rect b="b" l="l" r="r" t="t"/>
              <a:pathLst>
                <a:path extrusionOk="0" h="186689" w="187325">
                  <a:moveTo>
                    <a:pt x="62961" y="0"/>
                  </a:moveTo>
                  <a:lnTo>
                    <a:pt x="0" y="186324"/>
                  </a:lnTo>
                  <a:lnTo>
                    <a:pt x="186842" y="124899"/>
                  </a:lnTo>
                  <a:lnTo>
                    <a:pt x="6296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1" name="Google Shape;371;g27a17394344_1_243"/>
            <p:cNvSpPr/>
            <p:nvPr/>
          </p:nvSpPr>
          <p:spPr>
            <a:xfrm>
              <a:off x="14029056" y="4249864"/>
              <a:ext cx="2140584" cy="1760854"/>
            </a:xfrm>
            <a:custGeom>
              <a:rect b="b" l="l" r="r" t="t"/>
              <a:pathLst>
                <a:path extrusionOk="0" h="1760854" w="2140584">
                  <a:moveTo>
                    <a:pt x="2140059" y="0"/>
                  </a:moveTo>
                  <a:lnTo>
                    <a:pt x="2094736" y="17961"/>
                  </a:lnTo>
                  <a:lnTo>
                    <a:pt x="2049679" y="36402"/>
                  </a:lnTo>
                  <a:lnTo>
                    <a:pt x="2004888" y="55321"/>
                  </a:lnTo>
                  <a:lnTo>
                    <a:pt x="1960363" y="74719"/>
                  </a:lnTo>
                  <a:lnTo>
                    <a:pt x="1916104" y="94596"/>
                  </a:lnTo>
                  <a:lnTo>
                    <a:pt x="1872111" y="114951"/>
                  </a:lnTo>
                  <a:lnTo>
                    <a:pt x="1828385" y="135786"/>
                  </a:lnTo>
                  <a:lnTo>
                    <a:pt x="1784924" y="157099"/>
                  </a:lnTo>
                  <a:lnTo>
                    <a:pt x="1741729" y="178890"/>
                  </a:lnTo>
                  <a:lnTo>
                    <a:pt x="1698800" y="201161"/>
                  </a:lnTo>
                  <a:lnTo>
                    <a:pt x="1656137" y="223910"/>
                  </a:lnTo>
                  <a:lnTo>
                    <a:pt x="1613740" y="247138"/>
                  </a:lnTo>
                  <a:lnTo>
                    <a:pt x="1571609" y="270844"/>
                  </a:lnTo>
                  <a:lnTo>
                    <a:pt x="1529744" y="295029"/>
                  </a:lnTo>
                  <a:lnTo>
                    <a:pt x="1488146" y="319693"/>
                  </a:lnTo>
                  <a:lnTo>
                    <a:pt x="1446813" y="344836"/>
                  </a:lnTo>
                  <a:lnTo>
                    <a:pt x="1405746" y="370457"/>
                  </a:lnTo>
                  <a:lnTo>
                    <a:pt x="1364945" y="396558"/>
                  </a:lnTo>
                  <a:lnTo>
                    <a:pt x="1324410" y="423136"/>
                  </a:lnTo>
                  <a:lnTo>
                    <a:pt x="1284141" y="450194"/>
                  </a:lnTo>
                  <a:lnTo>
                    <a:pt x="1244138" y="477730"/>
                  </a:lnTo>
                  <a:lnTo>
                    <a:pt x="1204401" y="505745"/>
                  </a:lnTo>
                  <a:lnTo>
                    <a:pt x="1164930" y="534239"/>
                  </a:lnTo>
                  <a:lnTo>
                    <a:pt x="1125725" y="563212"/>
                  </a:lnTo>
                  <a:lnTo>
                    <a:pt x="1086786" y="592663"/>
                  </a:lnTo>
                  <a:lnTo>
                    <a:pt x="1048114" y="622593"/>
                  </a:lnTo>
                  <a:lnTo>
                    <a:pt x="1009707" y="653001"/>
                  </a:lnTo>
                  <a:lnTo>
                    <a:pt x="971566" y="683889"/>
                  </a:lnTo>
                  <a:lnTo>
                    <a:pt x="933691" y="715255"/>
                  </a:lnTo>
                  <a:lnTo>
                    <a:pt x="896082" y="747100"/>
                  </a:lnTo>
                  <a:lnTo>
                    <a:pt x="858739" y="779423"/>
                  </a:lnTo>
                  <a:lnTo>
                    <a:pt x="821662" y="812225"/>
                  </a:lnTo>
                  <a:lnTo>
                    <a:pt x="784851" y="845506"/>
                  </a:lnTo>
                  <a:lnTo>
                    <a:pt x="748306" y="879266"/>
                  </a:lnTo>
                  <a:lnTo>
                    <a:pt x="712027" y="913504"/>
                  </a:lnTo>
                  <a:lnTo>
                    <a:pt x="676014" y="948222"/>
                  </a:lnTo>
                  <a:lnTo>
                    <a:pt x="640267" y="983417"/>
                  </a:lnTo>
                  <a:lnTo>
                    <a:pt x="604786" y="1019092"/>
                  </a:lnTo>
                  <a:lnTo>
                    <a:pt x="569571" y="1055245"/>
                  </a:lnTo>
                  <a:lnTo>
                    <a:pt x="534622" y="1091877"/>
                  </a:lnTo>
                  <a:lnTo>
                    <a:pt x="499940" y="1128988"/>
                  </a:lnTo>
                  <a:lnTo>
                    <a:pt x="465523" y="1166578"/>
                  </a:lnTo>
                  <a:lnTo>
                    <a:pt x="431372" y="1204646"/>
                  </a:lnTo>
                  <a:lnTo>
                    <a:pt x="397487" y="1243193"/>
                  </a:lnTo>
                  <a:lnTo>
                    <a:pt x="363868" y="1282218"/>
                  </a:lnTo>
                  <a:lnTo>
                    <a:pt x="330515" y="1321723"/>
                  </a:lnTo>
                  <a:lnTo>
                    <a:pt x="297428" y="1361706"/>
                  </a:lnTo>
                  <a:lnTo>
                    <a:pt x="264607" y="1402168"/>
                  </a:lnTo>
                  <a:lnTo>
                    <a:pt x="232052" y="1443108"/>
                  </a:lnTo>
                  <a:lnTo>
                    <a:pt x="199763" y="1484527"/>
                  </a:lnTo>
                  <a:lnTo>
                    <a:pt x="167740" y="1526425"/>
                  </a:lnTo>
                  <a:lnTo>
                    <a:pt x="135983" y="1568802"/>
                  </a:lnTo>
                  <a:lnTo>
                    <a:pt x="104492" y="1611658"/>
                  </a:lnTo>
                  <a:lnTo>
                    <a:pt x="73267" y="1654992"/>
                  </a:lnTo>
                  <a:lnTo>
                    <a:pt x="42308" y="1698805"/>
                  </a:lnTo>
                  <a:lnTo>
                    <a:pt x="11615" y="1743096"/>
                  </a:lnTo>
                  <a:lnTo>
                    <a:pt x="0" y="176056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2" name="Google Shape;372;g27a17394344_1_243"/>
            <p:cNvSpPr/>
            <p:nvPr/>
          </p:nvSpPr>
          <p:spPr>
            <a:xfrm>
              <a:off x="13943240" y="5944282"/>
              <a:ext cx="170815" cy="195579"/>
            </a:xfrm>
            <a:custGeom>
              <a:rect b="b" l="l" r="r" t="t"/>
              <a:pathLst>
                <a:path extrusionOk="0" h="195579" w="170815">
                  <a:moveTo>
                    <a:pt x="24177" y="0"/>
                  </a:moveTo>
                  <a:lnTo>
                    <a:pt x="0" y="195183"/>
                  </a:lnTo>
                  <a:lnTo>
                    <a:pt x="170654" y="97413"/>
                  </a:lnTo>
                  <a:lnTo>
                    <a:pt x="2417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3" name="Google Shape;373;g27a17394344_1_243"/>
            <p:cNvSpPr/>
            <p:nvPr/>
          </p:nvSpPr>
          <p:spPr>
            <a:xfrm>
              <a:off x="14141088" y="5235402"/>
              <a:ext cx="2039619" cy="638810"/>
            </a:xfrm>
            <a:custGeom>
              <a:rect b="b" l="l" r="r" t="t"/>
              <a:pathLst>
                <a:path extrusionOk="0" h="638810" w="2039619">
                  <a:moveTo>
                    <a:pt x="2039517" y="638416"/>
                  </a:moveTo>
                  <a:lnTo>
                    <a:pt x="2001306" y="607305"/>
                  </a:lnTo>
                  <a:lnTo>
                    <a:pt x="1962739" y="576970"/>
                  </a:lnTo>
                  <a:lnTo>
                    <a:pt x="1923815" y="547413"/>
                  </a:lnTo>
                  <a:lnTo>
                    <a:pt x="1884534" y="518633"/>
                  </a:lnTo>
                  <a:lnTo>
                    <a:pt x="1844896" y="490629"/>
                  </a:lnTo>
                  <a:lnTo>
                    <a:pt x="1804902" y="463403"/>
                  </a:lnTo>
                  <a:lnTo>
                    <a:pt x="1764552" y="436954"/>
                  </a:lnTo>
                  <a:lnTo>
                    <a:pt x="1723844" y="411282"/>
                  </a:lnTo>
                  <a:lnTo>
                    <a:pt x="1682781" y="386386"/>
                  </a:lnTo>
                  <a:lnTo>
                    <a:pt x="1641360" y="362268"/>
                  </a:lnTo>
                  <a:lnTo>
                    <a:pt x="1599583" y="338927"/>
                  </a:lnTo>
                  <a:lnTo>
                    <a:pt x="1557449" y="316363"/>
                  </a:lnTo>
                  <a:lnTo>
                    <a:pt x="1514959" y="294575"/>
                  </a:lnTo>
                  <a:lnTo>
                    <a:pt x="1472112" y="273565"/>
                  </a:lnTo>
                  <a:lnTo>
                    <a:pt x="1428909" y="253332"/>
                  </a:lnTo>
                  <a:lnTo>
                    <a:pt x="1385349" y="233876"/>
                  </a:lnTo>
                  <a:lnTo>
                    <a:pt x="1341432" y="215197"/>
                  </a:lnTo>
                  <a:lnTo>
                    <a:pt x="1297159" y="197295"/>
                  </a:lnTo>
                  <a:lnTo>
                    <a:pt x="1252529" y="180169"/>
                  </a:lnTo>
                  <a:lnTo>
                    <a:pt x="1207543" y="163821"/>
                  </a:lnTo>
                  <a:lnTo>
                    <a:pt x="1162200" y="148250"/>
                  </a:lnTo>
                  <a:lnTo>
                    <a:pt x="1116500" y="133456"/>
                  </a:lnTo>
                  <a:lnTo>
                    <a:pt x="1070444" y="119439"/>
                  </a:lnTo>
                  <a:lnTo>
                    <a:pt x="1024031" y="106199"/>
                  </a:lnTo>
                  <a:lnTo>
                    <a:pt x="977262" y="93736"/>
                  </a:lnTo>
                  <a:lnTo>
                    <a:pt x="930136" y="82050"/>
                  </a:lnTo>
                  <a:lnTo>
                    <a:pt x="882653" y="71141"/>
                  </a:lnTo>
                  <a:lnTo>
                    <a:pt x="834814" y="61008"/>
                  </a:lnTo>
                  <a:lnTo>
                    <a:pt x="786618" y="51653"/>
                  </a:lnTo>
                  <a:lnTo>
                    <a:pt x="738066" y="43075"/>
                  </a:lnTo>
                  <a:lnTo>
                    <a:pt x="689157" y="35274"/>
                  </a:lnTo>
                  <a:lnTo>
                    <a:pt x="639891" y="28250"/>
                  </a:lnTo>
                  <a:lnTo>
                    <a:pt x="590269" y="22003"/>
                  </a:lnTo>
                  <a:lnTo>
                    <a:pt x="540290" y="16533"/>
                  </a:lnTo>
                  <a:lnTo>
                    <a:pt x="489955" y="11840"/>
                  </a:lnTo>
                  <a:lnTo>
                    <a:pt x="439263" y="7924"/>
                  </a:lnTo>
                  <a:lnTo>
                    <a:pt x="388214" y="4785"/>
                  </a:lnTo>
                  <a:lnTo>
                    <a:pt x="336809" y="2423"/>
                  </a:lnTo>
                  <a:lnTo>
                    <a:pt x="285047" y="838"/>
                  </a:lnTo>
                  <a:lnTo>
                    <a:pt x="232929" y="30"/>
                  </a:lnTo>
                  <a:lnTo>
                    <a:pt x="180454" y="0"/>
                  </a:lnTo>
                  <a:lnTo>
                    <a:pt x="127622" y="746"/>
                  </a:lnTo>
                  <a:lnTo>
                    <a:pt x="74434" y="2269"/>
                  </a:lnTo>
                  <a:lnTo>
                    <a:pt x="20889" y="4569"/>
                  </a:lnTo>
                  <a:lnTo>
                    <a:pt x="0" y="608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4" name="Google Shape;374;g27a17394344_1_243"/>
            <p:cNvSpPr/>
            <p:nvPr/>
          </p:nvSpPr>
          <p:spPr>
            <a:xfrm>
              <a:off x="13986526" y="5152247"/>
              <a:ext cx="182244" cy="175895"/>
            </a:xfrm>
            <a:custGeom>
              <a:rect b="b" l="l" r="r" t="t"/>
              <a:pathLst>
                <a:path extrusionOk="0" h="175895" w="182244">
                  <a:moveTo>
                    <a:pt x="169083" y="0"/>
                  </a:moveTo>
                  <a:lnTo>
                    <a:pt x="0" y="100468"/>
                  </a:lnTo>
                  <a:lnTo>
                    <a:pt x="181826" y="175449"/>
                  </a:lnTo>
                  <a:lnTo>
                    <a:pt x="16908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5" name="Google Shape;375;g27a17394344_1_243"/>
            <p:cNvSpPr/>
            <p:nvPr/>
          </p:nvSpPr>
          <p:spPr>
            <a:xfrm>
              <a:off x="14055945" y="6107442"/>
              <a:ext cx="2138680" cy="933450"/>
            </a:xfrm>
            <a:custGeom>
              <a:rect b="b" l="l" r="r" t="t"/>
              <a:pathLst>
                <a:path extrusionOk="0" h="933450" w="2138680">
                  <a:moveTo>
                    <a:pt x="2138102" y="0"/>
                  </a:moveTo>
                  <a:lnTo>
                    <a:pt x="2088365" y="2695"/>
                  </a:lnTo>
                  <a:lnTo>
                    <a:pt x="2038827" y="6124"/>
                  </a:lnTo>
                  <a:lnTo>
                    <a:pt x="1989487" y="10284"/>
                  </a:lnTo>
                  <a:lnTo>
                    <a:pt x="1940346" y="15177"/>
                  </a:lnTo>
                  <a:lnTo>
                    <a:pt x="1891404" y="20803"/>
                  </a:lnTo>
                  <a:lnTo>
                    <a:pt x="1842661" y="27161"/>
                  </a:lnTo>
                  <a:lnTo>
                    <a:pt x="1794116" y="34251"/>
                  </a:lnTo>
                  <a:lnTo>
                    <a:pt x="1745770" y="42074"/>
                  </a:lnTo>
                  <a:lnTo>
                    <a:pt x="1697623" y="50629"/>
                  </a:lnTo>
                  <a:lnTo>
                    <a:pt x="1649674" y="59916"/>
                  </a:lnTo>
                  <a:lnTo>
                    <a:pt x="1601925" y="69936"/>
                  </a:lnTo>
                  <a:lnTo>
                    <a:pt x="1554373" y="80689"/>
                  </a:lnTo>
                  <a:lnTo>
                    <a:pt x="1507021" y="92173"/>
                  </a:lnTo>
                  <a:lnTo>
                    <a:pt x="1459867" y="104390"/>
                  </a:lnTo>
                  <a:lnTo>
                    <a:pt x="1412912" y="117340"/>
                  </a:lnTo>
                  <a:lnTo>
                    <a:pt x="1366156" y="131022"/>
                  </a:lnTo>
                  <a:lnTo>
                    <a:pt x="1319598" y="145436"/>
                  </a:lnTo>
                  <a:lnTo>
                    <a:pt x="1273239" y="160583"/>
                  </a:lnTo>
                  <a:lnTo>
                    <a:pt x="1227079" y="176462"/>
                  </a:lnTo>
                  <a:lnTo>
                    <a:pt x="1181118" y="193074"/>
                  </a:lnTo>
                  <a:lnTo>
                    <a:pt x="1135355" y="210418"/>
                  </a:lnTo>
                  <a:lnTo>
                    <a:pt x="1089791" y="228494"/>
                  </a:lnTo>
                  <a:lnTo>
                    <a:pt x="1044425" y="247303"/>
                  </a:lnTo>
                  <a:lnTo>
                    <a:pt x="999259" y="266844"/>
                  </a:lnTo>
                  <a:lnTo>
                    <a:pt x="954291" y="287118"/>
                  </a:lnTo>
                  <a:lnTo>
                    <a:pt x="909521" y="308124"/>
                  </a:lnTo>
                  <a:lnTo>
                    <a:pt x="864951" y="329862"/>
                  </a:lnTo>
                  <a:lnTo>
                    <a:pt x="820579" y="352333"/>
                  </a:lnTo>
                  <a:lnTo>
                    <a:pt x="776406" y="375537"/>
                  </a:lnTo>
                  <a:lnTo>
                    <a:pt x="732431" y="399472"/>
                  </a:lnTo>
                  <a:lnTo>
                    <a:pt x="688655" y="424140"/>
                  </a:lnTo>
                  <a:lnTo>
                    <a:pt x="645078" y="449541"/>
                  </a:lnTo>
                  <a:lnTo>
                    <a:pt x="601700" y="475674"/>
                  </a:lnTo>
                  <a:lnTo>
                    <a:pt x="558520" y="502539"/>
                  </a:lnTo>
                  <a:lnTo>
                    <a:pt x="515539" y="530137"/>
                  </a:lnTo>
                  <a:lnTo>
                    <a:pt x="472757" y="558467"/>
                  </a:lnTo>
                  <a:lnTo>
                    <a:pt x="430173" y="587529"/>
                  </a:lnTo>
                  <a:lnTo>
                    <a:pt x="387789" y="617324"/>
                  </a:lnTo>
                  <a:lnTo>
                    <a:pt x="345602" y="647852"/>
                  </a:lnTo>
                  <a:lnTo>
                    <a:pt x="303615" y="679111"/>
                  </a:lnTo>
                  <a:lnTo>
                    <a:pt x="261826" y="711103"/>
                  </a:lnTo>
                  <a:lnTo>
                    <a:pt x="220236" y="743828"/>
                  </a:lnTo>
                  <a:lnTo>
                    <a:pt x="178845" y="777285"/>
                  </a:lnTo>
                  <a:lnTo>
                    <a:pt x="137652" y="811474"/>
                  </a:lnTo>
                  <a:lnTo>
                    <a:pt x="96658" y="846396"/>
                  </a:lnTo>
                  <a:lnTo>
                    <a:pt x="55863" y="882050"/>
                  </a:lnTo>
                  <a:lnTo>
                    <a:pt x="15267" y="918437"/>
                  </a:lnTo>
                  <a:lnTo>
                    <a:pt x="0" y="93284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6" name="Google Shape;376;g27a17394344_1_243"/>
            <p:cNvSpPr/>
            <p:nvPr/>
          </p:nvSpPr>
          <p:spPr>
            <a:xfrm>
              <a:off x="13943240" y="6961946"/>
              <a:ext cx="188594" cy="184784"/>
            </a:xfrm>
            <a:custGeom>
              <a:rect b="b" l="l" r="r" t="t"/>
              <a:pathLst>
                <a:path extrusionOk="0" h="184784" w="188594">
                  <a:moveTo>
                    <a:pt x="67568" y="0"/>
                  </a:moveTo>
                  <a:lnTo>
                    <a:pt x="0" y="184703"/>
                  </a:lnTo>
                  <a:lnTo>
                    <a:pt x="188308" y="127936"/>
                  </a:lnTo>
                  <a:lnTo>
                    <a:pt x="6756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7" name="Google Shape;377;g27a17394344_1_243"/>
            <p:cNvSpPr/>
            <p:nvPr/>
          </p:nvSpPr>
          <p:spPr>
            <a:xfrm>
              <a:off x="13565085" y="3097798"/>
              <a:ext cx="2635250" cy="1760220"/>
            </a:xfrm>
            <a:custGeom>
              <a:rect b="b" l="l" r="r" t="t"/>
              <a:pathLst>
                <a:path extrusionOk="0" h="1760220" w="2635250">
                  <a:moveTo>
                    <a:pt x="2634765" y="0"/>
                  </a:moveTo>
                  <a:lnTo>
                    <a:pt x="2583320" y="2450"/>
                  </a:lnTo>
                  <a:lnTo>
                    <a:pt x="2532257" y="5591"/>
                  </a:lnTo>
                  <a:lnTo>
                    <a:pt x="2481578" y="9424"/>
                  </a:lnTo>
                  <a:lnTo>
                    <a:pt x="2431282" y="13947"/>
                  </a:lnTo>
                  <a:lnTo>
                    <a:pt x="2381369" y="19162"/>
                  </a:lnTo>
                  <a:lnTo>
                    <a:pt x="2331840" y="25069"/>
                  </a:lnTo>
                  <a:lnTo>
                    <a:pt x="2282693" y="31666"/>
                  </a:lnTo>
                  <a:lnTo>
                    <a:pt x="2233930" y="38955"/>
                  </a:lnTo>
                  <a:lnTo>
                    <a:pt x="2185550" y="46935"/>
                  </a:lnTo>
                  <a:lnTo>
                    <a:pt x="2137553" y="55606"/>
                  </a:lnTo>
                  <a:lnTo>
                    <a:pt x="2089939" y="64969"/>
                  </a:lnTo>
                  <a:lnTo>
                    <a:pt x="2042709" y="75022"/>
                  </a:lnTo>
                  <a:lnTo>
                    <a:pt x="1995862" y="85767"/>
                  </a:lnTo>
                  <a:lnTo>
                    <a:pt x="1949397" y="97203"/>
                  </a:lnTo>
                  <a:lnTo>
                    <a:pt x="1903316" y="109330"/>
                  </a:lnTo>
                  <a:lnTo>
                    <a:pt x="1857619" y="122149"/>
                  </a:lnTo>
                  <a:lnTo>
                    <a:pt x="1812304" y="135659"/>
                  </a:lnTo>
                  <a:lnTo>
                    <a:pt x="1767372" y="149860"/>
                  </a:lnTo>
                  <a:lnTo>
                    <a:pt x="1722824" y="164752"/>
                  </a:lnTo>
                  <a:lnTo>
                    <a:pt x="1678659" y="180335"/>
                  </a:lnTo>
                  <a:lnTo>
                    <a:pt x="1634877" y="196610"/>
                  </a:lnTo>
                  <a:lnTo>
                    <a:pt x="1591478" y="213576"/>
                  </a:lnTo>
                  <a:lnTo>
                    <a:pt x="1548463" y="231233"/>
                  </a:lnTo>
                  <a:lnTo>
                    <a:pt x="1505830" y="249582"/>
                  </a:lnTo>
                  <a:lnTo>
                    <a:pt x="1463581" y="268621"/>
                  </a:lnTo>
                  <a:lnTo>
                    <a:pt x="1421715" y="288352"/>
                  </a:lnTo>
                  <a:lnTo>
                    <a:pt x="1380232" y="308774"/>
                  </a:lnTo>
                  <a:lnTo>
                    <a:pt x="1339133" y="329887"/>
                  </a:lnTo>
                  <a:lnTo>
                    <a:pt x="1298416" y="351692"/>
                  </a:lnTo>
                  <a:lnTo>
                    <a:pt x="1258083" y="374187"/>
                  </a:lnTo>
                  <a:lnTo>
                    <a:pt x="1218133" y="397374"/>
                  </a:lnTo>
                  <a:lnTo>
                    <a:pt x="1178566" y="421253"/>
                  </a:lnTo>
                  <a:lnTo>
                    <a:pt x="1139382" y="445822"/>
                  </a:lnTo>
                  <a:lnTo>
                    <a:pt x="1100581" y="471083"/>
                  </a:lnTo>
                  <a:lnTo>
                    <a:pt x="1062164" y="497034"/>
                  </a:lnTo>
                  <a:lnTo>
                    <a:pt x="1024130" y="523678"/>
                  </a:lnTo>
                  <a:lnTo>
                    <a:pt x="986478" y="551012"/>
                  </a:lnTo>
                  <a:lnTo>
                    <a:pt x="949211" y="579037"/>
                  </a:lnTo>
                  <a:lnTo>
                    <a:pt x="912326" y="607754"/>
                  </a:lnTo>
                  <a:lnTo>
                    <a:pt x="875824" y="637162"/>
                  </a:lnTo>
                  <a:lnTo>
                    <a:pt x="839706" y="667261"/>
                  </a:lnTo>
                  <a:lnTo>
                    <a:pt x="803971" y="698052"/>
                  </a:lnTo>
                  <a:lnTo>
                    <a:pt x="768619" y="729533"/>
                  </a:lnTo>
                  <a:lnTo>
                    <a:pt x="733650" y="761706"/>
                  </a:lnTo>
                  <a:lnTo>
                    <a:pt x="699064" y="794571"/>
                  </a:lnTo>
                  <a:lnTo>
                    <a:pt x="664862" y="828126"/>
                  </a:lnTo>
                  <a:lnTo>
                    <a:pt x="631042" y="862372"/>
                  </a:lnTo>
                  <a:lnTo>
                    <a:pt x="597606" y="897310"/>
                  </a:lnTo>
                  <a:lnTo>
                    <a:pt x="564553" y="932939"/>
                  </a:lnTo>
                  <a:lnTo>
                    <a:pt x="531884" y="969260"/>
                  </a:lnTo>
                  <a:lnTo>
                    <a:pt x="499597" y="1006271"/>
                  </a:lnTo>
                  <a:lnTo>
                    <a:pt x="467694" y="1043974"/>
                  </a:lnTo>
                  <a:lnTo>
                    <a:pt x="436173" y="1082368"/>
                  </a:lnTo>
                  <a:lnTo>
                    <a:pt x="405036" y="1121453"/>
                  </a:lnTo>
                  <a:lnTo>
                    <a:pt x="374283" y="1161229"/>
                  </a:lnTo>
                  <a:lnTo>
                    <a:pt x="343912" y="1201697"/>
                  </a:lnTo>
                  <a:lnTo>
                    <a:pt x="313924" y="1242856"/>
                  </a:lnTo>
                  <a:lnTo>
                    <a:pt x="284320" y="1284706"/>
                  </a:lnTo>
                  <a:lnTo>
                    <a:pt x="255099" y="1327247"/>
                  </a:lnTo>
                  <a:lnTo>
                    <a:pt x="226261" y="1370480"/>
                  </a:lnTo>
                  <a:lnTo>
                    <a:pt x="197806" y="1414403"/>
                  </a:lnTo>
                  <a:lnTo>
                    <a:pt x="169734" y="1459018"/>
                  </a:lnTo>
                  <a:lnTo>
                    <a:pt x="142046" y="1504325"/>
                  </a:lnTo>
                  <a:lnTo>
                    <a:pt x="114741" y="1550322"/>
                  </a:lnTo>
                  <a:lnTo>
                    <a:pt x="87819" y="1597011"/>
                  </a:lnTo>
                  <a:lnTo>
                    <a:pt x="61280" y="1644391"/>
                  </a:lnTo>
                  <a:lnTo>
                    <a:pt x="35124" y="1692462"/>
                  </a:lnTo>
                  <a:lnTo>
                    <a:pt x="9351" y="1741224"/>
                  </a:lnTo>
                  <a:lnTo>
                    <a:pt x="0" y="176001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8" name="Google Shape;378;g27a17394344_1_243"/>
            <p:cNvSpPr/>
            <p:nvPr/>
          </p:nvSpPr>
          <p:spPr>
            <a:xfrm>
              <a:off x="13495673" y="4799877"/>
              <a:ext cx="158115" cy="196850"/>
            </a:xfrm>
            <a:custGeom>
              <a:rect b="b" l="l" r="r" t="t"/>
              <a:pathLst>
                <a:path extrusionOk="0" h="196850" w="158115">
                  <a:moveTo>
                    <a:pt x="0" y="0"/>
                  </a:moveTo>
                  <a:lnTo>
                    <a:pt x="366" y="196674"/>
                  </a:lnTo>
                  <a:lnTo>
                    <a:pt x="157492" y="78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9" name="Google Shape;379;g27a17394344_1_243"/>
            <p:cNvSpPr/>
            <p:nvPr/>
          </p:nvSpPr>
          <p:spPr>
            <a:xfrm>
              <a:off x="4432046" y="1732400"/>
              <a:ext cx="11135360" cy="9246870"/>
            </a:xfrm>
            <a:custGeom>
              <a:rect b="b" l="l" r="r" t="t"/>
              <a:pathLst>
                <a:path extrusionOk="0" h="9246870" w="11135360">
                  <a:moveTo>
                    <a:pt x="11135284" y="0"/>
                  </a:moveTo>
                  <a:lnTo>
                    <a:pt x="0" y="0"/>
                  </a:lnTo>
                  <a:lnTo>
                    <a:pt x="0" y="115328"/>
                  </a:lnTo>
                  <a:lnTo>
                    <a:pt x="120142" y="115328"/>
                  </a:lnTo>
                  <a:lnTo>
                    <a:pt x="120142" y="9004935"/>
                  </a:lnTo>
                  <a:lnTo>
                    <a:pt x="0" y="9004935"/>
                  </a:lnTo>
                  <a:lnTo>
                    <a:pt x="0" y="9246629"/>
                  </a:lnTo>
                  <a:lnTo>
                    <a:pt x="11135284" y="9246629"/>
                  </a:lnTo>
                  <a:lnTo>
                    <a:pt x="11135284" y="9004935"/>
                  </a:lnTo>
                  <a:lnTo>
                    <a:pt x="199948" y="9004935"/>
                  </a:lnTo>
                  <a:lnTo>
                    <a:pt x="199948" y="115328"/>
                  </a:lnTo>
                  <a:lnTo>
                    <a:pt x="11135284" y="115328"/>
                  </a:lnTo>
                  <a:lnTo>
                    <a:pt x="11135284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0" name="Google Shape;380;g27a17394344_1_243"/>
            <p:cNvSpPr/>
            <p:nvPr/>
          </p:nvSpPr>
          <p:spPr>
            <a:xfrm>
              <a:off x="3972507" y="4484293"/>
              <a:ext cx="5207000" cy="1655445"/>
            </a:xfrm>
            <a:custGeom>
              <a:rect b="b" l="l" r="r" t="t"/>
              <a:pathLst>
                <a:path extrusionOk="0" h="1655445" w="5207000">
                  <a:moveTo>
                    <a:pt x="0" y="1479"/>
                  </a:moveTo>
                  <a:lnTo>
                    <a:pt x="56317" y="708"/>
                  </a:lnTo>
                  <a:lnTo>
                    <a:pt x="112455" y="215"/>
                  </a:lnTo>
                  <a:lnTo>
                    <a:pt x="168413" y="0"/>
                  </a:lnTo>
                  <a:lnTo>
                    <a:pt x="224191" y="62"/>
                  </a:lnTo>
                  <a:lnTo>
                    <a:pt x="279789" y="402"/>
                  </a:lnTo>
                  <a:lnTo>
                    <a:pt x="335208" y="1019"/>
                  </a:lnTo>
                  <a:lnTo>
                    <a:pt x="390447" y="1915"/>
                  </a:lnTo>
                  <a:lnTo>
                    <a:pt x="445507" y="3088"/>
                  </a:lnTo>
                  <a:lnTo>
                    <a:pt x="500387" y="4539"/>
                  </a:lnTo>
                  <a:lnTo>
                    <a:pt x="555087" y="6267"/>
                  </a:lnTo>
                  <a:lnTo>
                    <a:pt x="609607" y="8273"/>
                  </a:lnTo>
                  <a:lnTo>
                    <a:pt x="663947" y="10557"/>
                  </a:lnTo>
                  <a:lnTo>
                    <a:pt x="718108" y="13119"/>
                  </a:lnTo>
                  <a:lnTo>
                    <a:pt x="772090" y="15958"/>
                  </a:lnTo>
                  <a:lnTo>
                    <a:pt x="825891" y="19075"/>
                  </a:lnTo>
                  <a:lnTo>
                    <a:pt x="879513" y="22470"/>
                  </a:lnTo>
                  <a:lnTo>
                    <a:pt x="932955" y="26142"/>
                  </a:lnTo>
                  <a:lnTo>
                    <a:pt x="986217" y="30092"/>
                  </a:lnTo>
                  <a:lnTo>
                    <a:pt x="1039300" y="34320"/>
                  </a:lnTo>
                  <a:lnTo>
                    <a:pt x="1092203" y="38826"/>
                  </a:lnTo>
                  <a:lnTo>
                    <a:pt x="1144926" y="43609"/>
                  </a:lnTo>
                  <a:lnTo>
                    <a:pt x="1197469" y="48670"/>
                  </a:lnTo>
                  <a:lnTo>
                    <a:pt x="1249833" y="54008"/>
                  </a:lnTo>
                  <a:lnTo>
                    <a:pt x="1302017" y="59625"/>
                  </a:lnTo>
                  <a:lnTo>
                    <a:pt x="1354022" y="65519"/>
                  </a:lnTo>
                  <a:lnTo>
                    <a:pt x="1405846" y="71690"/>
                  </a:lnTo>
                  <a:lnTo>
                    <a:pt x="1457491" y="78140"/>
                  </a:lnTo>
                  <a:lnTo>
                    <a:pt x="1508956" y="84867"/>
                  </a:lnTo>
                  <a:lnTo>
                    <a:pt x="1560242" y="91872"/>
                  </a:lnTo>
                  <a:lnTo>
                    <a:pt x="1611348" y="99154"/>
                  </a:lnTo>
                  <a:lnTo>
                    <a:pt x="1662274" y="106714"/>
                  </a:lnTo>
                  <a:lnTo>
                    <a:pt x="1713020" y="114552"/>
                  </a:lnTo>
                  <a:lnTo>
                    <a:pt x="1763587" y="122668"/>
                  </a:lnTo>
                  <a:lnTo>
                    <a:pt x="1813974" y="131061"/>
                  </a:lnTo>
                  <a:lnTo>
                    <a:pt x="1864181" y="139732"/>
                  </a:lnTo>
                  <a:lnTo>
                    <a:pt x="1914209" y="148681"/>
                  </a:lnTo>
                  <a:lnTo>
                    <a:pt x="1964056" y="157907"/>
                  </a:lnTo>
                  <a:lnTo>
                    <a:pt x="2013725" y="167411"/>
                  </a:lnTo>
                  <a:lnTo>
                    <a:pt x="2063213" y="177193"/>
                  </a:lnTo>
                  <a:lnTo>
                    <a:pt x="2112522" y="187253"/>
                  </a:lnTo>
                  <a:lnTo>
                    <a:pt x="2161651" y="197590"/>
                  </a:lnTo>
                  <a:lnTo>
                    <a:pt x="2210600" y="208205"/>
                  </a:lnTo>
                  <a:lnTo>
                    <a:pt x="2259370" y="219097"/>
                  </a:lnTo>
                  <a:lnTo>
                    <a:pt x="2307959" y="230268"/>
                  </a:lnTo>
                  <a:lnTo>
                    <a:pt x="2356370" y="241716"/>
                  </a:lnTo>
                  <a:lnTo>
                    <a:pt x="2404600" y="253441"/>
                  </a:lnTo>
                  <a:lnTo>
                    <a:pt x="2452651" y="265445"/>
                  </a:lnTo>
                  <a:lnTo>
                    <a:pt x="2500522" y="277726"/>
                  </a:lnTo>
                  <a:lnTo>
                    <a:pt x="2548213" y="290285"/>
                  </a:lnTo>
                  <a:lnTo>
                    <a:pt x="2595725" y="303121"/>
                  </a:lnTo>
                  <a:lnTo>
                    <a:pt x="2643057" y="316235"/>
                  </a:lnTo>
                  <a:lnTo>
                    <a:pt x="2690209" y="329627"/>
                  </a:lnTo>
                  <a:lnTo>
                    <a:pt x="2737181" y="343297"/>
                  </a:lnTo>
                  <a:lnTo>
                    <a:pt x="2783974" y="357244"/>
                  </a:lnTo>
                  <a:lnTo>
                    <a:pt x="2830587" y="371469"/>
                  </a:lnTo>
                  <a:lnTo>
                    <a:pt x="2877020" y="385972"/>
                  </a:lnTo>
                  <a:lnTo>
                    <a:pt x="2923274" y="400752"/>
                  </a:lnTo>
                  <a:lnTo>
                    <a:pt x="2969348" y="415810"/>
                  </a:lnTo>
                  <a:lnTo>
                    <a:pt x="3015242" y="431146"/>
                  </a:lnTo>
                  <a:lnTo>
                    <a:pt x="3060957" y="446760"/>
                  </a:lnTo>
                  <a:lnTo>
                    <a:pt x="3106491" y="462651"/>
                  </a:lnTo>
                  <a:lnTo>
                    <a:pt x="3151847" y="478820"/>
                  </a:lnTo>
                  <a:lnTo>
                    <a:pt x="3197022" y="495266"/>
                  </a:lnTo>
                  <a:lnTo>
                    <a:pt x="3242018" y="511991"/>
                  </a:lnTo>
                  <a:lnTo>
                    <a:pt x="3286834" y="528993"/>
                  </a:lnTo>
                  <a:lnTo>
                    <a:pt x="3331470" y="546272"/>
                  </a:lnTo>
                  <a:lnTo>
                    <a:pt x="3375926" y="563830"/>
                  </a:lnTo>
                  <a:lnTo>
                    <a:pt x="3420203" y="581665"/>
                  </a:lnTo>
                  <a:lnTo>
                    <a:pt x="3464300" y="599778"/>
                  </a:lnTo>
                  <a:lnTo>
                    <a:pt x="3508218" y="618168"/>
                  </a:lnTo>
                  <a:lnTo>
                    <a:pt x="3551955" y="636837"/>
                  </a:lnTo>
                  <a:lnTo>
                    <a:pt x="3595513" y="655782"/>
                  </a:lnTo>
                  <a:lnTo>
                    <a:pt x="3638892" y="675006"/>
                  </a:lnTo>
                  <a:lnTo>
                    <a:pt x="3682090" y="694507"/>
                  </a:lnTo>
                  <a:lnTo>
                    <a:pt x="3725109" y="714286"/>
                  </a:lnTo>
                  <a:lnTo>
                    <a:pt x="3767948" y="734343"/>
                  </a:lnTo>
                  <a:lnTo>
                    <a:pt x="3810608" y="754678"/>
                  </a:lnTo>
                  <a:lnTo>
                    <a:pt x="3853087" y="775290"/>
                  </a:lnTo>
                  <a:lnTo>
                    <a:pt x="3895387" y="796180"/>
                  </a:lnTo>
                  <a:lnTo>
                    <a:pt x="3937508" y="817347"/>
                  </a:lnTo>
                  <a:lnTo>
                    <a:pt x="3979448" y="838792"/>
                  </a:lnTo>
                  <a:lnTo>
                    <a:pt x="4021209" y="860515"/>
                  </a:lnTo>
                  <a:lnTo>
                    <a:pt x="4062790" y="882516"/>
                  </a:lnTo>
                  <a:lnTo>
                    <a:pt x="4104192" y="904794"/>
                  </a:lnTo>
                  <a:lnTo>
                    <a:pt x="4145414" y="927350"/>
                  </a:lnTo>
                  <a:lnTo>
                    <a:pt x="4186456" y="950184"/>
                  </a:lnTo>
                  <a:lnTo>
                    <a:pt x="4227318" y="973295"/>
                  </a:lnTo>
                  <a:lnTo>
                    <a:pt x="4268001" y="996684"/>
                  </a:lnTo>
                  <a:lnTo>
                    <a:pt x="4308504" y="1020351"/>
                  </a:lnTo>
                  <a:lnTo>
                    <a:pt x="4348827" y="1044296"/>
                  </a:lnTo>
                  <a:lnTo>
                    <a:pt x="4388970" y="1068518"/>
                  </a:lnTo>
                  <a:lnTo>
                    <a:pt x="4428934" y="1093018"/>
                  </a:lnTo>
                  <a:lnTo>
                    <a:pt x="4468718" y="1117796"/>
                  </a:lnTo>
                  <a:lnTo>
                    <a:pt x="4508322" y="1142851"/>
                  </a:lnTo>
                  <a:lnTo>
                    <a:pt x="4547747" y="1168184"/>
                  </a:lnTo>
                  <a:lnTo>
                    <a:pt x="4586992" y="1193795"/>
                  </a:lnTo>
                  <a:lnTo>
                    <a:pt x="4626057" y="1219683"/>
                  </a:lnTo>
                  <a:lnTo>
                    <a:pt x="4664943" y="1245849"/>
                  </a:lnTo>
                  <a:lnTo>
                    <a:pt x="4703649" y="1272293"/>
                  </a:lnTo>
                  <a:lnTo>
                    <a:pt x="4742175" y="1299015"/>
                  </a:lnTo>
                  <a:lnTo>
                    <a:pt x="4780521" y="1326014"/>
                  </a:lnTo>
                  <a:lnTo>
                    <a:pt x="4818688" y="1353291"/>
                  </a:lnTo>
                  <a:lnTo>
                    <a:pt x="4856675" y="1380845"/>
                  </a:lnTo>
                  <a:lnTo>
                    <a:pt x="4894482" y="1408678"/>
                  </a:lnTo>
                  <a:lnTo>
                    <a:pt x="4932110" y="1436788"/>
                  </a:lnTo>
                  <a:lnTo>
                    <a:pt x="4969558" y="1465176"/>
                  </a:lnTo>
                  <a:lnTo>
                    <a:pt x="5006826" y="1493841"/>
                  </a:lnTo>
                  <a:lnTo>
                    <a:pt x="5043914" y="1522784"/>
                  </a:lnTo>
                  <a:lnTo>
                    <a:pt x="5080823" y="1552005"/>
                  </a:lnTo>
                  <a:lnTo>
                    <a:pt x="5117552" y="1581504"/>
                  </a:lnTo>
                  <a:lnTo>
                    <a:pt x="5154101" y="1611280"/>
                  </a:lnTo>
                  <a:lnTo>
                    <a:pt x="5190471" y="1641334"/>
                  </a:lnTo>
                  <a:lnTo>
                    <a:pt x="5206424" y="165496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1" name="Google Shape;381;g27a17394344_1_243"/>
            <p:cNvSpPr/>
            <p:nvPr/>
          </p:nvSpPr>
          <p:spPr>
            <a:xfrm>
              <a:off x="9105877" y="6058781"/>
              <a:ext cx="191134" cy="181610"/>
            </a:xfrm>
            <a:custGeom>
              <a:rect b="b" l="l" r="r" t="t"/>
              <a:pathLst>
                <a:path extrusionOk="0" h="181610" w="191134">
                  <a:moveTo>
                    <a:pt x="114264" y="0"/>
                  </a:moveTo>
                  <a:lnTo>
                    <a:pt x="0" y="133746"/>
                  </a:lnTo>
                  <a:lnTo>
                    <a:pt x="190879" y="181138"/>
                  </a:lnTo>
                  <a:lnTo>
                    <a:pt x="11426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2" name="Google Shape;382;g27a17394344_1_243"/>
            <p:cNvSpPr/>
            <p:nvPr/>
          </p:nvSpPr>
          <p:spPr>
            <a:xfrm>
              <a:off x="3985707" y="8560507"/>
              <a:ext cx="5328920" cy="807084"/>
            </a:xfrm>
            <a:custGeom>
              <a:rect b="b" l="l" r="r" t="t"/>
              <a:pathLst>
                <a:path extrusionOk="0" h="807084" w="5328920">
                  <a:moveTo>
                    <a:pt x="0" y="806752"/>
                  </a:moveTo>
                  <a:lnTo>
                    <a:pt x="51351" y="806664"/>
                  </a:lnTo>
                  <a:lnTo>
                    <a:pt x="102679" y="806432"/>
                  </a:lnTo>
                  <a:lnTo>
                    <a:pt x="153982" y="806059"/>
                  </a:lnTo>
                  <a:lnTo>
                    <a:pt x="205261" y="805544"/>
                  </a:lnTo>
                  <a:lnTo>
                    <a:pt x="256516" y="804886"/>
                  </a:lnTo>
                  <a:lnTo>
                    <a:pt x="307747" y="804087"/>
                  </a:lnTo>
                  <a:lnTo>
                    <a:pt x="358954" y="803145"/>
                  </a:lnTo>
                  <a:lnTo>
                    <a:pt x="410136" y="802061"/>
                  </a:lnTo>
                  <a:lnTo>
                    <a:pt x="461294" y="800835"/>
                  </a:lnTo>
                  <a:lnTo>
                    <a:pt x="512427" y="799466"/>
                  </a:lnTo>
                  <a:lnTo>
                    <a:pt x="563537" y="797956"/>
                  </a:lnTo>
                  <a:lnTo>
                    <a:pt x="614622" y="796303"/>
                  </a:lnTo>
                  <a:lnTo>
                    <a:pt x="665683" y="794509"/>
                  </a:lnTo>
                  <a:lnTo>
                    <a:pt x="716720" y="792572"/>
                  </a:lnTo>
                  <a:lnTo>
                    <a:pt x="767733" y="790493"/>
                  </a:lnTo>
                  <a:lnTo>
                    <a:pt x="818721" y="788272"/>
                  </a:lnTo>
                  <a:lnTo>
                    <a:pt x="869685" y="785908"/>
                  </a:lnTo>
                  <a:lnTo>
                    <a:pt x="920625" y="783403"/>
                  </a:lnTo>
                  <a:lnTo>
                    <a:pt x="971541" y="780755"/>
                  </a:lnTo>
                  <a:lnTo>
                    <a:pt x="1022432" y="777966"/>
                  </a:lnTo>
                  <a:lnTo>
                    <a:pt x="1073299" y="775034"/>
                  </a:lnTo>
                  <a:lnTo>
                    <a:pt x="1124142" y="771960"/>
                  </a:lnTo>
                  <a:lnTo>
                    <a:pt x="1174961" y="768744"/>
                  </a:lnTo>
                  <a:lnTo>
                    <a:pt x="1225756" y="765385"/>
                  </a:lnTo>
                  <a:lnTo>
                    <a:pt x="1276526" y="761885"/>
                  </a:lnTo>
                  <a:lnTo>
                    <a:pt x="1327272" y="758242"/>
                  </a:lnTo>
                  <a:lnTo>
                    <a:pt x="1377994" y="754458"/>
                  </a:lnTo>
                  <a:lnTo>
                    <a:pt x="1428691" y="750531"/>
                  </a:lnTo>
                  <a:lnTo>
                    <a:pt x="1479365" y="746462"/>
                  </a:lnTo>
                  <a:lnTo>
                    <a:pt x="1530014" y="742250"/>
                  </a:lnTo>
                  <a:lnTo>
                    <a:pt x="1580639" y="737897"/>
                  </a:lnTo>
                  <a:lnTo>
                    <a:pt x="1631239" y="733402"/>
                  </a:lnTo>
                  <a:lnTo>
                    <a:pt x="1681816" y="728764"/>
                  </a:lnTo>
                  <a:lnTo>
                    <a:pt x="1732368" y="723984"/>
                  </a:lnTo>
                  <a:lnTo>
                    <a:pt x="1782896" y="719062"/>
                  </a:lnTo>
                  <a:lnTo>
                    <a:pt x="1833400" y="713998"/>
                  </a:lnTo>
                  <a:lnTo>
                    <a:pt x="1883879" y="708792"/>
                  </a:lnTo>
                  <a:lnTo>
                    <a:pt x="1934334" y="703444"/>
                  </a:lnTo>
                  <a:lnTo>
                    <a:pt x="1984765" y="697953"/>
                  </a:lnTo>
                  <a:lnTo>
                    <a:pt x="2035172" y="692320"/>
                  </a:lnTo>
                  <a:lnTo>
                    <a:pt x="2085555" y="686546"/>
                  </a:lnTo>
                  <a:lnTo>
                    <a:pt x="2135913" y="680629"/>
                  </a:lnTo>
                  <a:lnTo>
                    <a:pt x="2186247" y="674570"/>
                  </a:lnTo>
                  <a:lnTo>
                    <a:pt x="2236557" y="668368"/>
                  </a:lnTo>
                  <a:lnTo>
                    <a:pt x="2286843" y="662025"/>
                  </a:lnTo>
                  <a:lnTo>
                    <a:pt x="2337104" y="655539"/>
                  </a:lnTo>
                  <a:lnTo>
                    <a:pt x="2387341" y="648912"/>
                  </a:lnTo>
                  <a:lnTo>
                    <a:pt x="2437554" y="642142"/>
                  </a:lnTo>
                  <a:lnTo>
                    <a:pt x="2487743" y="635230"/>
                  </a:lnTo>
                  <a:lnTo>
                    <a:pt x="2537907" y="628176"/>
                  </a:lnTo>
                  <a:lnTo>
                    <a:pt x="2588048" y="620980"/>
                  </a:lnTo>
                  <a:lnTo>
                    <a:pt x="2638164" y="613641"/>
                  </a:lnTo>
                  <a:lnTo>
                    <a:pt x="2688255" y="606161"/>
                  </a:lnTo>
                  <a:lnTo>
                    <a:pt x="2738323" y="598538"/>
                  </a:lnTo>
                  <a:lnTo>
                    <a:pt x="2788366" y="590773"/>
                  </a:lnTo>
                  <a:lnTo>
                    <a:pt x="2838385" y="582866"/>
                  </a:lnTo>
                  <a:lnTo>
                    <a:pt x="2888380" y="574817"/>
                  </a:lnTo>
                  <a:lnTo>
                    <a:pt x="2938351" y="566626"/>
                  </a:lnTo>
                  <a:lnTo>
                    <a:pt x="2988297" y="558292"/>
                  </a:lnTo>
                  <a:lnTo>
                    <a:pt x="3038219" y="549817"/>
                  </a:lnTo>
                  <a:lnTo>
                    <a:pt x="3088117" y="541199"/>
                  </a:lnTo>
                  <a:lnTo>
                    <a:pt x="3137991" y="532439"/>
                  </a:lnTo>
                  <a:lnTo>
                    <a:pt x="3187840" y="523537"/>
                  </a:lnTo>
                  <a:lnTo>
                    <a:pt x="3237666" y="514493"/>
                  </a:lnTo>
                  <a:lnTo>
                    <a:pt x="3287467" y="505306"/>
                  </a:lnTo>
                  <a:lnTo>
                    <a:pt x="3337243" y="495978"/>
                  </a:lnTo>
                  <a:lnTo>
                    <a:pt x="3386996" y="486507"/>
                  </a:lnTo>
                  <a:lnTo>
                    <a:pt x="3436724" y="476895"/>
                  </a:lnTo>
                  <a:lnTo>
                    <a:pt x="3486428" y="467140"/>
                  </a:lnTo>
                  <a:lnTo>
                    <a:pt x="3536108" y="457243"/>
                  </a:lnTo>
                  <a:lnTo>
                    <a:pt x="3585764" y="447203"/>
                  </a:lnTo>
                  <a:lnTo>
                    <a:pt x="3635395" y="437022"/>
                  </a:lnTo>
                  <a:lnTo>
                    <a:pt x="3685002" y="426699"/>
                  </a:lnTo>
                  <a:lnTo>
                    <a:pt x="3734585" y="416233"/>
                  </a:lnTo>
                  <a:lnTo>
                    <a:pt x="3784144" y="405625"/>
                  </a:lnTo>
                  <a:lnTo>
                    <a:pt x="3833678" y="394875"/>
                  </a:lnTo>
                  <a:lnTo>
                    <a:pt x="3883188" y="383983"/>
                  </a:lnTo>
                  <a:lnTo>
                    <a:pt x="3932674" y="372949"/>
                  </a:lnTo>
                  <a:lnTo>
                    <a:pt x="3982136" y="361772"/>
                  </a:lnTo>
                  <a:lnTo>
                    <a:pt x="4031573" y="350454"/>
                  </a:lnTo>
                  <a:lnTo>
                    <a:pt x="4080987" y="338993"/>
                  </a:lnTo>
                  <a:lnTo>
                    <a:pt x="4130376" y="327390"/>
                  </a:lnTo>
                  <a:lnTo>
                    <a:pt x="4179741" y="315646"/>
                  </a:lnTo>
                  <a:lnTo>
                    <a:pt x="4229081" y="303758"/>
                  </a:lnTo>
                  <a:lnTo>
                    <a:pt x="4278397" y="291729"/>
                  </a:lnTo>
                  <a:lnTo>
                    <a:pt x="4327690" y="279558"/>
                  </a:lnTo>
                  <a:lnTo>
                    <a:pt x="4376957" y="267244"/>
                  </a:lnTo>
                  <a:lnTo>
                    <a:pt x="4426201" y="254789"/>
                  </a:lnTo>
                  <a:lnTo>
                    <a:pt x="4475421" y="242191"/>
                  </a:lnTo>
                  <a:lnTo>
                    <a:pt x="4524616" y="229451"/>
                  </a:lnTo>
                  <a:lnTo>
                    <a:pt x="4573787" y="216569"/>
                  </a:lnTo>
                  <a:lnTo>
                    <a:pt x="4622933" y="203544"/>
                  </a:lnTo>
                  <a:lnTo>
                    <a:pt x="4672056" y="190378"/>
                  </a:lnTo>
                  <a:lnTo>
                    <a:pt x="4721154" y="177069"/>
                  </a:lnTo>
                  <a:lnTo>
                    <a:pt x="4770228" y="163619"/>
                  </a:lnTo>
                  <a:lnTo>
                    <a:pt x="4819278" y="150026"/>
                  </a:lnTo>
                  <a:lnTo>
                    <a:pt x="4868304" y="136291"/>
                  </a:lnTo>
                  <a:lnTo>
                    <a:pt x="4917305" y="122414"/>
                  </a:lnTo>
                  <a:lnTo>
                    <a:pt x="4966282" y="108394"/>
                  </a:lnTo>
                  <a:lnTo>
                    <a:pt x="5015235" y="94233"/>
                  </a:lnTo>
                  <a:lnTo>
                    <a:pt x="5064163" y="79929"/>
                  </a:lnTo>
                  <a:lnTo>
                    <a:pt x="5113068" y="65483"/>
                  </a:lnTo>
                  <a:lnTo>
                    <a:pt x="5161948" y="50896"/>
                  </a:lnTo>
                  <a:lnTo>
                    <a:pt x="5210804" y="36166"/>
                  </a:lnTo>
                  <a:lnTo>
                    <a:pt x="5259636" y="21293"/>
                  </a:lnTo>
                  <a:lnTo>
                    <a:pt x="5308443" y="6279"/>
                  </a:lnTo>
                  <a:lnTo>
                    <a:pt x="5328414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3" name="Google Shape;383;g27a17394344_1_243"/>
            <p:cNvSpPr/>
            <p:nvPr/>
          </p:nvSpPr>
          <p:spPr>
            <a:xfrm>
              <a:off x="9267761" y="8482883"/>
              <a:ext cx="194309" cy="168275"/>
            </a:xfrm>
            <a:custGeom>
              <a:rect b="b" l="l" r="r" t="t"/>
              <a:pathLst>
                <a:path extrusionOk="0" h="168275" w="194309">
                  <a:moveTo>
                    <a:pt x="0" y="0"/>
                  </a:moveTo>
                  <a:lnTo>
                    <a:pt x="52765" y="167810"/>
                  </a:lnTo>
                  <a:lnTo>
                    <a:pt x="194193" y="31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4" name="Google Shape;384;g27a17394344_1_243"/>
            <p:cNvSpPr/>
            <p:nvPr/>
          </p:nvSpPr>
          <p:spPr>
            <a:xfrm>
              <a:off x="3591486" y="6507139"/>
              <a:ext cx="1275079" cy="297179"/>
            </a:xfrm>
            <a:custGeom>
              <a:rect b="b" l="l" r="r" t="t"/>
              <a:pathLst>
                <a:path extrusionOk="0" h="297179" w="1275079">
                  <a:moveTo>
                    <a:pt x="0" y="296911"/>
                  </a:moveTo>
                  <a:lnTo>
                    <a:pt x="45677" y="270907"/>
                  </a:lnTo>
                  <a:lnTo>
                    <a:pt x="91557" y="246094"/>
                  </a:lnTo>
                  <a:lnTo>
                    <a:pt x="137642" y="222472"/>
                  </a:lnTo>
                  <a:lnTo>
                    <a:pt x="183929" y="200041"/>
                  </a:lnTo>
                  <a:lnTo>
                    <a:pt x="230421" y="178802"/>
                  </a:lnTo>
                  <a:lnTo>
                    <a:pt x="277115" y="158754"/>
                  </a:lnTo>
                  <a:lnTo>
                    <a:pt x="324014" y="139898"/>
                  </a:lnTo>
                  <a:lnTo>
                    <a:pt x="371116" y="122232"/>
                  </a:lnTo>
                  <a:lnTo>
                    <a:pt x="418421" y="105758"/>
                  </a:lnTo>
                  <a:lnTo>
                    <a:pt x="465930" y="90475"/>
                  </a:lnTo>
                  <a:lnTo>
                    <a:pt x="513642" y="76384"/>
                  </a:lnTo>
                  <a:lnTo>
                    <a:pt x="561558" y="63483"/>
                  </a:lnTo>
                  <a:lnTo>
                    <a:pt x="609677" y="51774"/>
                  </a:lnTo>
                  <a:lnTo>
                    <a:pt x="658000" y="41257"/>
                  </a:lnTo>
                  <a:lnTo>
                    <a:pt x="706527" y="31930"/>
                  </a:lnTo>
                  <a:lnTo>
                    <a:pt x="755256" y="23795"/>
                  </a:lnTo>
                  <a:lnTo>
                    <a:pt x="804190" y="16851"/>
                  </a:lnTo>
                  <a:lnTo>
                    <a:pt x="853327" y="11098"/>
                  </a:lnTo>
                  <a:lnTo>
                    <a:pt x="902667" y="6536"/>
                  </a:lnTo>
                  <a:lnTo>
                    <a:pt x="952211" y="3166"/>
                  </a:lnTo>
                  <a:lnTo>
                    <a:pt x="1001959" y="987"/>
                  </a:lnTo>
                  <a:lnTo>
                    <a:pt x="1051910" y="0"/>
                  </a:lnTo>
                  <a:lnTo>
                    <a:pt x="1102064" y="203"/>
                  </a:lnTo>
                  <a:lnTo>
                    <a:pt x="1152422" y="1598"/>
                  </a:lnTo>
                  <a:lnTo>
                    <a:pt x="1202984" y="4184"/>
                  </a:lnTo>
                  <a:lnTo>
                    <a:pt x="1253749" y="7961"/>
                  </a:lnTo>
                  <a:lnTo>
                    <a:pt x="1274537" y="1056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85" name="Google Shape;385;g27a17394344_1_243"/>
            <p:cNvSpPr/>
            <p:nvPr/>
          </p:nvSpPr>
          <p:spPr>
            <a:xfrm>
              <a:off x="4834331" y="6427827"/>
              <a:ext cx="186054" cy="174625"/>
            </a:xfrm>
            <a:custGeom>
              <a:rect b="b" l="l" r="r" t="t"/>
              <a:pathLst>
                <a:path extrusionOk="0" h="174625" w="186054">
                  <a:moveTo>
                    <a:pt x="21824" y="0"/>
                  </a:moveTo>
                  <a:lnTo>
                    <a:pt x="0" y="174551"/>
                  </a:lnTo>
                  <a:lnTo>
                    <a:pt x="185464" y="109099"/>
                  </a:lnTo>
                  <a:lnTo>
                    <a:pt x="2182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86" name="Google Shape;386;g27a17394344_1_243"/>
          <p:cNvSpPr txBox="1"/>
          <p:nvPr/>
        </p:nvSpPr>
        <p:spPr>
          <a:xfrm>
            <a:off x="9963252" y="3505259"/>
            <a:ext cx="17829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Show data after loading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7a17394344_1_243"/>
          <p:cNvSpPr txBox="1"/>
          <p:nvPr/>
        </p:nvSpPr>
        <p:spPr>
          <a:xfrm>
            <a:off x="9937014" y="1661279"/>
            <a:ext cx="17934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31750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Display user info on hover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1087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Show spinner + loading data in the background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7a17394344_1_243"/>
          <p:cNvSpPr txBox="1"/>
          <p:nvPr/>
        </p:nvSpPr>
        <p:spPr>
          <a:xfrm>
            <a:off x="485366" y="2479039"/>
            <a:ext cx="1748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Show spinner + loading data in the background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7a17394344_1_243"/>
          <p:cNvSpPr txBox="1"/>
          <p:nvPr/>
        </p:nvSpPr>
        <p:spPr>
          <a:xfrm>
            <a:off x="781489" y="5441925"/>
            <a:ext cx="14919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Display tweets after loading data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7a17394344_1_243"/>
          <p:cNvSpPr txBox="1"/>
          <p:nvPr/>
        </p:nvSpPr>
        <p:spPr>
          <a:xfrm>
            <a:off x="866143" y="3893589"/>
            <a:ext cx="1193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Show tweet box after clicking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4" name="Google Shape;4414;g27a17394344_1_4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415" name="Google Shape;4415;g27a17394344_1_4682"/>
          <p:cNvSpPr txBox="1"/>
          <p:nvPr>
            <p:ph type="title"/>
          </p:nvPr>
        </p:nvSpPr>
        <p:spPr>
          <a:xfrm>
            <a:off x="365872" y="157387"/>
            <a:ext cx="1173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	WAYS  OF IMPLEMENTING PROTOTYPAL INHERITANCE IN JS</a:t>
            </a:r>
            <a:endParaRPr/>
          </a:p>
        </p:txBody>
      </p:sp>
      <p:grpSp>
        <p:nvGrpSpPr>
          <p:cNvPr id="4416" name="Google Shape;4416;g27a17394344_1_4682"/>
          <p:cNvGrpSpPr/>
          <p:nvPr/>
        </p:nvGrpSpPr>
        <p:grpSpPr>
          <a:xfrm>
            <a:off x="672895" y="1100321"/>
            <a:ext cx="7907289" cy="1088576"/>
            <a:chOff x="1109656" y="1814513"/>
            <a:chExt cx="13039725" cy="1795145"/>
          </a:xfrm>
        </p:grpSpPr>
        <p:sp>
          <p:nvSpPr>
            <p:cNvPr id="4417" name="Google Shape;4417;g27a17394344_1_4682"/>
            <p:cNvSpPr/>
            <p:nvPr/>
          </p:nvSpPr>
          <p:spPr>
            <a:xfrm>
              <a:off x="1109656" y="1814513"/>
              <a:ext cx="13039725" cy="1795145"/>
            </a:xfrm>
            <a:custGeom>
              <a:rect b="b" l="l" r="r" t="t"/>
              <a:pathLst>
                <a:path extrusionOk="0" h="1795145" w="13039725">
                  <a:moveTo>
                    <a:pt x="13039644" y="0"/>
                  </a:moveTo>
                  <a:lnTo>
                    <a:pt x="0" y="0"/>
                  </a:lnTo>
                  <a:lnTo>
                    <a:pt x="0" y="1794892"/>
                  </a:lnTo>
                  <a:lnTo>
                    <a:pt x="13039644" y="1794892"/>
                  </a:lnTo>
                  <a:lnTo>
                    <a:pt x="1303964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418" name="Google Shape;4418;g27a17394344_1_46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82451" y="2218879"/>
              <a:ext cx="439777" cy="4397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19" name="Google Shape;4419;g27a17394344_1_4682"/>
          <p:cNvSpPr txBox="1"/>
          <p:nvPr/>
        </p:nvSpPr>
        <p:spPr>
          <a:xfrm>
            <a:off x="672944" y="1100322"/>
            <a:ext cx="79080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6750">
            <a:spAutoFit/>
          </a:bodyPr>
          <a:lstStyle/>
          <a:p>
            <a:pPr indent="215900" lvl="0" marL="749300" marR="533400" rtl="0" algn="l">
              <a:lnSpc>
                <a:spcPct val="133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“How do we actually create prototypes? And how do we link objects to prototypes? How can we create new objects, without having classes?”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0" name="Google Shape;4420;g27a17394344_1_4682"/>
          <p:cNvSpPr/>
          <p:nvPr/>
        </p:nvSpPr>
        <p:spPr>
          <a:xfrm>
            <a:off x="999095" y="5689230"/>
            <a:ext cx="411608" cy="411609"/>
          </a:xfrm>
          <a:custGeom>
            <a:rect b="b" l="l" r="r" t="t"/>
            <a:pathLst>
              <a:path extrusionOk="0" h="677545" w="677544">
                <a:moveTo>
                  <a:pt x="338763" y="0"/>
                </a:moveTo>
                <a:lnTo>
                  <a:pt x="295510" y="2756"/>
                </a:lnTo>
                <a:lnTo>
                  <a:pt x="252827" y="11024"/>
                </a:lnTo>
                <a:lnTo>
                  <a:pt x="211286" y="24805"/>
                </a:lnTo>
                <a:lnTo>
                  <a:pt x="171458" y="44098"/>
                </a:lnTo>
                <a:lnTo>
                  <a:pt x="133912" y="68903"/>
                </a:lnTo>
                <a:lnTo>
                  <a:pt x="99221" y="99221"/>
                </a:lnTo>
                <a:lnTo>
                  <a:pt x="68903" y="133912"/>
                </a:lnTo>
                <a:lnTo>
                  <a:pt x="44098" y="171458"/>
                </a:lnTo>
                <a:lnTo>
                  <a:pt x="24805" y="211286"/>
                </a:lnTo>
                <a:lnTo>
                  <a:pt x="11024" y="252827"/>
                </a:lnTo>
                <a:lnTo>
                  <a:pt x="2756" y="295510"/>
                </a:lnTo>
                <a:lnTo>
                  <a:pt x="0" y="338763"/>
                </a:lnTo>
                <a:lnTo>
                  <a:pt x="2756" y="382016"/>
                </a:lnTo>
                <a:lnTo>
                  <a:pt x="11024" y="424699"/>
                </a:lnTo>
                <a:lnTo>
                  <a:pt x="24805" y="466240"/>
                </a:lnTo>
                <a:lnTo>
                  <a:pt x="44098" y="506069"/>
                </a:lnTo>
                <a:lnTo>
                  <a:pt x="68903" y="543614"/>
                </a:lnTo>
                <a:lnTo>
                  <a:pt x="99221" y="578305"/>
                </a:lnTo>
                <a:lnTo>
                  <a:pt x="133912" y="608623"/>
                </a:lnTo>
                <a:lnTo>
                  <a:pt x="171458" y="633428"/>
                </a:lnTo>
                <a:lnTo>
                  <a:pt x="211286" y="652721"/>
                </a:lnTo>
                <a:lnTo>
                  <a:pt x="252827" y="666502"/>
                </a:lnTo>
                <a:lnTo>
                  <a:pt x="295510" y="674770"/>
                </a:lnTo>
                <a:lnTo>
                  <a:pt x="338763" y="677527"/>
                </a:lnTo>
                <a:lnTo>
                  <a:pt x="382016" y="674770"/>
                </a:lnTo>
                <a:lnTo>
                  <a:pt x="424699" y="666502"/>
                </a:lnTo>
                <a:lnTo>
                  <a:pt x="466240" y="652721"/>
                </a:lnTo>
                <a:lnTo>
                  <a:pt x="506069" y="633428"/>
                </a:lnTo>
                <a:lnTo>
                  <a:pt x="543614" y="608623"/>
                </a:lnTo>
                <a:lnTo>
                  <a:pt x="578305" y="578305"/>
                </a:lnTo>
                <a:lnTo>
                  <a:pt x="608623" y="543614"/>
                </a:lnTo>
                <a:lnTo>
                  <a:pt x="633428" y="506069"/>
                </a:lnTo>
                <a:lnTo>
                  <a:pt x="652721" y="466240"/>
                </a:lnTo>
                <a:lnTo>
                  <a:pt x="666502" y="424699"/>
                </a:lnTo>
                <a:lnTo>
                  <a:pt x="674770" y="382016"/>
                </a:lnTo>
                <a:lnTo>
                  <a:pt x="677527" y="338763"/>
                </a:lnTo>
                <a:lnTo>
                  <a:pt x="674770" y="295510"/>
                </a:lnTo>
                <a:lnTo>
                  <a:pt x="666502" y="252827"/>
                </a:lnTo>
                <a:lnTo>
                  <a:pt x="652721" y="211286"/>
                </a:lnTo>
                <a:lnTo>
                  <a:pt x="633428" y="171458"/>
                </a:lnTo>
                <a:lnTo>
                  <a:pt x="608623" y="133912"/>
                </a:lnTo>
                <a:lnTo>
                  <a:pt x="578305" y="99221"/>
                </a:lnTo>
                <a:lnTo>
                  <a:pt x="543614" y="68903"/>
                </a:lnTo>
                <a:lnTo>
                  <a:pt x="506069" y="44098"/>
                </a:lnTo>
                <a:lnTo>
                  <a:pt x="466240" y="24805"/>
                </a:lnTo>
                <a:lnTo>
                  <a:pt x="424699" y="11024"/>
                </a:lnTo>
                <a:lnTo>
                  <a:pt x="382016" y="2756"/>
                </a:lnTo>
                <a:lnTo>
                  <a:pt x="33876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21" name="Google Shape;4421;g27a17394344_1_4682"/>
          <p:cNvSpPr txBox="1"/>
          <p:nvPr/>
        </p:nvSpPr>
        <p:spPr>
          <a:xfrm>
            <a:off x="1138543" y="5765001"/>
            <a:ext cx="132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2" name="Google Shape;4422;g27a17394344_1_4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2340" y="6179651"/>
            <a:ext cx="152389" cy="152389"/>
          </a:xfrm>
          <a:prstGeom prst="rect">
            <a:avLst/>
          </a:prstGeom>
          <a:noFill/>
          <a:ln>
            <a:noFill/>
          </a:ln>
        </p:spPr>
      </p:pic>
      <p:sp>
        <p:nvSpPr>
          <p:cNvPr id="4423" name="Google Shape;4423;g27a17394344_1_4682"/>
          <p:cNvSpPr txBox="1"/>
          <p:nvPr/>
        </p:nvSpPr>
        <p:spPr>
          <a:xfrm>
            <a:off x="1596741" y="5742592"/>
            <a:ext cx="68289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Object.create()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83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easiest and most straightforward way of linking an object to a prototype object.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4" name="Google Shape;4424;g27a17394344_1_4682"/>
          <p:cNvSpPr/>
          <p:nvPr/>
        </p:nvSpPr>
        <p:spPr>
          <a:xfrm>
            <a:off x="1008203" y="3958752"/>
            <a:ext cx="411608" cy="411609"/>
          </a:xfrm>
          <a:custGeom>
            <a:rect b="b" l="l" r="r" t="t"/>
            <a:pathLst>
              <a:path extrusionOk="0" h="677545" w="677544">
                <a:moveTo>
                  <a:pt x="338763" y="0"/>
                </a:moveTo>
                <a:lnTo>
                  <a:pt x="295510" y="2756"/>
                </a:lnTo>
                <a:lnTo>
                  <a:pt x="252827" y="11024"/>
                </a:lnTo>
                <a:lnTo>
                  <a:pt x="211286" y="24805"/>
                </a:lnTo>
                <a:lnTo>
                  <a:pt x="171458" y="44098"/>
                </a:lnTo>
                <a:lnTo>
                  <a:pt x="133912" y="68903"/>
                </a:lnTo>
                <a:lnTo>
                  <a:pt x="99221" y="99221"/>
                </a:lnTo>
                <a:lnTo>
                  <a:pt x="68903" y="133912"/>
                </a:lnTo>
                <a:lnTo>
                  <a:pt x="44098" y="171458"/>
                </a:lnTo>
                <a:lnTo>
                  <a:pt x="24805" y="211286"/>
                </a:lnTo>
                <a:lnTo>
                  <a:pt x="11024" y="252827"/>
                </a:lnTo>
                <a:lnTo>
                  <a:pt x="2756" y="295510"/>
                </a:lnTo>
                <a:lnTo>
                  <a:pt x="0" y="338763"/>
                </a:lnTo>
                <a:lnTo>
                  <a:pt x="2756" y="382016"/>
                </a:lnTo>
                <a:lnTo>
                  <a:pt x="11024" y="424699"/>
                </a:lnTo>
                <a:lnTo>
                  <a:pt x="24805" y="466240"/>
                </a:lnTo>
                <a:lnTo>
                  <a:pt x="44098" y="506069"/>
                </a:lnTo>
                <a:lnTo>
                  <a:pt x="68903" y="543614"/>
                </a:lnTo>
                <a:lnTo>
                  <a:pt x="99221" y="578305"/>
                </a:lnTo>
                <a:lnTo>
                  <a:pt x="133912" y="608623"/>
                </a:lnTo>
                <a:lnTo>
                  <a:pt x="171458" y="633428"/>
                </a:lnTo>
                <a:lnTo>
                  <a:pt x="211286" y="652721"/>
                </a:lnTo>
                <a:lnTo>
                  <a:pt x="252827" y="666502"/>
                </a:lnTo>
                <a:lnTo>
                  <a:pt x="295510" y="674770"/>
                </a:lnTo>
                <a:lnTo>
                  <a:pt x="338763" y="677527"/>
                </a:lnTo>
                <a:lnTo>
                  <a:pt x="382016" y="674770"/>
                </a:lnTo>
                <a:lnTo>
                  <a:pt x="424699" y="666502"/>
                </a:lnTo>
                <a:lnTo>
                  <a:pt x="466240" y="652721"/>
                </a:lnTo>
                <a:lnTo>
                  <a:pt x="506069" y="633428"/>
                </a:lnTo>
                <a:lnTo>
                  <a:pt x="543614" y="608623"/>
                </a:lnTo>
                <a:lnTo>
                  <a:pt x="578305" y="578305"/>
                </a:lnTo>
                <a:lnTo>
                  <a:pt x="608623" y="543614"/>
                </a:lnTo>
                <a:lnTo>
                  <a:pt x="633428" y="506069"/>
                </a:lnTo>
                <a:lnTo>
                  <a:pt x="652721" y="466240"/>
                </a:lnTo>
                <a:lnTo>
                  <a:pt x="666502" y="424699"/>
                </a:lnTo>
                <a:lnTo>
                  <a:pt x="674770" y="382016"/>
                </a:lnTo>
                <a:lnTo>
                  <a:pt x="677527" y="338763"/>
                </a:lnTo>
                <a:lnTo>
                  <a:pt x="674770" y="295510"/>
                </a:lnTo>
                <a:lnTo>
                  <a:pt x="666502" y="252827"/>
                </a:lnTo>
                <a:lnTo>
                  <a:pt x="652721" y="211286"/>
                </a:lnTo>
                <a:lnTo>
                  <a:pt x="633428" y="171458"/>
                </a:lnTo>
                <a:lnTo>
                  <a:pt x="608623" y="133912"/>
                </a:lnTo>
                <a:lnTo>
                  <a:pt x="578305" y="99221"/>
                </a:lnTo>
                <a:lnTo>
                  <a:pt x="543614" y="68903"/>
                </a:lnTo>
                <a:lnTo>
                  <a:pt x="506069" y="44098"/>
                </a:lnTo>
                <a:lnTo>
                  <a:pt x="466240" y="24805"/>
                </a:lnTo>
                <a:lnTo>
                  <a:pt x="424699" y="11024"/>
                </a:lnTo>
                <a:lnTo>
                  <a:pt x="382016" y="2756"/>
                </a:lnTo>
                <a:lnTo>
                  <a:pt x="33876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25" name="Google Shape;4425;g27a17394344_1_4682"/>
          <p:cNvSpPr txBox="1"/>
          <p:nvPr/>
        </p:nvSpPr>
        <p:spPr>
          <a:xfrm>
            <a:off x="1147651" y="4034522"/>
            <a:ext cx="132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6" name="Google Shape;4426;g27a17394344_1_4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2340" y="4449172"/>
            <a:ext cx="152389" cy="15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7" name="Google Shape;4427;g27a17394344_1_4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2340" y="4788873"/>
            <a:ext cx="152389" cy="15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8" name="Google Shape;4428;g27a17394344_1_4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2340" y="5128575"/>
            <a:ext cx="152389" cy="152389"/>
          </a:xfrm>
          <a:prstGeom prst="rect">
            <a:avLst/>
          </a:prstGeom>
          <a:noFill/>
          <a:ln>
            <a:noFill/>
          </a:ln>
        </p:spPr>
      </p:pic>
      <p:sp>
        <p:nvSpPr>
          <p:cNvPr id="4429" name="Google Shape;4429;g27a17394344_1_4682"/>
          <p:cNvSpPr txBox="1"/>
          <p:nvPr/>
        </p:nvSpPr>
        <p:spPr>
          <a:xfrm>
            <a:off x="1633171" y="4022045"/>
            <a:ext cx="72594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ES6 Classes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Modern alternative to constructor function syntax;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67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“Syntactic sugar”: behind the scenes, ES6 classes work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exactly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like constructor functions; ES6 classes do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behave like classes in “classical OOP” (last lecture).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0" name="Google Shape;4430;g27a17394344_1_4682"/>
          <p:cNvSpPr/>
          <p:nvPr/>
        </p:nvSpPr>
        <p:spPr>
          <a:xfrm>
            <a:off x="1008203" y="2567974"/>
            <a:ext cx="411608" cy="411609"/>
          </a:xfrm>
          <a:custGeom>
            <a:rect b="b" l="l" r="r" t="t"/>
            <a:pathLst>
              <a:path extrusionOk="0" h="677545" w="677544">
                <a:moveTo>
                  <a:pt x="338763" y="0"/>
                </a:moveTo>
                <a:lnTo>
                  <a:pt x="295510" y="2756"/>
                </a:lnTo>
                <a:lnTo>
                  <a:pt x="252827" y="11024"/>
                </a:lnTo>
                <a:lnTo>
                  <a:pt x="211286" y="24805"/>
                </a:lnTo>
                <a:lnTo>
                  <a:pt x="171458" y="44098"/>
                </a:lnTo>
                <a:lnTo>
                  <a:pt x="133912" y="68903"/>
                </a:lnTo>
                <a:lnTo>
                  <a:pt x="99221" y="99221"/>
                </a:lnTo>
                <a:lnTo>
                  <a:pt x="68903" y="133912"/>
                </a:lnTo>
                <a:lnTo>
                  <a:pt x="44098" y="171458"/>
                </a:lnTo>
                <a:lnTo>
                  <a:pt x="24805" y="211286"/>
                </a:lnTo>
                <a:lnTo>
                  <a:pt x="11024" y="252827"/>
                </a:lnTo>
                <a:lnTo>
                  <a:pt x="2756" y="295510"/>
                </a:lnTo>
                <a:lnTo>
                  <a:pt x="0" y="338763"/>
                </a:lnTo>
                <a:lnTo>
                  <a:pt x="2756" y="382016"/>
                </a:lnTo>
                <a:lnTo>
                  <a:pt x="11024" y="424699"/>
                </a:lnTo>
                <a:lnTo>
                  <a:pt x="24805" y="466240"/>
                </a:lnTo>
                <a:lnTo>
                  <a:pt x="44098" y="506069"/>
                </a:lnTo>
                <a:lnTo>
                  <a:pt x="68903" y="543614"/>
                </a:lnTo>
                <a:lnTo>
                  <a:pt x="99221" y="578305"/>
                </a:lnTo>
                <a:lnTo>
                  <a:pt x="133912" y="608623"/>
                </a:lnTo>
                <a:lnTo>
                  <a:pt x="171458" y="633428"/>
                </a:lnTo>
                <a:lnTo>
                  <a:pt x="211286" y="652721"/>
                </a:lnTo>
                <a:lnTo>
                  <a:pt x="252827" y="666502"/>
                </a:lnTo>
                <a:lnTo>
                  <a:pt x="295510" y="674770"/>
                </a:lnTo>
                <a:lnTo>
                  <a:pt x="338763" y="677527"/>
                </a:lnTo>
                <a:lnTo>
                  <a:pt x="382016" y="674770"/>
                </a:lnTo>
                <a:lnTo>
                  <a:pt x="424699" y="666502"/>
                </a:lnTo>
                <a:lnTo>
                  <a:pt x="466240" y="652721"/>
                </a:lnTo>
                <a:lnTo>
                  <a:pt x="506069" y="633428"/>
                </a:lnTo>
                <a:lnTo>
                  <a:pt x="543614" y="608623"/>
                </a:lnTo>
                <a:lnTo>
                  <a:pt x="578305" y="578305"/>
                </a:lnTo>
                <a:lnTo>
                  <a:pt x="608623" y="543614"/>
                </a:lnTo>
                <a:lnTo>
                  <a:pt x="633428" y="506069"/>
                </a:lnTo>
                <a:lnTo>
                  <a:pt x="652721" y="466240"/>
                </a:lnTo>
                <a:lnTo>
                  <a:pt x="666502" y="424699"/>
                </a:lnTo>
                <a:lnTo>
                  <a:pt x="674770" y="382016"/>
                </a:lnTo>
                <a:lnTo>
                  <a:pt x="677527" y="338763"/>
                </a:lnTo>
                <a:lnTo>
                  <a:pt x="674770" y="295510"/>
                </a:lnTo>
                <a:lnTo>
                  <a:pt x="666502" y="252827"/>
                </a:lnTo>
                <a:lnTo>
                  <a:pt x="652721" y="211286"/>
                </a:lnTo>
                <a:lnTo>
                  <a:pt x="633428" y="171458"/>
                </a:lnTo>
                <a:lnTo>
                  <a:pt x="608623" y="133912"/>
                </a:lnTo>
                <a:lnTo>
                  <a:pt x="578305" y="99221"/>
                </a:lnTo>
                <a:lnTo>
                  <a:pt x="543614" y="68903"/>
                </a:lnTo>
                <a:lnTo>
                  <a:pt x="506069" y="44098"/>
                </a:lnTo>
                <a:lnTo>
                  <a:pt x="466240" y="24805"/>
                </a:lnTo>
                <a:lnTo>
                  <a:pt x="424699" y="11024"/>
                </a:lnTo>
                <a:lnTo>
                  <a:pt x="382016" y="2756"/>
                </a:lnTo>
                <a:lnTo>
                  <a:pt x="33876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31" name="Google Shape;4431;g27a17394344_1_4682"/>
          <p:cNvSpPr txBox="1"/>
          <p:nvPr/>
        </p:nvSpPr>
        <p:spPr>
          <a:xfrm>
            <a:off x="1147651" y="2643745"/>
            <a:ext cx="132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2" name="Google Shape;4432;g27a17394344_1_4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2340" y="3058395"/>
            <a:ext cx="152389" cy="15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3" name="Google Shape;4433;g27a17394344_1_4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2340" y="3398096"/>
            <a:ext cx="152389" cy="152389"/>
          </a:xfrm>
          <a:prstGeom prst="rect">
            <a:avLst/>
          </a:prstGeom>
          <a:noFill/>
          <a:ln>
            <a:noFill/>
          </a:ln>
        </p:spPr>
      </p:pic>
      <p:sp>
        <p:nvSpPr>
          <p:cNvPr id="4434" name="Google Shape;4434;g27a17394344_1_4682"/>
          <p:cNvSpPr txBox="1"/>
          <p:nvPr/>
        </p:nvSpPr>
        <p:spPr>
          <a:xfrm>
            <a:off x="1633171" y="2631267"/>
            <a:ext cx="6379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Technique to create objects from a function;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This is how built-in objects like Arrays, Maps or Sets are actually implemented.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5" name="Google Shape;4435;g27a17394344_1_4682"/>
          <p:cNvGrpSpPr/>
          <p:nvPr/>
        </p:nvGrpSpPr>
        <p:grpSpPr>
          <a:xfrm>
            <a:off x="9174076" y="1100321"/>
            <a:ext cx="2474806" cy="2438610"/>
            <a:chOff x="15128754" y="1814513"/>
            <a:chExt cx="4081144" cy="4021454"/>
          </a:xfrm>
        </p:grpSpPr>
        <p:sp>
          <p:nvSpPr>
            <p:cNvPr id="4436" name="Google Shape;4436;g27a17394344_1_4682"/>
            <p:cNvSpPr/>
            <p:nvPr/>
          </p:nvSpPr>
          <p:spPr>
            <a:xfrm>
              <a:off x="15128754" y="1814513"/>
              <a:ext cx="4081144" cy="4021454"/>
            </a:xfrm>
            <a:custGeom>
              <a:rect b="b" l="l" r="r" t="t"/>
              <a:pathLst>
                <a:path extrusionOk="0" h="4021454" w="4081144">
                  <a:moveTo>
                    <a:pt x="4080959" y="0"/>
                  </a:moveTo>
                  <a:lnTo>
                    <a:pt x="0" y="0"/>
                  </a:lnTo>
                  <a:lnTo>
                    <a:pt x="0" y="4021040"/>
                  </a:lnTo>
                  <a:lnTo>
                    <a:pt x="4080959" y="4021040"/>
                  </a:lnTo>
                  <a:lnTo>
                    <a:pt x="408095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437" name="Google Shape;4437;g27a17394344_1_46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066547" y="3407087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8" name="Google Shape;4438;g27a17394344_1_46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066547" y="3967280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9" name="Google Shape;4439;g27a17394344_1_46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066547" y="4527472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0" name="Google Shape;4440;g27a17394344_1_46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066547" y="5087665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1" name="Google Shape;4441;g27a17394344_1_468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490743" y="2172350"/>
              <a:ext cx="376951" cy="376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2" name="Google Shape;4442;g27a17394344_1_4682"/>
          <p:cNvSpPr txBox="1"/>
          <p:nvPr/>
        </p:nvSpPr>
        <p:spPr>
          <a:xfrm>
            <a:off x="9174734" y="1100322"/>
            <a:ext cx="24750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3675">
            <a:spAutoFit/>
          </a:bodyPr>
          <a:lstStyle/>
          <a:p>
            <a:pPr indent="0" lvl="0" marL="533400" marR="241300" rtl="0" algn="l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4 pillars of OOP are still valid!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876300" marR="469900" rtl="0" algn="l">
              <a:lnSpc>
                <a:spcPct val="1671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Abstraction Encapsulation Inheritance Polymorphism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7" name="Google Shape;4447;g27a17394344_1_47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4448" name="Google Shape;4448;g27a17394344_1_4714"/>
          <p:cNvSpPr txBox="1"/>
          <p:nvPr/>
        </p:nvSpPr>
        <p:spPr>
          <a:xfrm>
            <a:off x="5772523" y="1526583"/>
            <a:ext cx="52989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048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OBJECT ORIENTED PROGRAMMING (OOP) WITH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PROTOTYPAL INHERITANCE AND THE PROTOTYPE CHAIN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9" name="Google Shape;4449;g27a17394344_1_47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0" name="Google Shape;4450;g27a17394344_1_47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5" name="Google Shape;4455;g27a17394344_1_4721"/>
          <p:cNvGrpSpPr/>
          <p:nvPr/>
        </p:nvGrpSpPr>
        <p:grpSpPr>
          <a:xfrm>
            <a:off x="9034678" y="1249350"/>
            <a:ext cx="2857559" cy="4462507"/>
            <a:chOff x="14898876" y="2060274"/>
            <a:chExt cx="4712334" cy="7359015"/>
          </a:xfrm>
        </p:grpSpPr>
        <p:sp>
          <p:nvSpPr>
            <p:cNvPr id="4456" name="Google Shape;4456;g27a17394344_1_4721"/>
            <p:cNvSpPr/>
            <p:nvPr/>
          </p:nvSpPr>
          <p:spPr>
            <a:xfrm>
              <a:off x="14898876" y="2060274"/>
              <a:ext cx="4712334" cy="7359015"/>
            </a:xfrm>
            <a:custGeom>
              <a:rect b="b" l="l" r="r" t="t"/>
              <a:pathLst>
                <a:path extrusionOk="0" h="7359015" w="4712334">
                  <a:moveTo>
                    <a:pt x="4711918" y="0"/>
                  </a:moveTo>
                  <a:lnTo>
                    <a:pt x="0" y="0"/>
                  </a:lnTo>
                  <a:lnTo>
                    <a:pt x="0" y="7358767"/>
                  </a:lnTo>
                  <a:lnTo>
                    <a:pt x="4711918" y="7358767"/>
                  </a:lnTo>
                  <a:lnTo>
                    <a:pt x="471191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457" name="Google Shape;4457;g27a17394344_1_47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73040" y="2464800"/>
              <a:ext cx="356010" cy="356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8" name="Google Shape;4458;g27a17394344_1_4721"/>
          <p:cNvSpPr txBox="1"/>
          <p:nvPr/>
        </p:nvSpPr>
        <p:spPr>
          <a:xfrm>
            <a:off x="9631559" y="1492747"/>
            <a:ext cx="1432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new operator: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9" name="Google Shape;4459;g27a17394344_1_47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460" name="Google Shape;4460;g27a17394344_1_4721"/>
          <p:cNvSpPr txBox="1"/>
          <p:nvPr>
            <p:ph type="title"/>
          </p:nvPr>
        </p:nvSpPr>
        <p:spPr>
          <a:xfrm>
            <a:off x="365873" y="157387"/>
            <a:ext cx="11527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PROTOTYPAL  INHERITANCE / DELEGATION	 WORKS</a:t>
            </a:r>
            <a:endParaRPr/>
          </a:p>
        </p:txBody>
      </p:sp>
      <p:sp>
        <p:nvSpPr>
          <p:cNvPr id="4461" name="Google Shape;4461;g27a17394344_1_4721"/>
          <p:cNvSpPr/>
          <p:nvPr/>
        </p:nvSpPr>
        <p:spPr>
          <a:xfrm>
            <a:off x="9287163" y="1979673"/>
            <a:ext cx="278134" cy="278135"/>
          </a:xfrm>
          <a:custGeom>
            <a:rect b="b" l="l" r="r" t="t"/>
            <a:pathLst>
              <a:path extrusionOk="0" h="457835" w="457834">
                <a:moveTo>
                  <a:pt x="228816" y="0"/>
                </a:moveTo>
                <a:lnTo>
                  <a:pt x="185113" y="4188"/>
                </a:lnTo>
                <a:lnTo>
                  <a:pt x="142712" y="16754"/>
                </a:lnTo>
                <a:lnTo>
                  <a:pt x="102913" y="37698"/>
                </a:lnTo>
                <a:lnTo>
                  <a:pt x="67018" y="67019"/>
                </a:lnTo>
                <a:lnTo>
                  <a:pt x="37698" y="102915"/>
                </a:lnTo>
                <a:lnTo>
                  <a:pt x="16754" y="142714"/>
                </a:lnTo>
                <a:lnTo>
                  <a:pt x="4188" y="185116"/>
                </a:lnTo>
                <a:lnTo>
                  <a:pt x="0" y="228819"/>
                </a:lnTo>
                <a:lnTo>
                  <a:pt x="4188" y="272522"/>
                </a:lnTo>
                <a:lnTo>
                  <a:pt x="16754" y="314924"/>
                </a:lnTo>
                <a:lnTo>
                  <a:pt x="37698" y="354723"/>
                </a:lnTo>
                <a:lnTo>
                  <a:pt x="67018" y="390619"/>
                </a:lnTo>
                <a:lnTo>
                  <a:pt x="102913" y="419940"/>
                </a:lnTo>
                <a:lnTo>
                  <a:pt x="142712" y="440884"/>
                </a:lnTo>
                <a:lnTo>
                  <a:pt x="185113" y="453450"/>
                </a:lnTo>
                <a:lnTo>
                  <a:pt x="228816" y="457638"/>
                </a:lnTo>
                <a:lnTo>
                  <a:pt x="272519" y="453450"/>
                </a:lnTo>
                <a:lnTo>
                  <a:pt x="314922" y="440884"/>
                </a:lnTo>
                <a:lnTo>
                  <a:pt x="354723" y="419940"/>
                </a:lnTo>
                <a:lnTo>
                  <a:pt x="390621" y="390619"/>
                </a:lnTo>
                <a:lnTo>
                  <a:pt x="419942" y="354723"/>
                </a:lnTo>
                <a:lnTo>
                  <a:pt x="440885" y="314924"/>
                </a:lnTo>
                <a:lnTo>
                  <a:pt x="453451" y="272522"/>
                </a:lnTo>
                <a:lnTo>
                  <a:pt x="457640" y="228819"/>
                </a:lnTo>
                <a:lnTo>
                  <a:pt x="453451" y="185116"/>
                </a:lnTo>
                <a:lnTo>
                  <a:pt x="440885" y="142714"/>
                </a:lnTo>
                <a:lnTo>
                  <a:pt x="419942" y="102915"/>
                </a:lnTo>
                <a:lnTo>
                  <a:pt x="390621" y="67019"/>
                </a:lnTo>
                <a:lnTo>
                  <a:pt x="354723" y="37698"/>
                </a:lnTo>
                <a:lnTo>
                  <a:pt x="314922" y="16754"/>
                </a:lnTo>
                <a:lnTo>
                  <a:pt x="272519" y="4188"/>
                </a:lnTo>
                <a:lnTo>
                  <a:pt x="22881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62" name="Google Shape;4462;g27a17394344_1_4721"/>
          <p:cNvSpPr txBox="1"/>
          <p:nvPr/>
        </p:nvSpPr>
        <p:spPr>
          <a:xfrm>
            <a:off x="9382207" y="2013740"/>
            <a:ext cx="2240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 empty object is created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3" name="Google Shape;4463;g27a17394344_1_4721"/>
          <p:cNvSpPr/>
          <p:nvPr/>
        </p:nvSpPr>
        <p:spPr>
          <a:xfrm>
            <a:off x="9287163" y="2454575"/>
            <a:ext cx="278134" cy="278135"/>
          </a:xfrm>
          <a:custGeom>
            <a:rect b="b" l="l" r="r" t="t"/>
            <a:pathLst>
              <a:path extrusionOk="0" h="457835" w="457834">
                <a:moveTo>
                  <a:pt x="228816" y="0"/>
                </a:moveTo>
                <a:lnTo>
                  <a:pt x="185113" y="4188"/>
                </a:lnTo>
                <a:lnTo>
                  <a:pt x="142712" y="16754"/>
                </a:lnTo>
                <a:lnTo>
                  <a:pt x="102913" y="37698"/>
                </a:lnTo>
                <a:lnTo>
                  <a:pt x="67018" y="67019"/>
                </a:lnTo>
                <a:lnTo>
                  <a:pt x="37698" y="102915"/>
                </a:lnTo>
                <a:lnTo>
                  <a:pt x="16754" y="142714"/>
                </a:lnTo>
                <a:lnTo>
                  <a:pt x="4188" y="185116"/>
                </a:lnTo>
                <a:lnTo>
                  <a:pt x="0" y="228819"/>
                </a:lnTo>
                <a:lnTo>
                  <a:pt x="4188" y="272522"/>
                </a:lnTo>
                <a:lnTo>
                  <a:pt x="16754" y="314924"/>
                </a:lnTo>
                <a:lnTo>
                  <a:pt x="37698" y="354723"/>
                </a:lnTo>
                <a:lnTo>
                  <a:pt x="67018" y="390618"/>
                </a:lnTo>
                <a:lnTo>
                  <a:pt x="102913" y="419939"/>
                </a:lnTo>
                <a:lnTo>
                  <a:pt x="142712" y="440882"/>
                </a:lnTo>
                <a:lnTo>
                  <a:pt x="185113" y="453449"/>
                </a:lnTo>
                <a:lnTo>
                  <a:pt x="228816" y="457637"/>
                </a:lnTo>
                <a:lnTo>
                  <a:pt x="272519" y="453449"/>
                </a:lnTo>
                <a:lnTo>
                  <a:pt x="314922" y="440882"/>
                </a:lnTo>
                <a:lnTo>
                  <a:pt x="354723" y="419939"/>
                </a:lnTo>
                <a:lnTo>
                  <a:pt x="390621" y="390618"/>
                </a:lnTo>
                <a:lnTo>
                  <a:pt x="419942" y="354723"/>
                </a:lnTo>
                <a:lnTo>
                  <a:pt x="440885" y="314924"/>
                </a:lnTo>
                <a:lnTo>
                  <a:pt x="453451" y="272522"/>
                </a:lnTo>
                <a:lnTo>
                  <a:pt x="457640" y="228819"/>
                </a:lnTo>
                <a:lnTo>
                  <a:pt x="453451" y="185116"/>
                </a:lnTo>
                <a:lnTo>
                  <a:pt x="440885" y="142714"/>
                </a:lnTo>
                <a:lnTo>
                  <a:pt x="419942" y="102915"/>
                </a:lnTo>
                <a:lnTo>
                  <a:pt x="390621" y="67019"/>
                </a:lnTo>
                <a:lnTo>
                  <a:pt x="354723" y="37698"/>
                </a:lnTo>
                <a:lnTo>
                  <a:pt x="314922" y="16754"/>
                </a:lnTo>
                <a:lnTo>
                  <a:pt x="272519" y="4188"/>
                </a:lnTo>
                <a:lnTo>
                  <a:pt x="22881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64" name="Google Shape;4464;g27a17394344_1_4721"/>
          <p:cNvSpPr txBox="1"/>
          <p:nvPr/>
        </p:nvSpPr>
        <p:spPr>
          <a:xfrm>
            <a:off x="9382207" y="2427144"/>
            <a:ext cx="2092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330200" lvl="0" marL="3302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keyword in constructor function call is set to the new object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5" name="Google Shape;4465;g27a17394344_1_4721"/>
          <p:cNvSpPr/>
          <p:nvPr/>
        </p:nvSpPr>
        <p:spPr>
          <a:xfrm>
            <a:off x="9287163" y="3432584"/>
            <a:ext cx="278134" cy="278135"/>
          </a:xfrm>
          <a:custGeom>
            <a:rect b="b" l="l" r="r" t="t"/>
            <a:pathLst>
              <a:path extrusionOk="0" h="457835" w="457834">
                <a:moveTo>
                  <a:pt x="228816" y="0"/>
                </a:moveTo>
                <a:lnTo>
                  <a:pt x="185113" y="4188"/>
                </a:lnTo>
                <a:lnTo>
                  <a:pt x="142712" y="16754"/>
                </a:lnTo>
                <a:lnTo>
                  <a:pt x="102913" y="37698"/>
                </a:lnTo>
                <a:lnTo>
                  <a:pt x="67018" y="67019"/>
                </a:lnTo>
                <a:lnTo>
                  <a:pt x="37698" y="102915"/>
                </a:lnTo>
                <a:lnTo>
                  <a:pt x="16754" y="142714"/>
                </a:lnTo>
                <a:lnTo>
                  <a:pt x="4188" y="185116"/>
                </a:lnTo>
                <a:lnTo>
                  <a:pt x="0" y="228819"/>
                </a:lnTo>
                <a:lnTo>
                  <a:pt x="4188" y="272522"/>
                </a:lnTo>
                <a:lnTo>
                  <a:pt x="16754" y="314924"/>
                </a:lnTo>
                <a:lnTo>
                  <a:pt x="37698" y="354723"/>
                </a:lnTo>
                <a:lnTo>
                  <a:pt x="67018" y="390619"/>
                </a:lnTo>
                <a:lnTo>
                  <a:pt x="102913" y="419940"/>
                </a:lnTo>
                <a:lnTo>
                  <a:pt x="142712" y="440884"/>
                </a:lnTo>
                <a:lnTo>
                  <a:pt x="185113" y="453450"/>
                </a:lnTo>
                <a:lnTo>
                  <a:pt x="228816" y="457638"/>
                </a:lnTo>
                <a:lnTo>
                  <a:pt x="272519" y="453450"/>
                </a:lnTo>
                <a:lnTo>
                  <a:pt x="314922" y="440884"/>
                </a:lnTo>
                <a:lnTo>
                  <a:pt x="354723" y="419940"/>
                </a:lnTo>
                <a:lnTo>
                  <a:pt x="390621" y="390619"/>
                </a:lnTo>
                <a:lnTo>
                  <a:pt x="419942" y="354723"/>
                </a:lnTo>
                <a:lnTo>
                  <a:pt x="440885" y="314924"/>
                </a:lnTo>
                <a:lnTo>
                  <a:pt x="453451" y="272522"/>
                </a:lnTo>
                <a:lnTo>
                  <a:pt x="457640" y="228819"/>
                </a:lnTo>
                <a:lnTo>
                  <a:pt x="453451" y="185116"/>
                </a:lnTo>
                <a:lnTo>
                  <a:pt x="440885" y="142714"/>
                </a:lnTo>
                <a:lnTo>
                  <a:pt x="419942" y="102915"/>
                </a:lnTo>
                <a:lnTo>
                  <a:pt x="390621" y="67019"/>
                </a:lnTo>
                <a:lnTo>
                  <a:pt x="354723" y="37698"/>
                </a:lnTo>
                <a:lnTo>
                  <a:pt x="314922" y="16754"/>
                </a:lnTo>
                <a:lnTo>
                  <a:pt x="272519" y="4188"/>
                </a:lnTo>
                <a:lnTo>
                  <a:pt x="22881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66" name="Google Shape;4466;g27a17394344_1_4721"/>
          <p:cNvSpPr txBox="1"/>
          <p:nvPr/>
        </p:nvSpPr>
        <p:spPr>
          <a:xfrm>
            <a:off x="9382207" y="3405535"/>
            <a:ext cx="21687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-330200" lvl="0" marL="3302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	The new object is linked (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__proto__ </a:t>
            </a: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property) to the constructor function’s prototype property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7" name="Google Shape;4467;g27a17394344_1_4721"/>
          <p:cNvSpPr/>
          <p:nvPr/>
        </p:nvSpPr>
        <p:spPr>
          <a:xfrm>
            <a:off x="9287163" y="4683625"/>
            <a:ext cx="278134" cy="278134"/>
          </a:xfrm>
          <a:custGeom>
            <a:rect b="b" l="l" r="r" t="t"/>
            <a:pathLst>
              <a:path extrusionOk="0" h="457834" w="457834">
                <a:moveTo>
                  <a:pt x="228816" y="0"/>
                </a:moveTo>
                <a:lnTo>
                  <a:pt x="185113" y="4188"/>
                </a:lnTo>
                <a:lnTo>
                  <a:pt x="142712" y="16754"/>
                </a:lnTo>
                <a:lnTo>
                  <a:pt x="102913" y="37698"/>
                </a:lnTo>
                <a:lnTo>
                  <a:pt x="67018" y="67019"/>
                </a:lnTo>
                <a:lnTo>
                  <a:pt x="37698" y="102915"/>
                </a:lnTo>
                <a:lnTo>
                  <a:pt x="16754" y="142714"/>
                </a:lnTo>
                <a:lnTo>
                  <a:pt x="4188" y="185116"/>
                </a:lnTo>
                <a:lnTo>
                  <a:pt x="0" y="228819"/>
                </a:lnTo>
                <a:lnTo>
                  <a:pt x="4188" y="272522"/>
                </a:lnTo>
                <a:lnTo>
                  <a:pt x="16754" y="314924"/>
                </a:lnTo>
                <a:lnTo>
                  <a:pt x="37698" y="354723"/>
                </a:lnTo>
                <a:lnTo>
                  <a:pt x="67018" y="390619"/>
                </a:lnTo>
                <a:lnTo>
                  <a:pt x="102913" y="419940"/>
                </a:lnTo>
                <a:lnTo>
                  <a:pt x="142712" y="440884"/>
                </a:lnTo>
                <a:lnTo>
                  <a:pt x="185113" y="453450"/>
                </a:lnTo>
                <a:lnTo>
                  <a:pt x="228816" y="457638"/>
                </a:lnTo>
                <a:lnTo>
                  <a:pt x="272519" y="453450"/>
                </a:lnTo>
                <a:lnTo>
                  <a:pt x="314922" y="440884"/>
                </a:lnTo>
                <a:lnTo>
                  <a:pt x="354723" y="419940"/>
                </a:lnTo>
                <a:lnTo>
                  <a:pt x="390621" y="390619"/>
                </a:lnTo>
                <a:lnTo>
                  <a:pt x="419942" y="354723"/>
                </a:lnTo>
                <a:lnTo>
                  <a:pt x="440885" y="314924"/>
                </a:lnTo>
                <a:lnTo>
                  <a:pt x="453451" y="272522"/>
                </a:lnTo>
                <a:lnTo>
                  <a:pt x="457640" y="228819"/>
                </a:lnTo>
                <a:lnTo>
                  <a:pt x="453451" y="185116"/>
                </a:lnTo>
                <a:lnTo>
                  <a:pt x="440885" y="142714"/>
                </a:lnTo>
                <a:lnTo>
                  <a:pt x="419942" y="102915"/>
                </a:lnTo>
                <a:lnTo>
                  <a:pt x="390621" y="67019"/>
                </a:lnTo>
                <a:lnTo>
                  <a:pt x="354723" y="37698"/>
                </a:lnTo>
                <a:lnTo>
                  <a:pt x="314922" y="16754"/>
                </a:lnTo>
                <a:lnTo>
                  <a:pt x="272519" y="4188"/>
                </a:lnTo>
                <a:lnTo>
                  <a:pt x="22881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68" name="Google Shape;4468;g27a17394344_1_4721"/>
          <p:cNvSpPr txBox="1"/>
          <p:nvPr/>
        </p:nvSpPr>
        <p:spPr>
          <a:xfrm>
            <a:off x="9382207" y="4722948"/>
            <a:ext cx="954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9" name="Google Shape;4469;g27a17394344_1_4721"/>
          <p:cNvSpPr txBox="1"/>
          <p:nvPr/>
        </p:nvSpPr>
        <p:spPr>
          <a:xfrm>
            <a:off x="9711068" y="4663720"/>
            <a:ext cx="17634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0" marR="0" rtl="0" algn="l">
              <a:lnSpc>
                <a:spcPct val="13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new object is returned from the constructor function call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0" name="Google Shape;4470;g27a17394344_1_4721"/>
          <p:cNvSpPr/>
          <p:nvPr/>
        </p:nvSpPr>
        <p:spPr>
          <a:xfrm>
            <a:off x="5891487" y="3973484"/>
            <a:ext cx="2408315" cy="2555677"/>
          </a:xfrm>
          <a:custGeom>
            <a:rect b="b" l="l" r="r" t="t"/>
            <a:pathLst>
              <a:path extrusionOk="0" h="4206875" w="3964305">
                <a:moveTo>
                  <a:pt x="3964100" y="0"/>
                </a:moveTo>
                <a:lnTo>
                  <a:pt x="0" y="0"/>
                </a:lnTo>
                <a:lnTo>
                  <a:pt x="0" y="4206530"/>
                </a:lnTo>
                <a:lnTo>
                  <a:pt x="3964100" y="4206530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71" name="Google Shape;4471;g27a17394344_1_4721"/>
          <p:cNvSpPr txBox="1"/>
          <p:nvPr/>
        </p:nvSpPr>
        <p:spPr>
          <a:xfrm>
            <a:off x="5891487" y="3973484"/>
            <a:ext cx="2403300" cy="8007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3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[jonas]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2" name="Google Shape;4472;g27a17394344_1_4721"/>
          <p:cNvSpPr txBox="1"/>
          <p:nvPr/>
        </p:nvSpPr>
        <p:spPr>
          <a:xfrm>
            <a:off x="5655685" y="3070087"/>
            <a:ext cx="10830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38100" lvl="0" marL="12700" marR="0" rtl="0" algn="just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PROTOTYPAL INHERITANCE/ DELEGATION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3" name="Google Shape;4473;g27a17394344_1_4721"/>
          <p:cNvSpPr txBox="1"/>
          <p:nvPr/>
        </p:nvSpPr>
        <p:spPr>
          <a:xfrm>
            <a:off x="721150" y="1255855"/>
            <a:ext cx="2404200" cy="7449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204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[Person()]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4" name="Google Shape;4474;g27a17394344_1_4721"/>
          <p:cNvSpPr/>
          <p:nvPr/>
        </p:nvSpPr>
        <p:spPr>
          <a:xfrm>
            <a:off x="5891487" y="1255855"/>
            <a:ext cx="2408315" cy="1578925"/>
          </a:xfrm>
          <a:custGeom>
            <a:rect b="b" l="l" r="r" t="t"/>
            <a:pathLst>
              <a:path extrusionOk="0" h="2599054" w="3964305">
                <a:moveTo>
                  <a:pt x="3964100" y="0"/>
                </a:moveTo>
                <a:lnTo>
                  <a:pt x="0" y="0"/>
                </a:lnTo>
                <a:lnTo>
                  <a:pt x="0" y="2598586"/>
                </a:lnTo>
                <a:lnTo>
                  <a:pt x="3964100" y="2598586"/>
                </a:lnTo>
                <a:lnTo>
                  <a:pt x="3964100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75" name="Google Shape;4475;g27a17394344_1_4721"/>
          <p:cNvSpPr txBox="1"/>
          <p:nvPr/>
        </p:nvSpPr>
        <p:spPr>
          <a:xfrm>
            <a:off x="6057086" y="1387402"/>
            <a:ext cx="2073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[Person.prototype]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6" name="Google Shape;4476;g27a17394344_1_4721"/>
          <p:cNvSpPr/>
          <p:nvPr/>
        </p:nvSpPr>
        <p:spPr>
          <a:xfrm>
            <a:off x="6168706" y="2200584"/>
            <a:ext cx="1852817" cy="378819"/>
          </a:xfrm>
          <a:custGeom>
            <a:rect b="b" l="l" r="r" t="t"/>
            <a:pathLst>
              <a:path extrusionOk="0" h="623570" w="3049905">
                <a:moveTo>
                  <a:pt x="3049853" y="0"/>
                </a:moveTo>
                <a:lnTo>
                  <a:pt x="0" y="0"/>
                </a:lnTo>
                <a:lnTo>
                  <a:pt x="0" y="623496"/>
                </a:lnTo>
                <a:lnTo>
                  <a:pt x="3049853" y="623496"/>
                </a:lnTo>
                <a:lnTo>
                  <a:pt x="3049853" y="0"/>
                </a:lnTo>
                <a:close/>
              </a:path>
            </a:pathLst>
          </a:cu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77" name="Google Shape;4477;g27a17394344_1_4721"/>
          <p:cNvSpPr txBox="1"/>
          <p:nvPr/>
        </p:nvSpPr>
        <p:spPr>
          <a:xfrm>
            <a:off x="6190931" y="2224251"/>
            <a:ext cx="1805400" cy="264600"/>
          </a:xfrm>
          <a:prstGeom prst="rect">
            <a:avLst/>
          </a:prstGeom>
          <a:solidFill>
            <a:srgbClr val="FFFFFF">
              <a:alpha val="69800"/>
            </a:srgbClr>
          </a:solidFill>
          <a:ln cap="flat" cmpd="sng" w="7327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392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calcAge: </a:t>
            </a:r>
            <a:r>
              <a:rPr b="1" i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8" name="Google Shape;4478;g27a17394344_1_4721"/>
          <p:cNvSpPr txBox="1"/>
          <p:nvPr/>
        </p:nvSpPr>
        <p:spPr>
          <a:xfrm>
            <a:off x="6168706" y="4904079"/>
            <a:ext cx="1849500" cy="2889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87800">
            <a:spAutoFit/>
          </a:bodyPr>
          <a:lstStyle/>
          <a:p>
            <a:pPr indent="0" lvl="0" marL="27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name: ‘Jonas’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9" name="Google Shape;4479;g27a17394344_1_4721"/>
          <p:cNvSpPr txBox="1"/>
          <p:nvPr/>
        </p:nvSpPr>
        <p:spPr>
          <a:xfrm>
            <a:off x="6168706" y="5329450"/>
            <a:ext cx="1849500" cy="2889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87800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birthYear: 1990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480" name="Google Shape;4480;g27a17394344_1_4721"/>
          <p:cNvGrpSpPr/>
          <p:nvPr/>
        </p:nvGrpSpPr>
        <p:grpSpPr>
          <a:xfrm>
            <a:off x="6168264" y="5754814"/>
            <a:ext cx="1849462" cy="601470"/>
            <a:chOff x="10171939" y="9490128"/>
            <a:chExt cx="3049905" cy="991870"/>
          </a:xfrm>
        </p:grpSpPr>
        <p:sp>
          <p:nvSpPr>
            <p:cNvPr id="4481" name="Google Shape;4481;g27a17394344_1_4721"/>
            <p:cNvSpPr/>
            <p:nvPr/>
          </p:nvSpPr>
          <p:spPr>
            <a:xfrm>
              <a:off x="10171939" y="9490128"/>
              <a:ext cx="3049905" cy="991870"/>
            </a:xfrm>
            <a:custGeom>
              <a:rect b="b" l="l" r="r" t="t"/>
              <a:pathLst>
                <a:path extrusionOk="0" h="991870" w="3049905">
                  <a:moveTo>
                    <a:pt x="3049853" y="0"/>
                  </a:moveTo>
                  <a:lnTo>
                    <a:pt x="0" y="0"/>
                  </a:lnTo>
                  <a:lnTo>
                    <a:pt x="0" y="991243"/>
                  </a:lnTo>
                  <a:lnTo>
                    <a:pt x="3049853" y="991243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482" name="Google Shape;4482;g27a17394344_1_4721"/>
            <p:cNvSpPr/>
            <p:nvPr/>
          </p:nvSpPr>
          <p:spPr>
            <a:xfrm>
              <a:off x="10880140" y="9947538"/>
              <a:ext cx="1470659" cy="0"/>
            </a:xfrm>
            <a:custGeom>
              <a:rect b="b" l="l" r="r" t="t"/>
              <a:pathLst>
                <a:path extrusionOk="0" h="120000" w="1470659">
                  <a:moveTo>
                    <a:pt x="0" y="0"/>
                  </a:moveTo>
                  <a:lnTo>
                    <a:pt x="326691" y="0"/>
                  </a:lnTo>
                </a:path>
                <a:path extrusionOk="0" h="120000" w="1470659">
                  <a:moveTo>
                    <a:pt x="1143420" y="0"/>
                  </a:moveTo>
                  <a:lnTo>
                    <a:pt x="1470112" y="0"/>
                  </a:lnTo>
                </a:path>
              </a:pathLst>
            </a:custGeom>
            <a:noFill/>
            <a:ln cap="flat" cmpd="sng" w="2450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483" name="Google Shape;4483;g27a17394344_1_4721"/>
          <p:cNvSpPr txBox="1"/>
          <p:nvPr/>
        </p:nvSpPr>
        <p:spPr>
          <a:xfrm>
            <a:off x="6301008" y="5830312"/>
            <a:ext cx="1592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495300" lvl="0" marL="0" marR="0" rtl="0" algn="l">
              <a:lnSpc>
                <a:spcPct val="10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proto	: Person.prototype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484" name="Google Shape;4484;g27a17394344_1_4721"/>
          <p:cNvGrpSpPr/>
          <p:nvPr/>
        </p:nvGrpSpPr>
        <p:grpSpPr>
          <a:xfrm>
            <a:off x="6982499" y="2989836"/>
            <a:ext cx="221027" cy="825822"/>
            <a:chOff x="11514675" y="4930469"/>
            <a:chExt cx="364490" cy="1361843"/>
          </a:xfrm>
        </p:grpSpPr>
        <p:sp>
          <p:nvSpPr>
            <p:cNvPr id="4485" name="Google Shape;4485;g27a17394344_1_4721"/>
            <p:cNvSpPr/>
            <p:nvPr/>
          </p:nvSpPr>
          <p:spPr>
            <a:xfrm>
              <a:off x="11696868" y="5247737"/>
              <a:ext cx="0" cy="1044575"/>
            </a:xfrm>
            <a:custGeom>
              <a:rect b="b" l="l" r="r" t="t"/>
              <a:pathLst>
                <a:path extrusionOk="0" h="1044575" w="120000">
                  <a:moveTo>
                    <a:pt x="0" y="1043947"/>
                  </a:moveTo>
                  <a:lnTo>
                    <a:pt x="0" y="47118"/>
                  </a:lnTo>
                  <a:lnTo>
                    <a:pt x="0" y="0"/>
                  </a:lnTo>
                </a:path>
              </a:pathLst>
            </a:custGeom>
            <a:noFill/>
            <a:ln cap="flat" cmpd="sng" w="942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486" name="Google Shape;4486;g27a17394344_1_4721"/>
            <p:cNvSpPr/>
            <p:nvPr/>
          </p:nvSpPr>
          <p:spPr>
            <a:xfrm>
              <a:off x="11514675" y="4930469"/>
              <a:ext cx="364490" cy="364489"/>
            </a:xfrm>
            <a:custGeom>
              <a:rect b="b" l="l" r="r" t="t"/>
              <a:pathLst>
                <a:path extrusionOk="0" h="364489" w="364490">
                  <a:moveTo>
                    <a:pt x="182193" y="0"/>
                  </a:moveTo>
                  <a:lnTo>
                    <a:pt x="0" y="364386"/>
                  </a:lnTo>
                  <a:lnTo>
                    <a:pt x="364386" y="364386"/>
                  </a:lnTo>
                  <a:lnTo>
                    <a:pt x="182193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487" name="Google Shape;4487;g27a17394344_1_4721"/>
          <p:cNvSpPr txBox="1"/>
          <p:nvPr/>
        </p:nvSpPr>
        <p:spPr>
          <a:xfrm>
            <a:off x="7332885" y="3273013"/>
            <a:ext cx="1158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.__proto__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488" name="Google Shape;4488;g27a17394344_1_4721"/>
          <p:cNvGrpSpPr/>
          <p:nvPr/>
        </p:nvGrpSpPr>
        <p:grpSpPr>
          <a:xfrm>
            <a:off x="3388861" y="1403221"/>
            <a:ext cx="2238335" cy="221026"/>
            <a:chOff x="5588491" y="2314019"/>
            <a:chExt cx="3691185" cy="364489"/>
          </a:xfrm>
        </p:grpSpPr>
        <p:sp>
          <p:nvSpPr>
            <p:cNvPr id="4489" name="Google Shape;4489;g27a17394344_1_4721"/>
            <p:cNvSpPr/>
            <p:nvPr/>
          </p:nvSpPr>
          <p:spPr>
            <a:xfrm>
              <a:off x="5588491" y="2496212"/>
              <a:ext cx="3374390" cy="0"/>
            </a:xfrm>
            <a:custGeom>
              <a:rect b="b" l="l" r="r" t="t"/>
              <a:pathLst>
                <a:path extrusionOk="0" h="120000" w="3374390">
                  <a:moveTo>
                    <a:pt x="0" y="0"/>
                  </a:moveTo>
                  <a:lnTo>
                    <a:pt x="3326694" y="0"/>
                  </a:lnTo>
                  <a:lnTo>
                    <a:pt x="3373813" y="0"/>
                  </a:lnTo>
                </a:path>
              </a:pathLst>
            </a:custGeom>
            <a:noFill/>
            <a:ln cap="flat" cmpd="sng" w="942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490" name="Google Shape;4490;g27a17394344_1_4721"/>
            <p:cNvSpPr/>
            <p:nvPr/>
          </p:nvSpPr>
          <p:spPr>
            <a:xfrm>
              <a:off x="8915186" y="2314019"/>
              <a:ext cx="364490" cy="364489"/>
            </a:xfrm>
            <a:custGeom>
              <a:rect b="b" l="l" r="r" t="t"/>
              <a:pathLst>
                <a:path extrusionOk="0" h="364489" w="364490">
                  <a:moveTo>
                    <a:pt x="0" y="0"/>
                  </a:moveTo>
                  <a:lnTo>
                    <a:pt x="0" y="364386"/>
                  </a:lnTo>
                  <a:lnTo>
                    <a:pt x="364386" y="182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491" name="Google Shape;4491;g27a17394344_1_4721"/>
          <p:cNvSpPr txBox="1"/>
          <p:nvPr/>
        </p:nvSpPr>
        <p:spPr>
          <a:xfrm>
            <a:off x="3852824" y="1145436"/>
            <a:ext cx="1158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.prototype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492" name="Google Shape;4492;g27a17394344_1_4721"/>
          <p:cNvGrpSpPr/>
          <p:nvPr/>
        </p:nvGrpSpPr>
        <p:grpSpPr>
          <a:xfrm>
            <a:off x="3388861" y="1856938"/>
            <a:ext cx="2158143" cy="221026"/>
            <a:chOff x="5588491" y="3062233"/>
            <a:chExt cx="3558943" cy="364489"/>
          </a:xfrm>
        </p:grpSpPr>
        <p:sp>
          <p:nvSpPr>
            <p:cNvPr id="4493" name="Google Shape;4493;g27a17394344_1_4721"/>
            <p:cNvSpPr/>
            <p:nvPr/>
          </p:nvSpPr>
          <p:spPr>
            <a:xfrm>
              <a:off x="5905759" y="3244426"/>
              <a:ext cx="3241675" cy="0"/>
            </a:xfrm>
            <a:custGeom>
              <a:rect b="b" l="l" r="r" t="t"/>
              <a:pathLst>
                <a:path extrusionOk="0" h="120000" w="3241675">
                  <a:moveTo>
                    <a:pt x="3241216" y="0"/>
                  </a:moveTo>
                  <a:lnTo>
                    <a:pt x="47118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42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494" name="Google Shape;4494;g27a17394344_1_4721"/>
            <p:cNvSpPr/>
            <p:nvPr/>
          </p:nvSpPr>
          <p:spPr>
            <a:xfrm>
              <a:off x="5588491" y="3062233"/>
              <a:ext cx="364489" cy="364489"/>
            </a:xfrm>
            <a:custGeom>
              <a:rect b="b" l="l" r="r" t="t"/>
              <a:pathLst>
                <a:path extrusionOk="0" h="364489" w="364489">
                  <a:moveTo>
                    <a:pt x="364386" y="0"/>
                  </a:moveTo>
                  <a:lnTo>
                    <a:pt x="0" y="182193"/>
                  </a:lnTo>
                  <a:lnTo>
                    <a:pt x="364386" y="364386"/>
                  </a:lnTo>
                  <a:lnTo>
                    <a:pt x="36438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495" name="Google Shape;4495;g27a17394344_1_4721"/>
          <p:cNvSpPr txBox="1"/>
          <p:nvPr/>
        </p:nvSpPr>
        <p:spPr>
          <a:xfrm>
            <a:off x="3852824" y="2080249"/>
            <a:ext cx="13872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.constructor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496" name="Google Shape;4496;g27a17394344_1_4721"/>
          <p:cNvGrpSpPr/>
          <p:nvPr/>
        </p:nvGrpSpPr>
        <p:grpSpPr>
          <a:xfrm>
            <a:off x="374491" y="5888094"/>
            <a:ext cx="2857560" cy="680793"/>
            <a:chOff x="617564" y="9709917"/>
            <a:chExt cx="4712335" cy="1122679"/>
          </a:xfrm>
        </p:grpSpPr>
        <p:sp>
          <p:nvSpPr>
            <p:cNvPr id="4497" name="Google Shape;4497;g27a17394344_1_4721"/>
            <p:cNvSpPr/>
            <p:nvPr/>
          </p:nvSpPr>
          <p:spPr>
            <a:xfrm>
              <a:off x="617564" y="9709917"/>
              <a:ext cx="4712335" cy="1122679"/>
            </a:xfrm>
            <a:custGeom>
              <a:rect b="b" l="l" r="r" t="t"/>
              <a:pathLst>
                <a:path extrusionOk="0" h="1122679" w="4712335">
                  <a:moveTo>
                    <a:pt x="4711918" y="0"/>
                  </a:moveTo>
                  <a:lnTo>
                    <a:pt x="0" y="0"/>
                  </a:lnTo>
                  <a:lnTo>
                    <a:pt x="0" y="1122478"/>
                  </a:lnTo>
                  <a:lnTo>
                    <a:pt x="4711918" y="1122478"/>
                  </a:lnTo>
                  <a:lnTo>
                    <a:pt x="471191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498" name="Google Shape;4498;g27a17394344_1_47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6981" y="9929805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9" name="Google Shape;4499;g27a17394344_1_4721"/>
          <p:cNvSpPr txBox="1"/>
          <p:nvPr/>
        </p:nvSpPr>
        <p:spPr>
          <a:xfrm>
            <a:off x="374518" y="5888102"/>
            <a:ext cx="28578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500">
            <a:spAutoFit/>
          </a:bodyPr>
          <a:lstStyle/>
          <a:p>
            <a:pPr indent="0" lvl="0" marL="431800" marR="1270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This is how it works with </a:t>
            </a: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 constructors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ES6 classes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0" name="Google Shape;4500;g27a17394344_1_4721"/>
          <p:cNvGrpSpPr/>
          <p:nvPr/>
        </p:nvGrpSpPr>
        <p:grpSpPr>
          <a:xfrm>
            <a:off x="5135349" y="2509849"/>
            <a:ext cx="221027" cy="1787326"/>
            <a:chOff x="8468583" y="4138933"/>
            <a:chExt cx="364490" cy="2947438"/>
          </a:xfrm>
        </p:grpSpPr>
        <p:sp>
          <p:nvSpPr>
            <p:cNvPr id="4501" name="Google Shape;4501;g27a17394344_1_4721"/>
            <p:cNvSpPr/>
            <p:nvPr/>
          </p:nvSpPr>
          <p:spPr>
            <a:xfrm>
              <a:off x="8650776" y="4456201"/>
              <a:ext cx="0" cy="2630170"/>
            </a:xfrm>
            <a:custGeom>
              <a:rect b="b" l="l" r="r" t="t"/>
              <a:pathLst>
                <a:path extrusionOk="0" h="2630170" w="120000">
                  <a:moveTo>
                    <a:pt x="0" y="0"/>
                  </a:moveTo>
                  <a:lnTo>
                    <a:pt x="0" y="47118"/>
                  </a:lnTo>
                  <a:lnTo>
                    <a:pt x="0" y="2629653"/>
                  </a:lnTo>
                </a:path>
              </a:pathLst>
            </a:custGeom>
            <a:noFill/>
            <a:ln cap="flat" cmpd="sng" w="94225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02" name="Google Shape;4502;g27a17394344_1_4721"/>
            <p:cNvSpPr/>
            <p:nvPr/>
          </p:nvSpPr>
          <p:spPr>
            <a:xfrm>
              <a:off x="8468583" y="4138933"/>
              <a:ext cx="364490" cy="364489"/>
            </a:xfrm>
            <a:custGeom>
              <a:rect b="b" l="l" r="r" t="t"/>
              <a:pathLst>
                <a:path extrusionOk="0" h="364489" w="364490">
                  <a:moveTo>
                    <a:pt x="182193" y="0"/>
                  </a:moveTo>
                  <a:lnTo>
                    <a:pt x="0" y="364386"/>
                  </a:lnTo>
                  <a:lnTo>
                    <a:pt x="364386" y="364386"/>
                  </a:lnTo>
                  <a:lnTo>
                    <a:pt x="182193" y="0"/>
                  </a:lnTo>
                  <a:close/>
                </a:path>
              </a:pathLst>
            </a:custGeom>
            <a:solidFill>
              <a:srgbClr val="F242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503" name="Google Shape;4503;g27a17394344_1_4721"/>
          <p:cNvGrpSpPr/>
          <p:nvPr/>
        </p:nvGrpSpPr>
        <p:grpSpPr>
          <a:xfrm>
            <a:off x="374491" y="4027546"/>
            <a:ext cx="5408696" cy="1612763"/>
            <a:chOff x="617564" y="6641732"/>
            <a:chExt cx="8919354" cy="2659569"/>
          </a:xfrm>
        </p:grpSpPr>
        <p:pic>
          <p:nvPicPr>
            <p:cNvPr id="4504" name="Google Shape;4504;g27a17394344_1_47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7564" y="6641732"/>
              <a:ext cx="6532227" cy="1498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5" name="Google Shape;4505;g27a17394344_1_4721"/>
            <p:cNvSpPr/>
            <p:nvPr/>
          </p:nvSpPr>
          <p:spPr>
            <a:xfrm>
              <a:off x="2844885" y="6737995"/>
              <a:ext cx="4039870" cy="468629"/>
            </a:xfrm>
            <a:custGeom>
              <a:rect b="b" l="l" r="r" t="t"/>
              <a:pathLst>
                <a:path extrusionOk="0" h="468629" w="4039870">
                  <a:moveTo>
                    <a:pt x="0" y="0"/>
                  </a:moveTo>
                  <a:lnTo>
                    <a:pt x="4039774" y="0"/>
                  </a:lnTo>
                  <a:lnTo>
                    <a:pt x="4039774" y="468024"/>
                  </a:lnTo>
                  <a:lnTo>
                    <a:pt x="0" y="46802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06" name="Google Shape;4506;g27a17394344_1_4721"/>
            <p:cNvSpPr/>
            <p:nvPr/>
          </p:nvSpPr>
          <p:spPr>
            <a:xfrm>
              <a:off x="2408305" y="7994623"/>
              <a:ext cx="6973570" cy="1256665"/>
            </a:xfrm>
            <a:custGeom>
              <a:rect b="b" l="l" r="r" t="t"/>
              <a:pathLst>
                <a:path extrusionOk="0" h="1256665" w="6973570">
                  <a:moveTo>
                    <a:pt x="0" y="0"/>
                  </a:moveTo>
                  <a:lnTo>
                    <a:pt x="34151" y="39760"/>
                  </a:lnTo>
                  <a:lnTo>
                    <a:pt x="69970" y="78882"/>
                  </a:lnTo>
                  <a:lnTo>
                    <a:pt x="107455" y="117363"/>
                  </a:lnTo>
                  <a:lnTo>
                    <a:pt x="146609" y="155206"/>
                  </a:lnTo>
                  <a:lnTo>
                    <a:pt x="187429" y="192409"/>
                  </a:lnTo>
                  <a:lnTo>
                    <a:pt x="229917" y="228972"/>
                  </a:lnTo>
                  <a:lnTo>
                    <a:pt x="274072" y="264896"/>
                  </a:lnTo>
                  <a:lnTo>
                    <a:pt x="319894" y="300181"/>
                  </a:lnTo>
                  <a:lnTo>
                    <a:pt x="367384" y="334826"/>
                  </a:lnTo>
                  <a:lnTo>
                    <a:pt x="416541" y="368831"/>
                  </a:lnTo>
                  <a:lnTo>
                    <a:pt x="467365" y="402197"/>
                  </a:lnTo>
                  <a:lnTo>
                    <a:pt x="519856" y="434924"/>
                  </a:lnTo>
                  <a:lnTo>
                    <a:pt x="574015" y="467011"/>
                  </a:lnTo>
                  <a:lnTo>
                    <a:pt x="629841" y="498459"/>
                  </a:lnTo>
                  <a:lnTo>
                    <a:pt x="687334" y="529267"/>
                  </a:lnTo>
                  <a:lnTo>
                    <a:pt x="746495" y="559436"/>
                  </a:lnTo>
                  <a:lnTo>
                    <a:pt x="807323" y="588965"/>
                  </a:lnTo>
                  <a:lnTo>
                    <a:pt x="869818" y="617855"/>
                  </a:lnTo>
                  <a:lnTo>
                    <a:pt x="933980" y="646105"/>
                  </a:lnTo>
                  <a:lnTo>
                    <a:pt x="999810" y="673716"/>
                  </a:lnTo>
                  <a:lnTo>
                    <a:pt x="1067307" y="700688"/>
                  </a:lnTo>
                  <a:lnTo>
                    <a:pt x="1136471" y="727020"/>
                  </a:lnTo>
                  <a:lnTo>
                    <a:pt x="1207302" y="752712"/>
                  </a:lnTo>
                  <a:lnTo>
                    <a:pt x="1243343" y="765319"/>
                  </a:lnTo>
                  <a:lnTo>
                    <a:pt x="1279801" y="777765"/>
                  </a:lnTo>
                  <a:lnTo>
                    <a:pt x="1316676" y="790052"/>
                  </a:lnTo>
                  <a:lnTo>
                    <a:pt x="1353967" y="802179"/>
                  </a:lnTo>
                  <a:lnTo>
                    <a:pt x="1391675" y="814146"/>
                  </a:lnTo>
                  <a:lnTo>
                    <a:pt x="1429800" y="825953"/>
                  </a:lnTo>
                  <a:lnTo>
                    <a:pt x="1468342" y="837600"/>
                  </a:lnTo>
                  <a:lnTo>
                    <a:pt x="1507301" y="849088"/>
                  </a:lnTo>
                  <a:lnTo>
                    <a:pt x="1546676" y="860415"/>
                  </a:lnTo>
                  <a:lnTo>
                    <a:pt x="1586469" y="871583"/>
                  </a:lnTo>
                  <a:lnTo>
                    <a:pt x="1626678" y="882591"/>
                  </a:lnTo>
                  <a:lnTo>
                    <a:pt x="1667304" y="893439"/>
                  </a:lnTo>
                  <a:lnTo>
                    <a:pt x="1708347" y="904127"/>
                  </a:lnTo>
                  <a:lnTo>
                    <a:pt x="1749806" y="914655"/>
                  </a:lnTo>
                  <a:lnTo>
                    <a:pt x="1791683" y="925023"/>
                  </a:lnTo>
                  <a:lnTo>
                    <a:pt x="1833976" y="935232"/>
                  </a:lnTo>
                  <a:lnTo>
                    <a:pt x="1876686" y="945281"/>
                  </a:lnTo>
                  <a:lnTo>
                    <a:pt x="1919813" y="955169"/>
                  </a:lnTo>
                  <a:lnTo>
                    <a:pt x="1963356" y="964898"/>
                  </a:lnTo>
                  <a:lnTo>
                    <a:pt x="2007317" y="974467"/>
                  </a:lnTo>
                  <a:lnTo>
                    <a:pt x="2051694" y="983876"/>
                  </a:lnTo>
                  <a:lnTo>
                    <a:pt x="2096488" y="993126"/>
                  </a:lnTo>
                  <a:lnTo>
                    <a:pt x="2141699" y="1002215"/>
                  </a:lnTo>
                  <a:lnTo>
                    <a:pt x="2187327" y="1011145"/>
                  </a:lnTo>
                  <a:lnTo>
                    <a:pt x="2233372" y="1019914"/>
                  </a:lnTo>
                  <a:lnTo>
                    <a:pt x="2279833" y="1028524"/>
                  </a:lnTo>
                  <a:lnTo>
                    <a:pt x="2326712" y="1036974"/>
                  </a:lnTo>
                  <a:lnTo>
                    <a:pt x="2374007" y="1045264"/>
                  </a:lnTo>
                  <a:lnTo>
                    <a:pt x="2421719" y="1053394"/>
                  </a:lnTo>
                  <a:lnTo>
                    <a:pt x="2469847" y="1061365"/>
                  </a:lnTo>
                  <a:lnTo>
                    <a:pt x="2518393" y="1069175"/>
                  </a:lnTo>
                  <a:lnTo>
                    <a:pt x="2567355" y="1076826"/>
                  </a:lnTo>
                  <a:lnTo>
                    <a:pt x="2616734" y="1084317"/>
                  </a:lnTo>
                  <a:lnTo>
                    <a:pt x="2666530" y="1091648"/>
                  </a:lnTo>
                  <a:lnTo>
                    <a:pt x="2716743" y="1098819"/>
                  </a:lnTo>
                  <a:lnTo>
                    <a:pt x="2767373" y="1105830"/>
                  </a:lnTo>
                  <a:lnTo>
                    <a:pt x="2818419" y="1112681"/>
                  </a:lnTo>
                  <a:lnTo>
                    <a:pt x="2869882" y="1119372"/>
                  </a:lnTo>
                  <a:lnTo>
                    <a:pt x="2921763" y="1125904"/>
                  </a:lnTo>
                  <a:lnTo>
                    <a:pt x="2974059" y="1132276"/>
                  </a:lnTo>
                  <a:lnTo>
                    <a:pt x="3026773" y="1138488"/>
                  </a:lnTo>
                  <a:lnTo>
                    <a:pt x="3079904" y="1144540"/>
                  </a:lnTo>
                  <a:lnTo>
                    <a:pt x="3133451" y="1150432"/>
                  </a:lnTo>
                  <a:lnTo>
                    <a:pt x="3187415" y="1156164"/>
                  </a:lnTo>
                  <a:lnTo>
                    <a:pt x="3241796" y="1161736"/>
                  </a:lnTo>
                  <a:lnTo>
                    <a:pt x="3296594" y="1167149"/>
                  </a:lnTo>
                  <a:lnTo>
                    <a:pt x="3351809" y="1172401"/>
                  </a:lnTo>
                  <a:lnTo>
                    <a:pt x="3407440" y="1177494"/>
                  </a:lnTo>
                  <a:lnTo>
                    <a:pt x="3463488" y="1182427"/>
                  </a:lnTo>
                  <a:lnTo>
                    <a:pt x="3519953" y="1187200"/>
                  </a:lnTo>
                  <a:lnTo>
                    <a:pt x="3576835" y="1191813"/>
                  </a:lnTo>
                  <a:lnTo>
                    <a:pt x="3634134" y="1196267"/>
                  </a:lnTo>
                  <a:lnTo>
                    <a:pt x="3691850" y="1200560"/>
                  </a:lnTo>
                  <a:lnTo>
                    <a:pt x="3749982" y="1204694"/>
                  </a:lnTo>
                  <a:lnTo>
                    <a:pt x="3808531" y="1208667"/>
                  </a:lnTo>
                  <a:lnTo>
                    <a:pt x="3867497" y="1212481"/>
                  </a:lnTo>
                  <a:lnTo>
                    <a:pt x="3926880" y="1216135"/>
                  </a:lnTo>
                  <a:lnTo>
                    <a:pt x="3986680" y="1219629"/>
                  </a:lnTo>
                  <a:lnTo>
                    <a:pt x="4046896" y="1222964"/>
                  </a:lnTo>
                  <a:lnTo>
                    <a:pt x="4107529" y="1226138"/>
                  </a:lnTo>
                  <a:lnTo>
                    <a:pt x="4168580" y="1229152"/>
                  </a:lnTo>
                  <a:lnTo>
                    <a:pt x="4230046" y="1232007"/>
                  </a:lnTo>
                  <a:lnTo>
                    <a:pt x="4291930" y="1234702"/>
                  </a:lnTo>
                  <a:lnTo>
                    <a:pt x="4354231" y="1237237"/>
                  </a:lnTo>
                  <a:lnTo>
                    <a:pt x="4416948" y="1239612"/>
                  </a:lnTo>
                  <a:lnTo>
                    <a:pt x="4480082" y="1241827"/>
                  </a:lnTo>
                  <a:lnTo>
                    <a:pt x="4543633" y="1243882"/>
                  </a:lnTo>
                  <a:lnTo>
                    <a:pt x="4607601" y="1245778"/>
                  </a:lnTo>
                  <a:lnTo>
                    <a:pt x="4671986" y="1247513"/>
                  </a:lnTo>
                  <a:lnTo>
                    <a:pt x="4736787" y="1249089"/>
                  </a:lnTo>
                  <a:lnTo>
                    <a:pt x="4802006" y="1250505"/>
                  </a:lnTo>
                  <a:lnTo>
                    <a:pt x="4867641" y="1251761"/>
                  </a:lnTo>
                  <a:lnTo>
                    <a:pt x="4933693" y="1252857"/>
                  </a:lnTo>
                  <a:lnTo>
                    <a:pt x="5000161" y="1253793"/>
                  </a:lnTo>
                  <a:lnTo>
                    <a:pt x="5067047" y="1254570"/>
                  </a:lnTo>
                  <a:lnTo>
                    <a:pt x="5134349" y="1255186"/>
                  </a:lnTo>
                  <a:lnTo>
                    <a:pt x="5202069" y="1255643"/>
                  </a:lnTo>
                  <a:lnTo>
                    <a:pt x="5270205" y="1255940"/>
                  </a:lnTo>
                  <a:lnTo>
                    <a:pt x="5338757" y="1256077"/>
                  </a:lnTo>
                  <a:lnTo>
                    <a:pt x="5407727" y="1256054"/>
                  </a:lnTo>
                  <a:lnTo>
                    <a:pt x="5477114" y="1255871"/>
                  </a:lnTo>
                  <a:lnTo>
                    <a:pt x="5546917" y="1255528"/>
                  </a:lnTo>
                  <a:lnTo>
                    <a:pt x="5617137" y="1255026"/>
                  </a:lnTo>
                  <a:lnTo>
                    <a:pt x="5687774" y="1254363"/>
                  </a:lnTo>
                  <a:lnTo>
                    <a:pt x="5758828" y="1253541"/>
                  </a:lnTo>
                  <a:lnTo>
                    <a:pt x="5830298" y="1252559"/>
                  </a:lnTo>
                  <a:lnTo>
                    <a:pt x="5902186" y="1251417"/>
                  </a:lnTo>
                  <a:lnTo>
                    <a:pt x="5974490" y="1250115"/>
                  </a:lnTo>
                  <a:lnTo>
                    <a:pt x="6047211" y="1248653"/>
                  </a:lnTo>
                  <a:lnTo>
                    <a:pt x="6120349" y="1247032"/>
                  </a:lnTo>
                  <a:lnTo>
                    <a:pt x="6193903" y="1245250"/>
                  </a:lnTo>
                  <a:lnTo>
                    <a:pt x="6267875" y="1243309"/>
                  </a:lnTo>
                  <a:lnTo>
                    <a:pt x="6342263" y="1241208"/>
                  </a:lnTo>
                  <a:lnTo>
                    <a:pt x="6417068" y="1238947"/>
                  </a:lnTo>
                  <a:lnTo>
                    <a:pt x="6492290" y="1236526"/>
                  </a:lnTo>
                  <a:lnTo>
                    <a:pt x="6567929" y="1233945"/>
                  </a:lnTo>
                  <a:lnTo>
                    <a:pt x="6643985" y="1231204"/>
                  </a:lnTo>
                  <a:lnTo>
                    <a:pt x="6720457" y="1228304"/>
                  </a:lnTo>
                  <a:lnTo>
                    <a:pt x="6797346" y="1225243"/>
                  </a:lnTo>
                  <a:lnTo>
                    <a:pt x="6874652" y="1222023"/>
                  </a:lnTo>
                  <a:lnTo>
                    <a:pt x="6952375" y="1218643"/>
                  </a:lnTo>
                  <a:lnTo>
                    <a:pt x="6973271" y="121767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07" name="Google Shape;4507;g27a17394344_1_4721"/>
            <p:cNvSpPr/>
            <p:nvPr/>
          </p:nvSpPr>
          <p:spPr>
            <a:xfrm>
              <a:off x="9356578" y="9125406"/>
              <a:ext cx="180340" cy="175895"/>
            </a:xfrm>
            <a:custGeom>
              <a:rect b="b" l="l" r="r" t="t"/>
              <a:pathLst>
                <a:path extrusionOk="0" h="175895" w="180340">
                  <a:moveTo>
                    <a:pt x="0" y="0"/>
                  </a:moveTo>
                  <a:lnTo>
                    <a:pt x="8156" y="175721"/>
                  </a:lnTo>
                  <a:lnTo>
                    <a:pt x="179800" y="79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08" name="Google Shape;4508;g27a17394344_1_4721"/>
          <p:cNvSpPr txBox="1"/>
          <p:nvPr/>
        </p:nvSpPr>
        <p:spPr>
          <a:xfrm>
            <a:off x="3943568" y="3097358"/>
            <a:ext cx="1090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-241300" lvl="0" marL="254000" marR="0" rtl="0" algn="l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2425B"/>
                </a:solidFill>
                <a:latin typeface="Arial"/>
                <a:ea typeface="Arial"/>
                <a:cs typeface="Arial"/>
                <a:sym typeface="Arial"/>
              </a:rPr>
              <a:t>PROTOTYPE CHAIN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9" name="Google Shape;4509;g27a17394344_1_47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4518" y="2298645"/>
            <a:ext cx="3097052" cy="7768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0" name="Google Shape;4510;g27a17394344_1_4721"/>
          <p:cNvGrpSpPr/>
          <p:nvPr/>
        </p:nvGrpSpPr>
        <p:grpSpPr>
          <a:xfrm>
            <a:off x="7653347" y="5963074"/>
            <a:ext cx="1236228" cy="280633"/>
            <a:chOff x="12620955" y="9833566"/>
            <a:chExt cx="2038635" cy="462786"/>
          </a:xfrm>
        </p:grpSpPr>
        <p:sp>
          <p:nvSpPr>
            <p:cNvPr id="4511" name="Google Shape;4511;g27a17394344_1_4721"/>
            <p:cNvSpPr/>
            <p:nvPr/>
          </p:nvSpPr>
          <p:spPr>
            <a:xfrm>
              <a:off x="12745700" y="9925512"/>
              <a:ext cx="1913890" cy="370840"/>
            </a:xfrm>
            <a:custGeom>
              <a:rect b="b" l="l" r="r" t="t"/>
              <a:pathLst>
                <a:path extrusionOk="0" h="370840" w="1913890">
                  <a:moveTo>
                    <a:pt x="1913808" y="370829"/>
                  </a:moveTo>
                  <a:lnTo>
                    <a:pt x="1844112" y="368647"/>
                  </a:lnTo>
                  <a:lnTo>
                    <a:pt x="1775523" y="366096"/>
                  </a:lnTo>
                  <a:lnTo>
                    <a:pt x="1708043" y="363177"/>
                  </a:lnTo>
                  <a:lnTo>
                    <a:pt x="1641671" y="359889"/>
                  </a:lnTo>
                  <a:lnTo>
                    <a:pt x="1576408" y="356232"/>
                  </a:lnTo>
                  <a:lnTo>
                    <a:pt x="1512253" y="352206"/>
                  </a:lnTo>
                  <a:lnTo>
                    <a:pt x="1449206" y="347811"/>
                  </a:lnTo>
                  <a:lnTo>
                    <a:pt x="1387267" y="343048"/>
                  </a:lnTo>
                  <a:lnTo>
                    <a:pt x="1326437" y="337916"/>
                  </a:lnTo>
                  <a:lnTo>
                    <a:pt x="1266715" y="332414"/>
                  </a:lnTo>
                  <a:lnTo>
                    <a:pt x="1208101" y="326544"/>
                  </a:lnTo>
                  <a:lnTo>
                    <a:pt x="1150595" y="320306"/>
                  </a:lnTo>
                  <a:lnTo>
                    <a:pt x="1094198" y="313698"/>
                  </a:lnTo>
                  <a:lnTo>
                    <a:pt x="1038909" y="306721"/>
                  </a:lnTo>
                  <a:lnTo>
                    <a:pt x="984728" y="299376"/>
                  </a:lnTo>
                  <a:lnTo>
                    <a:pt x="931656" y="291662"/>
                  </a:lnTo>
                  <a:lnTo>
                    <a:pt x="879692" y="283579"/>
                  </a:lnTo>
                  <a:lnTo>
                    <a:pt x="828836" y="275127"/>
                  </a:lnTo>
                  <a:lnTo>
                    <a:pt x="779088" y="266306"/>
                  </a:lnTo>
                  <a:lnTo>
                    <a:pt x="730449" y="257117"/>
                  </a:lnTo>
                  <a:lnTo>
                    <a:pt x="682918" y="247559"/>
                  </a:lnTo>
                  <a:lnTo>
                    <a:pt x="636495" y="237631"/>
                  </a:lnTo>
                  <a:lnTo>
                    <a:pt x="591181" y="227335"/>
                  </a:lnTo>
                  <a:lnTo>
                    <a:pt x="546975" y="216671"/>
                  </a:lnTo>
                  <a:lnTo>
                    <a:pt x="503877" y="205637"/>
                  </a:lnTo>
                  <a:lnTo>
                    <a:pt x="461887" y="194235"/>
                  </a:lnTo>
                  <a:lnTo>
                    <a:pt x="421006" y="182463"/>
                  </a:lnTo>
                  <a:lnTo>
                    <a:pt x="381233" y="170323"/>
                  </a:lnTo>
                  <a:lnTo>
                    <a:pt x="342568" y="157814"/>
                  </a:lnTo>
                  <a:lnTo>
                    <a:pt x="305012" y="144936"/>
                  </a:lnTo>
                  <a:lnTo>
                    <a:pt x="268563" y="131690"/>
                  </a:lnTo>
                  <a:lnTo>
                    <a:pt x="198992" y="104090"/>
                  </a:lnTo>
                  <a:lnTo>
                    <a:pt x="133853" y="75015"/>
                  </a:lnTo>
                  <a:lnTo>
                    <a:pt x="73148" y="44464"/>
                  </a:lnTo>
                  <a:lnTo>
                    <a:pt x="16876" y="12439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12" name="Google Shape;4512;g27a17394344_1_4721"/>
            <p:cNvSpPr/>
            <p:nvPr/>
          </p:nvSpPr>
          <p:spPr>
            <a:xfrm>
              <a:off x="12620955" y="9833566"/>
              <a:ext cx="194309" cy="175259"/>
            </a:xfrm>
            <a:custGeom>
              <a:rect b="b" l="l" r="r" t="t"/>
              <a:pathLst>
                <a:path extrusionOk="0" h="175259" w="194309">
                  <a:moveTo>
                    <a:pt x="0" y="0"/>
                  </a:moveTo>
                  <a:lnTo>
                    <a:pt x="89421" y="175172"/>
                  </a:lnTo>
                  <a:lnTo>
                    <a:pt x="193795" y="3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13" name="Google Shape;4513;g27a17394344_1_4721"/>
          <p:cNvSpPr txBox="1"/>
          <p:nvPr/>
        </p:nvSpPr>
        <p:spPr>
          <a:xfrm>
            <a:off x="9028120" y="6027898"/>
            <a:ext cx="1414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Always points to an object’s prototype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g27a17394344_1_4721"/>
          <p:cNvSpPr txBox="1"/>
          <p:nvPr/>
        </p:nvSpPr>
        <p:spPr>
          <a:xfrm>
            <a:off x="3670782" y="5291646"/>
            <a:ext cx="17949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Can’t find </a:t>
            </a: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calcAge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here!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5" name="Google Shape;4515;g27a17394344_1_47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58467" y="4586410"/>
            <a:ext cx="501463" cy="214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6" name="Google Shape;4516;g27a17394344_1_4721"/>
          <p:cNvGrpSpPr/>
          <p:nvPr/>
        </p:nvGrpSpPr>
        <p:grpSpPr>
          <a:xfrm>
            <a:off x="7433583" y="1062913"/>
            <a:ext cx="547520" cy="419908"/>
            <a:chOff x="12258547" y="1752825"/>
            <a:chExt cx="902902" cy="692461"/>
          </a:xfrm>
        </p:grpSpPr>
        <p:sp>
          <p:nvSpPr>
            <p:cNvPr id="4517" name="Google Shape;4517;g27a17394344_1_4721"/>
            <p:cNvSpPr/>
            <p:nvPr/>
          </p:nvSpPr>
          <p:spPr>
            <a:xfrm>
              <a:off x="12341665" y="1752825"/>
              <a:ext cx="819784" cy="539750"/>
            </a:xfrm>
            <a:custGeom>
              <a:rect b="b" l="l" r="r" t="t"/>
              <a:pathLst>
                <a:path extrusionOk="0" h="539750" w="819784">
                  <a:moveTo>
                    <a:pt x="819293" y="0"/>
                  </a:moveTo>
                  <a:lnTo>
                    <a:pt x="758531" y="4397"/>
                  </a:lnTo>
                  <a:lnTo>
                    <a:pt x="700025" y="10622"/>
                  </a:lnTo>
                  <a:lnTo>
                    <a:pt x="643775" y="18674"/>
                  </a:lnTo>
                  <a:lnTo>
                    <a:pt x="589780" y="28553"/>
                  </a:lnTo>
                  <a:lnTo>
                    <a:pt x="538040" y="40259"/>
                  </a:lnTo>
                  <a:lnTo>
                    <a:pt x="488557" y="53792"/>
                  </a:lnTo>
                  <a:lnTo>
                    <a:pt x="441328" y="69152"/>
                  </a:lnTo>
                  <a:lnTo>
                    <a:pt x="396355" y="86339"/>
                  </a:lnTo>
                  <a:lnTo>
                    <a:pt x="353638" y="105353"/>
                  </a:lnTo>
                  <a:lnTo>
                    <a:pt x="313176" y="126194"/>
                  </a:lnTo>
                  <a:lnTo>
                    <a:pt x="274969" y="148862"/>
                  </a:lnTo>
                  <a:lnTo>
                    <a:pt x="239018" y="173358"/>
                  </a:lnTo>
                  <a:lnTo>
                    <a:pt x="205323" y="199680"/>
                  </a:lnTo>
                  <a:lnTo>
                    <a:pt x="173883" y="227829"/>
                  </a:lnTo>
                  <a:lnTo>
                    <a:pt x="144698" y="257806"/>
                  </a:lnTo>
                  <a:lnTo>
                    <a:pt x="117769" y="289609"/>
                  </a:lnTo>
                  <a:lnTo>
                    <a:pt x="93096" y="323240"/>
                  </a:lnTo>
                  <a:lnTo>
                    <a:pt x="70678" y="358697"/>
                  </a:lnTo>
                  <a:lnTo>
                    <a:pt x="50515" y="395982"/>
                  </a:lnTo>
                  <a:lnTo>
                    <a:pt x="32608" y="435094"/>
                  </a:lnTo>
                  <a:lnTo>
                    <a:pt x="16957" y="476032"/>
                  </a:lnTo>
                  <a:lnTo>
                    <a:pt x="3561" y="518798"/>
                  </a:lnTo>
                  <a:lnTo>
                    <a:pt x="0" y="53945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18" name="Google Shape;4518;g27a17394344_1_4721"/>
            <p:cNvSpPr/>
            <p:nvPr/>
          </p:nvSpPr>
          <p:spPr>
            <a:xfrm>
              <a:off x="12258547" y="2256692"/>
              <a:ext cx="173354" cy="188594"/>
            </a:xfrm>
            <a:custGeom>
              <a:rect b="b" l="l" r="r" t="t"/>
              <a:pathLst>
                <a:path extrusionOk="0" h="188594" w="173354">
                  <a:moveTo>
                    <a:pt x="0" y="0"/>
                  </a:moveTo>
                  <a:lnTo>
                    <a:pt x="56783" y="188298"/>
                  </a:lnTo>
                  <a:lnTo>
                    <a:pt x="173345" y="29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19" name="Google Shape;4519;g27a17394344_1_4721"/>
          <p:cNvSpPr txBox="1"/>
          <p:nvPr/>
        </p:nvSpPr>
        <p:spPr>
          <a:xfrm>
            <a:off x="8095158" y="937589"/>
            <a:ext cx="3258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, but objects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created by </a:t>
            </a: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3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g27a17394344_1_4789"/>
          <p:cNvSpPr txBox="1"/>
          <p:nvPr/>
        </p:nvSpPr>
        <p:spPr>
          <a:xfrm>
            <a:off x="3588766" y="1346476"/>
            <a:ext cx="2404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[Object.prototype]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525" name="Google Shape;4525;g27a17394344_1_4789"/>
          <p:cNvGrpSpPr/>
          <p:nvPr/>
        </p:nvGrpSpPr>
        <p:grpSpPr>
          <a:xfrm>
            <a:off x="4691371" y="2815056"/>
            <a:ext cx="198308" cy="327119"/>
            <a:chOff x="7736429" y="4642242"/>
            <a:chExt cx="327025" cy="539444"/>
          </a:xfrm>
        </p:grpSpPr>
        <p:sp>
          <p:nvSpPr>
            <p:cNvPr id="4526" name="Google Shape;4526;g27a17394344_1_4789"/>
            <p:cNvSpPr/>
            <p:nvPr/>
          </p:nvSpPr>
          <p:spPr>
            <a:xfrm>
              <a:off x="7899775" y="4927051"/>
              <a:ext cx="0" cy="254635"/>
            </a:xfrm>
            <a:custGeom>
              <a:rect b="b" l="l" r="r" t="t"/>
              <a:pathLst>
                <a:path extrusionOk="0" h="254635" w="120000">
                  <a:moveTo>
                    <a:pt x="0" y="254178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27" name="Google Shape;4527;g27a17394344_1_4789"/>
            <p:cNvSpPr/>
            <p:nvPr/>
          </p:nvSpPr>
          <p:spPr>
            <a:xfrm>
              <a:off x="7736429" y="4642242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28" name="Google Shape;4528;g27a17394344_1_4789"/>
          <p:cNvSpPr txBox="1"/>
          <p:nvPr/>
        </p:nvSpPr>
        <p:spPr>
          <a:xfrm>
            <a:off x="5034224" y="2845335"/>
            <a:ext cx="1082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.__proto__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29" name="Google Shape;4529;g27a17394344_1_47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530" name="Google Shape;4530;g27a17394344_1_4789"/>
          <p:cNvSpPr txBox="1"/>
          <p:nvPr>
            <p:ph type="title"/>
          </p:nvPr>
        </p:nvSpPr>
        <p:spPr>
          <a:xfrm>
            <a:off x="365873" y="157387"/>
            <a:ext cx="524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	 PROTOTYPE CHAIN</a:t>
            </a:r>
            <a:endParaRPr/>
          </a:p>
        </p:txBody>
      </p:sp>
      <p:grpSp>
        <p:nvGrpSpPr>
          <p:cNvPr id="4531" name="Google Shape;4531;g27a17394344_1_4789"/>
          <p:cNvGrpSpPr/>
          <p:nvPr/>
        </p:nvGrpSpPr>
        <p:grpSpPr>
          <a:xfrm>
            <a:off x="4691371" y="4677524"/>
            <a:ext cx="198308" cy="327118"/>
            <a:chOff x="7736429" y="7713595"/>
            <a:chExt cx="327025" cy="539442"/>
          </a:xfrm>
        </p:grpSpPr>
        <p:sp>
          <p:nvSpPr>
            <p:cNvPr id="4532" name="Google Shape;4532;g27a17394344_1_4789"/>
            <p:cNvSpPr/>
            <p:nvPr/>
          </p:nvSpPr>
          <p:spPr>
            <a:xfrm>
              <a:off x="7899775" y="7998403"/>
              <a:ext cx="0" cy="254634"/>
            </a:xfrm>
            <a:custGeom>
              <a:rect b="b" l="l" r="r" t="t"/>
              <a:pathLst>
                <a:path extrusionOk="0" h="254634" w="120000">
                  <a:moveTo>
                    <a:pt x="0" y="254178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33" name="Google Shape;4533;g27a17394344_1_4789"/>
            <p:cNvSpPr/>
            <p:nvPr/>
          </p:nvSpPr>
          <p:spPr>
            <a:xfrm>
              <a:off x="7736429" y="7713595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34" name="Google Shape;4534;g27a17394344_1_4789"/>
          <p:cNvSpPr txBox="1"/>
          <p:nvPr/>
        </p:nvSpPr>
        <p:spPr>
          <a:xfrm>
            <a:off x="5034224" y="4721220"/>
            <a:ext cx="1082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.__proto__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5" name="Google Shape;4535;g27a17394344_1_4789"/>
          <p:cNvSpPr txBox="1"/>
          <p:nvPr/>
        </p:nvSpPr>
        <p:spPr>
          <a:xfrm>
            <a:off x="3865985" y="2047245"/>
            <a:ext cx="1849500" cy="353400"/>
          </a:xfrm>
          <a:prstGeom prst="rect">
            <a:avLst/>
          </a:prstGeom>
          <a:solidFill>
            <a:srgbClr val="FFFFFF">
              <a:alpha val="40390"/>
            </a:srgbClr>
          </a:solidFill>
          <a:ln>
            <a:noFill/>
          </a:ln>
        </p:spPr>
        <p:txBody>
          <a:bodyPr anchorCtr="0" anchor="t" bIns="0" lIns="0" spcFirstLastPara="1" rIns="0" wrap="square" tIns="1671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proto</a:t>
            </a:r>
            <a:r>
              <a:rPr b="1" lang="en-US" sz="1200" u="sng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: null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6" name="Google Shape;4536;g27a17394344_1_4789"/>
          <p:cNvSpPr/>
          <p:nvPr/>
        </p:nvSpPr>
        <p:spPr>
          <a:xfrm>
            <a:off x="3588766" y="3208947"/>
            <a:ext cx="2408315" cy="1404175"/>
          </a:xfrm>
          <a:custGeom>
            <a:rect b="b" l="l" r="r" t="t"/>
            <a:pathLst>
              <a:path extrusionOk="0" h="2311400" w="3964304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537" name="Google Shape;4537;g27a17394344_1_4789"/>
          <p:cNvSpPr txBox="1"/>
          <p:nvPr/>
        </p:nvSpPr>
        <p:spPr>
          <a:xfrm>
            <a:off x="3588766" y="3208947"/>
            <a:ext cx="2404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[Person.prototype]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8" name="Google Shape;4538;g27a17394344_1_4789"/>
          <p:cNvSpPr txBox="1"/>
          <p:nvPr/>
        </p:nvSpPr>
        <p:spPr>
          <a:xfrm>
            <a:off x="3865985" y="3909716"/>
            <a:ext cx="1849500" cy="4347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51600">
            <a:spAutoFit/>
          </a:bodyPr>
          <a:lstStyle/>
          <a:p>
            <a:pPr indent="279400" lvl="0" marL="165100" marR="152400" rtl="0" algn="l">
              <a:lnSpc>
                <a:spcPct val="107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proto</a:t>
            </a:r>
            <a:r>
              <a:rPr b="1" lang="en-US" sz="1200" u="sng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: Object.prototype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9" name="Google Shape;4539;g27a17394344_1_4789"/>
          <p:cNvSpPr/>
          <p:nvPr/>
        </p:nvSpPr>
        <p:spPr>
          <a:xfrm>
            <a:off x="3588766" y="5071418"/>
            <a:ext cx="2408315" cy="1404175"/>
          </a:xfrm>
          <a:custGeom>
            <a:rect b="b" l="l" r="r" t="t"/>
            <a:pathLst>
              <a:path extrusionOk="0" h="2311400" w="3964304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540" name="Google Shape;4540;g27a17394344_1_4789"/>
          <p:cNvSpPr txBox="1"/>
          <p:nvPr/>
        </p:nvSpPr>
        <p:spPr>
          <a:xfrm>
            <a:off x="3588766" y="5071418"/>
            <a:ext cx="24042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3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[jonas]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541" name="Google Shape;4541;g27a17394344_1_4789"/>
          <p:cNvGrpSpPr/>
          <p:nvPr/>
        </p:nvGrpSpPr>
        <p:grpSpPr>
          <a:xfrm>
            <a:off x="3865708" y="5772180"/>
            <a:ext cx="1849462" cy="535239"/>
            <a:chOff x="6374848" y="9518766"/>
            <a:chExt cx="3049904" cy="882650"/>
          </a:xfrm>
        </p:grpSpPr>
        <p:sp>
          <p:nvSpPr>
            <p:cNvPr id="4542" name="Google Shape;4542;g27a17394344_1_4789"/>
            <p:cNvSpPr/>
            <p:nvPr/>
          </p:nvSpPr>
          <p:spPr>
            <a:xfrm>
              <a:off x="6374848" y="9518766"/>
              <a:ext cx="3049904" cy="882650"/>
            </a:xfrm>
            <a:custGeom>
              <a:rect b="b" l="l" r="r" t="t"/>
              <a:pathLst>
                <a:path extrusionOk="0" h="882650" w="3049904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43" name="Google Shape;4543;g27a17394344_1_4789"/>
            <p:cNvSpPr/>
            <p:nvPr/>
          </p:nvSpPr>
          <p:spPr>
            <a:xfrm>
              <a:off x="7114459" y="9915089"/>
              <a:ext cx="1414145" cy="0"/>
            </a:xfrm>
            <a:custGeom>
              <a:rect b="b" l="l" r="r" t="t"/>
              <a:pathLst>
                <a:path extrusionOk="0" h="120000" w="1414145">
                  <a:moveTo>
                    <a:pt x="0" y="0"/>
                  </a:moveTo>
                  <a:lnTo>
                    <a:pt x="314126" y="0"/>
                  </a:lnTo>
                </a:path>
                <a:path extrusionOk="0" h="120000" w="1414145">
                  <a:moveTo>
                    <a:pt x="1099442" y="0"/>
                  </a:moveTo>
                  <a:lnTo>
                    <a:pt x="1413569" y="0"/>
                  </a:lnTo>
                </a:path>
              </a:pathLst>
            </a:custGeom>
            <a:noFill/>
            <a:ln cap="flat" cmpd="sng" w="235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44" name="Google Shape;4544;g27a17394344_1_4789"/>
          <p:cNvSpPr txBox="1"/>
          <p:nvPr/>
        </p:nvSpPr>
        <p:spPr>
          <a:xfrm>
            <a:off x="4505017" y="5829094"/>
            <a:ext cx="769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proto	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45" name="Google Shape;4545;g27a17394344_1_4789"/>
          <p:cNvSpPr txBox="1"/>
          <p:nvPr/>
        </p:nvSpPr>
        <p:spPr>
          <a:xfrm>
            <a:off x="4028767" y="6032278"/>
            <a:ext cx="15318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Person.prototype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546" name="Google Shape;4546;g27a17394344_1_4789"/>
          <p:cNvGrpSpPr/>
          <p:nvPr/>
        </p:nvGrpSpPr>
        <p:grpSpPr>
          <a:xfrm>
            <a:off x="6101056" y="1180514"/>
            <a:ext cx="362834" cy="178669"/>
            <a:chOff x="10061109" y="1946758"/>
            <a:chExt cx="598341" cy="294639"/>
          </a:xfrm>
        </p:grpSpPr>
        <p:sp>
          <p:nvSpPr>
            <p:cNvPr id="4547" name="Google Shape;4547;g27a17394344_1_4789"/>
            <p:cNvSpPr/>
            <p:nvPr/>
          </p:nvSpPr>
          <p:spPr>
            <a:xfrm>
              <a:off x="10061109" y="2075737"/>
              <a:ext cx="341629" cy="164464"/>
            </a:xfrm>
            <a:custGeom>
              <a:rect b="b" l="l" r="r" t="t"/>
              <a:pathLst>
                <a:path extrusionOk="0" h="164464" w="341629">
                  <a:moveTo>
                    <a:pt x="0" y="164389"/>
                  </a:moveTo>
                  <a:lnTo>
                    <a:pt x="303480" y="18178"/>
                  </a:lnTo>
                  <a:lnTo>
                    <a:pt x="341212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48" name="Google Shape;4548;g27a17394344_1_4789"/>
            <p:cNvSpPr/>
            <p:nvPr/>
          </p:nvSpPr>
          <p:spPr>
            <a:xfrm>
              <a:off x="10293691" y="1946758"/>
              <a:ext cx="365759" cy="294639"/>
            </a:xfrm>
            <a:custGeom>
              <a:rect b="b" l="l" r="r" t="t"/>
              <a:pathLst>
                <a:path extrusionOk="0" h="294639" w="365759">
                  <a:moveTo>
                    <a:pt x="0" y="0"/>
                  </a:moveTo>
                  <a:lnTo>
                    <a:pt x="141794" y="294315"/>
                  </a:lnTo>
                  <a:lnTo>
                    <a:pt x="365208" y="53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49" name="Google Shape;4549;g27a17394344_1_4789"/>
          <p:cNvSpPr txBox="1"/>
          <p:nvPr/>
        </p:nvSpPr>
        <p:spPr>
          <a:xfrm>
            <a:off x="6576435" y="1039494"/>
            <a:ext cx="5184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550" name="Google Shape;4550;g27a17394344_1_4789"/>
          <p:cNvGrpSpPr/>
          <p:nvPr/>
        </p:nvGrpSpPr>
        <p:grpSpPr>
          <a:xfrm>
            <a:off x="6175203" y="3443344"/>
            <a:ext cx="415628" cy="203540"/>
            <a:chOff x="10183383" y="5678337"/>
            <a:chExt cx="685403" cy="335653"/>
          </a:xfrm>
        </p:grpSpPr>
        <p:sp>
          <p:nvSpPr>
            <p:cNvPr id="4551" name="Google Shape;4551;g27a17394344_1_4789"/>
            <p:cNvSpPr/>
            <p:nvPr/>
          </p:nvSpPr>
          <p:spPr>
            <a:xfrm>
              <a:off x="10282682" y="5678337"/>
              <a:ext cx="586104" cy="216535"/>
            </a:xfrm>
            <a:custGeom>
              <a:rect b="b" l="l" r="r" t="t"/>
              <a:pathLst>
                <a:path extrusionOk="0" h="216535" w="586104">
                  <a:moveTo>
                    <a:pt x="585569" y="658"/>
                  </a:moveTo>
                  <a:lnTo>
                    <a:pt x="532370" y="0"/>
                  </a:lnTo>
                  <a:lnTo>
                    <a:pt x="480702" y="2009"/>
                  </a:lnTo>
                  <a:lnTo>
                    <a:pt x="430566" y="6688"/>
                  </a:lnTo>
                  <a:lnTo>
                    <a:pt x="381961" y="14035"/>
                  </a:lnTo>
                  <a:lnTo>
                    <a:pt x="334887" y="24050"/>
                  </a:lnTo>
                  <a:lnTo>
                    <a:pt x="289345" y="36733"/>
                  </a:lnTo>
                  <a:lnTo>
                    <a:pt x="245334" y="52085"/>
                  </a:lnTo>
                  <a:lnTo>
                    <a:pt x="202854" y="70105"/>
                  </a:lnTo>
                  <a:lnTo>
                    <a:pt x="161906" y="90794"/>
                  </a:lnTo>
                  <a:lnTo>
                    <a:pt x="122489" y="114151"/>
                  </a:lnTo>
                  <a:lnTo>
                    <a:pt x="84603" y="140177"/>
                  </a:lnTo>
                  <a:lnTo>
                    <a:pt x="48249" y="168871"/>
                  </a:lnTo>
                  <a:lnTo>
                    <a:pt x="13426" y="200233"/>
                  </a:lnTo>
                  <a:lnTo>
                    <a:pt x="0" y="21631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52" name="Google Shape;4552;g27a17394344_1_4789"/>
            <p:cNvSpPr/>
            <p:nvPr/>
          </p:nvSpPr>
          <p:spPr>
            <a:xfrm>
              <a:off x="10183383" y="5822220"/>
              <a:ext cx="180340" cy="191770"/>
            </a:xfrm>
            <a:custGeom>
              <a:rect b="b" l="l" r="r" t="t"/>
              <a:pathLst>
                <a:path extrusionOk="0" h="191770" w="180340">
                  <a:moveTo>
                    <a:pt x="45192" y="0"/>
                  </a:moveTo>
                  <a:lnTo>
                    <a:pt x="0" y="191411"/>
                  </a:lnTo>
                  <a:lnTo>
                    <a:pt x="180244" y="112718"/>
                  </a:lnTo>
                  <a:lnTo>
                    <a:pt x="4519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53" name="Google Shape;4553;g27a17394344_1_4789"/>
          <p:cNvSpPr txBox="1"/>
          <p:nvPr/>
        </p:nvSpPr>
        <p:spPr>
          <a:xfrm>
            <a:off x="6705899" y="2998030"/>
            <a:ext cx="1748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This is an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itself! Remember, every object in JavaScript has a prototype!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4" name="Google Shape;4554;g27a17394344_1_4789"/>
          <p:cNvSpPr/>
          <p:nvPr/>
        </p:nvSpPr>
        <p:spPr>
          <a:xfrm>
            <a:off x="1050367" y="3437352"/>
            <a:ext cx="1926884" cy="946661"/>
          </a:xfrm>
          <a:custGeom>
            <a:rect b="b" l="l" r="r" t="t"/>
            <a:pathLst>
              <a:path extrusionOk="0" h="1558290" w="3171825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555" name="Google Shape;4555;g27a17394344_1_4789"/>
          <p:cNvSpPr txBox="1"/>
          <p:nvPr/>
        </p:nvSpPr>
        <p:spPr>
          <a:xfrm>
            <a:off x="1050367" y="3437352"/>
            <a:ext cx="1923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[Person()]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556" name="Google Shape;4556;g27a17394344_1_4789"/>
          <p:cNvGrpSpPr/>
          <p:nvPr/>
        </p:nvGrpSpPr>
        <p:grpSpPr>
          <a:xfrm>
            <a:off x="3087409" y="3810658"/>
            <a:ext cx="393626" cy="198308"/>
            <a:chOff x="5091373" y="6284066"/>
            <a:chExt cx="649120" cy="327025"/>
          </a:xfrm>
        </p:grpSpPr>
        <p:sp>
          <p:nvSpPr>
            <p:cNvPr id="4557" name="Google Shape;4557;g27a17394344_1_4789"/>
            <p:cNvSpPr/>
            <p:nvPr/>
          </p:nvSpPr>
          <p:spPr>
            <a:xfrm>
              <a:off x="5091373" y="6447412"/>
              <a:ext cx="364489" cy="0"/>
            </a:xfrm>
            <a:custGeom>
              <a:rect b="b" l="l" r="r" t="t"/>
              <a:pathLst>
                <a:path extrusionOk="0" h="120000"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58" name="Google Shape;4558;g27a17394344_1_4789"/>
            <p:cNvSpPr/>
            <p:nvPr/>
          </p:nvSpPr>
          <p:spPr>
            <a:xfrm>
              <a:off x="5413468" y="6284066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59" name="Google Shape;4559;g27a17394344_1_4789"/>
          <p:cNvSpPr/>
          <p:nvPr/>
        </p:nvSpPr>
        <p:spPr>
          <a:xfrm>
            <a:off x="1034949" y="1574881"/>
            <a:ext cx="1926884" cy="946661"/>
          </a:xfrm>
          <a:custGeom>
            <a:rect b="b" l="l" r="r" t="t"/>
            <a:pathLst>
              <a:path extrusionOk="0" h="1558289" w="3171825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560" name="Google Shape;4560;g27a17394344_1_4789"/>
          <p:cNvSpPr txBox="1"/>
          <p:nvPr/>
        </p:nvSpPr>
        <p:spPr>
          <a:xfrm>
            <a:off x="1034949" y="1574881"/>
            <a:ext cx="1923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[Object()]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561" name="Google Shape;4561;g27a17394344_1_4789"/>
          <p:cNvGrpSpPr/>
          <p:nvPr/>
        </p:nvGrpSpPr>
        <p:grpSpPr>
          <a:xfrm>
            <a:off x="3071992" y="1948189"/>
            <a:ext cx="393626" cy="198308"/>
            <a:chOff x="5065950" y="3212713"/>
            <a:chExt cx="649120" cy="327025"/>
          </a:xfrm>
        </p:grpSpPr>
        <p:sp>
          <p:nvSpPr>
            <p:cNvPr id="4562" name="Google Shape;4562;g27a17394344_1_4789"/>
            <p:cNvSpPr/>
            <p:nvPr/>
          </p:nvSpPr>
          <p:spPr>
            <a:xfrm>
              <a:off x="5065950" y="3376059"/>
              <a:ext cx="364489" cy="0"/>
            </a:xfrm>
            <a:custGeom>
              <a:rect b="b" l="l" r="r" t="t"/>
              <a:pathLst>
                <a:path extrusionOk="0" h="120000"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63" name="Google Shape;4563;g27a17394344_1_4789"/>
            <p:cNvSpPr/>
            <p:nvPr/>
          </p:nvSpPr>
          <p:spPr>
            <a:xfrm>
              <a:off x="5388045" y="3212713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564" name="Google Shape;4564;g27a17394344_1_4789"/>
          <p:cNvGrpSpPr/>
          <p:nvPr/>
        </p:nvGrpSpPr>
        <p:grpSpPr>
          <a:xfrm>
            <a:off x="11545974" y="1346474"/>
            <a:ext cx="244131" cy="5126646"/>
            <a:chOff x="19040194" y="2220438"/>
            <a:chExt cx="402590" cy="8454232"/>
          </a:xfrm>
        </p:grpSpPr>
        <p:sp>
          <p:nvSpPr>
            <p:cNvPr id="4565" name="Google Shape;4565;g27a17394344_1_4789"/>
            <p:cNvSpPr/>
            <p:nvPr/>
          </p:nvSpPr>
          <p:spPr>
            <a:xfrm>
              <a:off x="19241235" y="2570165"/>
              <a:ext cx="0" cy="8104505"/>
            </a:xfrm>
            <a:custGeom>
              <a:rect b="b" l="l" r="r" t="t"/>
              <a:pathLst>
                <a:path extrusionOk="0" h="8104505" w="120000">
                  <a:moveTo>
                    <a:pt x="0" y="0"/>
                  </a:moveTo>
                  <a:lnTo>
                    <a:pt x="0" y="52354"/>
                  </a:lnTo>
                  <a:lnTo>
                    <a:pt x="0" y="8104220"/>
                  </a:lnTo>
                </a:path>
              </a:pathLst>
            </a:custGeom>
            <a:noFill/>
            <a:ln cap="flat" cmpd="sng" w="104700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66" name="Google Shape;4566;g27a17394344_1_4789"/>
            <p:cNvSpPr/>
            <p:nvPr/>
          </p:nvSpPr>
          <p:spPr>
            <a:xfrm>
              <a:off x="19040194" y="2220438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F242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567" name="Google Shape;4567;g27a17394344_1_4789"/>
          <p:cNvGrpSpPr/>
          <p:nvPr/>
        </p:nvGrpSpPr>
        <p:grpSpPr>
          <a:xfrm>
            <a:off x="3811303" y="1422746"/>
            <a:ext cx="4164492" cy="1242712"/>
            <a:chOff x="6285131" y="2346217"/>
            <a:chExt cx="6867565" cy="2049327"/>
          </a:xfrm>
        </p:grpSpPr>
        <p:pic>
          <p:nvPicPr>
            <p:cNvPr id="4568" name="Google Shape;4568;g27a17394344_1_47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81825" y="2346217"/>
              <a:ext cx="3270871" cy="2049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9" name="Google Shape;4569;g27a17394344_1_4789"/>
            <p:cNvSpPr/>
            <p:nvPr/>
          </p:nvSpPr>
          <p:spPr>
            <a:xfrm>
              <a:off x="10415834" y="4027486"/>
              <a:ext cx="2006600" cy="358139"/>
            </a:xfrm>
            <a:custGeom>
              <a:rect b="b" l="l" r="r" t="t"/>
              <a:pathLst>
                <a:path extrusionOk="0" h="358139" w="2006600">
                  <a:moveTo>
                    <a:pt x="0" y="0"/>
                  </a:moveTo>
                  <a:lnTo>
                    <a:pt x="2006387" y="0"/>
                  </a:lnTo>
                  <a:lnTo>
                    <a:pt x="2006387" y="357703"/>
                  </a:lnTo>
                  <a:lnTo>
                    <a:pt x="0" y="35770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70" name="Google Shape;4570;g27a17394344_1_4789"/>
            <p:cNvSpPr/>
            <p:nvPr/>
          </p:nvSpPr>
          <p:spPr>
            <a:xfrm>
              <a:off x="6285131" y="2811943"/>
              <a:ext cx="1463675" cy="400685"/>
            </a:xfrm>
            <a:custGeom>
              <a:rect b="b" l="l" r="r" t="t"/>
              <a:pathLst>
                <a:path extrusionOk="0" h="400685" w="1463675">
                  <a:moveTo>
                    <a:pt x="0" y="0"/>
                  </a:moveTo>
                  <a:lnTo>
                    <a:pt x="1463325" y="0"/>
                  </a:lnTo>
                  <a:lnTo>
                    <a:pt x="1463325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71" name="Google Shape;4571;g27a17394344_1_4789"/>
          <p:cNvSpPr txBox="1"/>
          <p:nvPr/>
        </p:nvSpPr>
        <p:spPr>
          <a:xfrm>
            <a:off x="10191331" y="2134370"/>
            <a:ext cx="1271400" cy="22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63500" marR="635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425B"/>
                </a:solidFill>
                <a:latin typeface="Arial"/>
                <a:ea typeface="Arial"/>
                <a:cs typeface="Arial"/>
                <a:sym typeface="Arial"/>
              </a:rPr>
              <a:t>PROTOTYPE CHAIN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ctr">
              <a:lnSpc>
                <a:spcPct val="1087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Series of links between objects, linked through prototypes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101600" rtl="0" algn="ctr">
              <a:lnSpc>
                <a:spcPct val="1087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(Similar to the scope chain)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2" name="Google Shape;4572;g27a17394344_1_4789"/>
          <p:cNvGrpSpPr/>
          <p:nvPr/>
        </p:nvGrpSpPr>
        <p:grpSpPr>
          <a:xfrm>
            <a:off x="416802" y="2457399"/>
            <a:ext cx="501398" cy="2745631"/>
            <a:chOff x="687339" y="4052439"/>
            <a:chExt cx="826843" cy="4527755"/>
          </a:xfrm>
        </p:grpSpPr>
        <p:sp>
          <p:nvSpPr>
            <p:cNvPr id="4573" name="Google Shape;4573;g27a17394344_1_4789"/>
            <p:cNvSpPr/>
            <p:nvPr/>
          </p:nvSpPr>
          <p:spPr>
            <a:xfrm>
              <a:off x="687339" y="4176469"/>
              <a:ext cx="734060" cy="4403725"/>
            </a:xfrm>
            <a:custGeom>
              <a:rect b="b" l="l" r="r" t="t"/>
              <a:pathLst>
                <a:path extrusionOk="0" h="4403725" w="734060">
                  <a:moveTo>
                    <a:pt x="716941" y="4403610"/>
                  </a:moveTo>
                  <a:lnTo>
                    <a:pt x="687934" y="4354896"/>
                  </a:lnTo>
                  <a:lnTo>
                    <a:pt x="659525" y="4306263"/>
                  </a:lnTo>
                  <a:lnTo>
                    <a:pt x="631715" y="4257712"/>
                  </a:lnTo>
                  <a:lnTo>
                    <a:pt x="604504" y="4209242"/>
                  </a:lnTo>
                  <a:lnTo>
                    <a:pt x="577893" y="4160854"/>
                  </a:lnTo>
                  <a:lnTo>
                    <a:pt x="551880" y="4112547"/>
                  </a:lnTo>
                  <a:lnTo>
                    <a:pt x="526466" y="4064321"/>
                  </a:lnTo>
                  <a:lnTo>
                    <a:pt x="501652" y="4016178"/>
                  </a:lnTo>
                  <a:lnTo>
                    <a:pt x="477436" y="3968115"/>
                  </a:lnTo>
                  <a:lnTo>
                    <a:pt x="453819" y="3920134"/>
                  </a:lnTo>
                  <a:lnTo>
                    <a:pt x="430802" y="3872235"/>
                  </a:lnTo>
                  <a:lnTo>
                    <a:pt x="408383" y="3824417"/>
                  </a:lnTo>
                  <a:lnTo>
                    <a:pt x="386564" y="3776680"/>
                  </a:lnTo>
                  <a:lnTo>
                    <a:pt x="365343" y="3729025"/>
                  </a:lnTo>
                  <a:lnTo>
                    <a:pt x="344721" y="3681451"/>
                  </a:lnTo>
                  <a:lnTo>
                    <a:pt x="324699" y="3633959"/>
                  </a:lnTo>
                  <a:lnTo>
                    <a:pt x="305275" y="3586549"/>
                  </a:lnTo>
                  <a:lnTo>
                    <a:pt x="286451" y="3539219"/>
                  </a:lnTo>
                  <a:lnTo>
                    <a:pt x="268225" y="3491972"/>
                  </a:lnTo>
                  <a:lnTo>
                    <a:pt x="250599" y="3444805"/>
                  </a:lnTo>
                  <a:lnTo>
                    <a:pt x="233571" y="3397720"/>
                  </a:lnTo>
                  <a:lnTo>
                    <a:pt x="217143" y="3350717"/>
                  </a:lnTo>
                  <a:lnTo>
                    <a:pt x="201313" y="3303795"/>
                  </a:lnTo>
                  <a:lnTo>
                    <a:pt x="186083" y="3256955"/>
                  </a:lnTo>
                  <a:lnTo>
                    <a:pt x="171451" y="3210196"/>
                  </a:lnTo>
                  <a:lnTo>
                    <a:pt x="157419" y="3163518"/>
                  </a:lnTo>
                  <a:lnTo>
                    <a:pt x="143985" y="3116922"/>
                  </a:lnTo>
                  <a:lnTo>
                    <a:pt x="131151" y="3070408"/>
                  </a:lnTo>
                  <a:lnTo>
                    <a:pt x="118916" y="3023975"/>
                  </a:lnTo>
                  <a:lnTo>
                    <a:pt x="107279" y="2977623"/>
                  </a:lnTo>
                  <a:lnTo>
                    <a:pt x="96242" y="2931353"/>
                  </a:lnTo>
                  <a:lnTo>
                    <a:pt x="85803" y="2885164"/>
                  </a:lnTo>
                  <a:lnTo>
                    <a:pt x="75964" y="2839057"/>
                  </a:lnTo>
                  <a:lnTo>
                    <a:pt x="66724" y="2793032"/>
                  </a:lnTo>
                  <a:lnTo>
                    <a:pt x="58082" y="2747087"/>
                  </a:lnTo>
                  <a:lnTo>
                    <a:pt x="50040" y="2701225"/>
                  </a:lnTo>
                  <a:lnTo>
                    <a:pt x="42597" y="2655443"/>
                  </a:lnTo>
                  <a:lnTo>
                    <a:pt x="35752" y="2609743"/>
                  </a:lnTo>
                  <a:lnTo>
                    <a:pt x="29507" y="2564125"/>
                  </a:lnTo>
                  <a:lnTo>
                    <a:pt x="23861" y="2518588"/>
                  </a:lnTo>
                  <a:lnTo>
                    <a:pt x="18813" y="2473133"/>
                  </a:lnTo>
                  <a:lnTo>
                    <a:pt x="14365" y="2427759"/>
                  </a:lnTo>
                  <a:lnTo>
                    <a:pt x="10516" y="2382466"/>
                  </a:lnTo>
                  <a:lnTo>
                    <a:pt x="7266" y="2337255"/>
                  </a:lnTo>
                  <a:lnTo>
                    <a:pt x="4614" y="2292126"/>
                  </a:lnTo>
                  <a:lnTo>
                    <a:pt x="2562" y="2247078"/>
                  </a:lnTo>
                  <a:lnTo>
                    <a:pt x="1109" y="2202111"/>
                  </a:lnTo>
                  <a:lnTo>
                    <a:pt x="255" y="2157226"/>
                  </a:lnTo>
                  <a:lnTo>
                    <a:pt x="0" y="2112422"/>
                  </a:lnTo>
                  <a:lnTo>
                    <a:pt x="343" y="2067700"/>
                  </a:lnTo>
                  <a:lnTo>
                    <a:pt x="1286" y="2023059"/>
                  </a:lnTo>
                  <a:lnTo>
                    <a:pt x="2828" y="1978500"/>
                  </a:lnTo>
                  <a:lnTo>
                    <a:pt x="4969" y="1934022"/>
                  </a:lnTo>
                  <a:lnTo>
                    <a:pt x="7709" y="1889626"/>
                  </a:lnTo>
                  <a:lnTo>
                    <a:pt x="11048" y="1845311"/>
                  </a:lnTo>
                  <a:lnTo>
                    <a:pt x="14985" y="1801077"/>
                  </a:lnTo>
                  <a:lnTo>
                    <a:pt x="19522" y="1756926"/>
                  </a:lnTo>
                  <a:lnTo>
                    <a:pt x="24658" y="1712855"/>
                  </a:lnTo>
                  <a:lnTo>
                    <a:pt x="30393" y="1668866"/>
                  </a:lnTo>
                  <a:lnTo>
                    <a:pt x="36727" y="1624959"/>
                  </a:lnTo>
                  <a:lnTo>
                    <a:pt x="43660" y="1581132"/>
                  </a:lnTo>
                  <a:lnTo>
                    <a:pt x="51192" y="1537388"/>
                  </a:lnTo>
                  <a:lnTo>
                    <a:pt x="59323" y="1493725"/>
                  </a:lnTo>
                  <a:lnTo>
                    <a:pt x="68053" y="1450143"/>
                  </a:lnTo>
                  <a:lnTo>
                    <a:pt x="77382" y="1406643"/>
                  </a:lnTo>
                  <a:lnTo>
                    <a:pt x="87310" y="1363224"/>
                  </a:lnTo>
                  <a:lnTo>
                    <a:pt x="97837" y="1319887"/>
                  </a:lnTo>
                  <a:lnTo>
                    <a:pt x="108963" y="1276631"/>
                  </a:lnTo>
                  <a:lnTo>
                    <a:pt x="120688" y="1233457"/>
                  </a:lnTo>
                  <a:lnTo>
                    <a:pt x="133012" y="1190364"/>
                  </a:lnTo>
                  <a:lnTo>
                    <a:pt x="145935" y="1147353"/>
                  </a:lnTo>
                  <a:lnTo>
                    <a:pt x="159457" y="1104423"/>
                  </a:lnTo>
                  <a:lnTo>
                    <a:pt x="173578" y="1061574"/>
                  </a:lnTo>
                  <a:lnTo>
                    <a:pt x="188298" y="1018808"/>
                  </a:lnTo>
                  <a:lnTo>
                    <a:pt x="203617" y="976122"/>
                  </a:lnTo>
                  <a:lnTo>
                    <a:pt x="219535" y="933518"/>
                  </a:lnTo>
                  <a:lnTo>
                    <a:pt x="236052" y="890995"/>
                  </a:lnTo>
                  <a:lnTo>
                    <a:pt x="253169" y="848554"/>
                  </a:lnTo>
                  <a:lnTo>
                    <a:pt x="270884" y="806195"/>
                  </a:lnTo>
                  <a:lnTo>
                    <a:pt x="289198" y="763917"/>
                  </a:lnTo>
                  <a:lnTo>
                    <a:pt x="308111" y="721720"/>
                  </a:lnTo>
                  <a:lnTo>
                    <a:pt x="327623" y="679605"/>
                  </a:lnTo>
                  <a:lnTo>
                    <a:pt x="347734" y="637571"/>
                  </a:lnTo>
                  <a:lnTo>
                    <a:pt x="368445" y="595619"/>
                  </a:lnTo>
                  <a:lnTo>
                    <a:pt x="389754" y="553748"/>
                  </a:lnTo>
                  <a:lnTo>
                    <a:pt x="411662" y="511959"/>
                  </a:lnTo>
                  <a:lnTo>
                    <a:pt x="434169" y="470251"/>
                  </a:lnTo>
                  <a:lnTo>
                    <a:pt x="457275" y="428625"/>
                  </a:lnTo>
                  <a:lnTo>
                    <a:pt x="480981" y="387080"/>
                  </a:lnTo>
                  <a:lnTo>
                    <a:pt x="505285" y="345616"/>
                  </a:lnTo>
                  <a:lnTo>
                    <a:pt x="530188" y="304234"/>
                  </a:lnTo>
                  <a:lnTo>
                    <a:pt x="555690" y="262934"/>
                  </a:lnTo>
                  <a:lnTo>
                    <a:pt x="581792" y="221715"/>
                  </a:lnTo>
                  <a:lnTo>
                    <a:pt x="608492" y="180577"/>
                  </a:lnTo>
                  <a:lnTo>
                    <a:pt x="635791" y="139521"/>
                  </a:lnTo>
                  <a:lnTo>
                    <a:pt x="663690" y="98546"/>
                  </a:lnTo>
                  <a:lnTo>
                    <a:pt x="692187" y="57653"/>
                  </a:lnTo>
                  <a:lnTo>
                    <a:pt x="721283" y="16842"/>
                  </a:lnTo>
                  <a:lnTo>
                    <a:pt x="733899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74" name="Google Shape;4574;g27a17394344_1_4789"/>
            <p:cNvSpPr/>
            <p:nvPr/>
          </p:nvSpPr>
          <p:spPr>
            <a:xfrm>
              <a:off x="1338288" y="4052439"/>
              <a:ext cx="175894" cy="193675"/>
            </a:xfrm>
            <a:custGeom>
              <a:rect b="b" l="l" r="r" t="t"/>
              <a:pathLst>
                <a:path extrusionOk="0" h="193675" w="175894">
                  <a:moveTo>
                    <a:pt x="175858" y="0"/>
                  </a:moveTo>
                  <a:lnTo>
                    <a:pt x="0" y="88060"/>
                  </a:lnTo>
                  <a:lnTo>
                    <a:pt x="140791" y="193522"/>
                  </a:lnTo>
                  <a:lnTo>
                    <a:pt x="17585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75" name="Google Shape;4575;g27a17394344_1_4789"/>
          <p:cNvSpPr txBox="1"/>
          <p:nvPr/>
        </p:nvSpPr>
        <p:spPr>
          <a:xfrm>
            <a:off x="963069" y="4894051"/>
            <a:ext cx="22278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Built-in constructor function for objects. This is used when we write an object literal: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{…} === new Object(…)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76" name="Google Shape;4576;g27a17394344_1_4789"/>
          <p:cNvSpPr/>
          <p:nvPr/>
        </p:nvSpPr>
        <p:spPr>
          <a:xfrm>
            <a:off x="1459040" y="2078993"/>
            <a:ext cx="889183" cy="243416"/>
          </a:xfrm>
          <a:custGeom>
            <a:rect b="b" l="l" r="r" t="t"/>
            <a:pathLst>
              <a:path extrusionOk="0" h="400685" w="1463675">
                <a:moveTo>
                  <a:pt x="0" y="0"/>
                </a:moveTo>
                <a:lnTo>
                  <a:pt x="1463325" y="0"/>
                </a:lnTo>
                <a:lnTo>
                  <a:pt x="1463325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577" name="Google Shape;4577;g27a17394344_1_4789"/>
          <p:cNvSpPr/>
          <p:nvPr/>
        </p:nvSpPr>
        <p:spPr>
          <a:xfrm>
            <a:off x="3811577" y="3569242"/>
            <a:ext cx="889183" cy="243416"/>
          </a:xfrm>
          <a:custGeom>
            <a:rect b="b" l="l" r="r" t="t"/>
            <a:pathLst>
              <a:path extrusionOk="0" h="400685" w="1463675">
                <a:moveTo>
                  <a:pt x="0" y="0"/>
                </a:moveTo>
                <a:lnTo>
                  <a:pt x="1463325" y="0"/>
                </a:lnTo>
                <a:lnTo>
                  <a:pt x="1463325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578" name="Google Shape;4578;g27a17394344_1_4789"/>
          <p:cNvSpPr/>
          <p:nvPr/>
        </p:nvSpPr>
        <p:spPr>
          <a:xfrm>
            <a:off x="1459040" y="3943069"/>
            <a:ext cx="889183" cy="243416"/>
          </a:xfrm>
          <a:custGeom>
            <a:rect b="b" l="l" r="r" t="t"/>
            <a:pathLst>
              <a:path extrusionOk="0" h="400684" w="1463675">
                <a:moveTo>
                  <a:pt x="0" y="0"/>
                </a:moveTo>
                <a:lnTo>
                  <a:pt x="1463325" y="0"/>
                </a:lnTo>
                <a:lnTo>
                  <a:pt x="1463325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4579" name="Google Shape;4579;g27a17394344_1_4789"/>
          <p:cNvGrpSpPr/>
          <p:nvPr/>
        </p:nvGrpSpPr>
        <p:grpSpPr>
          <a:xfrm>
            <a:off x="6066911" y="4195237"/>
            <a:ext cx="4710045" cy="2040081"/>
            <a:chOff x="10004800" y="6918266"/>
            <a:chExt cx="7767225" cy="3364250"/>
          </a:xfrm>
        </p:grpSpPr>
        <p:pic>
          <p:nvPicPr>
            <p:cNvPr id="4580" name="Google Shape;4580;g27a17394344_1_47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806060" y="8945769"/>
              <a:ext cx="4965965" cy="1145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1" name="Google Shape;4581;g27a17394344_1_47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06060" y="9485025"/>
              <a:ext cx="2817560" cy="5729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2" name="Google Shape;4582;g27a17394344_1_478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808793" y="9518766"/>
              <a:ext cx="1898595" cy="5729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3" name="Google Shape;4583;g27a17394344_1_4789"/>
            <p:cNvSpPr/>
            <p:nvPr/>
          </p:nvSpPr>
          <p:spPr>
            <a:xfrm>
              <a:off x="10136860" y="9491941"/>
              <a:ext cx="5007609" cy="790575"/>
            </a:xfrm>
            <a:custGeom>
              <a:rect b="b" l="l" r="r" t="t"/>
              <a:pathLst>
                <a:path extrusionOk="0" h="790575" w="5007609">
                  <a:moveTo>
                    <a:pt x="5007250" y="0"/>
                  </a:moveTo>
                  <a:lnTo>
                    <a:pt x="4955764" y="27235"/>
                  </a:lnTo>
                  <a:lnTo>
                    <a:pt x="4904378" y="53993"/>
                  </a:lnTo>
                  <a:lnTo>
                    <a:pt x="4853090" y="80274"/>
                  </a:lnTo>
                  <a:lnTo>
                    <a:pt x="4801901" y="106077"/>
                  </a:lnTo>
                  <a:lnTo>
                    <a:pt x="4750811" y="131403"/>
                  </a:lnTo>
                  <a:lnTo>
                    <a:pt x="4699820" y="156251"/>
                  </a:lnTo>
                  <a:lnTo>
                    <a:pt x="4648928" y="180621"/>
                  </a:lnTo>
                  <a:lnTo>
                    <a:pt x="4598134" y="204514"/>
                  </a:lnTo>
                  <a:lnTo>
                    <a:pt x="4547440" y="227930"/>
                  </a:lnTo>
                  <a:lnTo>
                    <a:pt x="4496844" y="250868"/>
                  </a:lnTo>
                  <a:lnTo>
                    <a:pt x="4446347" y="273328"/>
                  </a:lnTo>
                  <a:lnTo>
                    <a:pt x="4395949" y="295311"/>
                  </a:lnTo>
                  <a:lnTo>
                    <a:pt x="4345649" y="316817"/>
                  </a:lnTo>
                  <a:lnTo>
                    <a:pt x="4295449" y="337845"/>
                  </a:lnTo>
                  <a:lnTo>
                    <a:pt x="4245347" y="358395"/>
                  </a:lnTo>
                  <a:lnTo>
                    <a:pt x="4195345" y="378468"/>
                  </a:lnTo>
                  <a:lnTo>
                    <a:pt x="4145441" y="398064"/>
                  </a:lnTo>
                  <a:lnTo>
                    <a:pt x="4095636" y="417182"/>
                  </a:lnTo>
                  <a:lnTo>
                    <a:pt x="4045930" y="435822"/>
                  </a:lnTo>
                  <a:lnTo>
                    <a:pt x="3996322" y="453985"/>
                  </a:lnTo>
                  <a:lnTo>
                    <a:pt x="3946814" y="471670"/>
                  </a:lnTo>
                  <a:lnTo>
                    <a:pt x="3897404" y="488878"/>
                  </a:lnTo>
                  <a:lnTo>
                    <a:pt x="3848093" y="505608"/>
                  </a:lnTo>
                  <a:lnTo>
                    <a:pt x="3798881" y="521861"/>
                  </a:lnTo>
                  <a:lnTo>
                    <a:pt x="3749768" y="537636"/>
                  </a:lnTo>
                  <a:lnTo>
                    <a:pt x="3700754" y="552934"/>
                  </a:lnTo>
                  <a:lnTo>
                    <a:pt x="3651839" y="567754"/>
                  </a:lnTo>
                  <a:lnTo>
                    <a:pt x="3603022" y="582097"/>
                  </a:lnTo>
                  <a:lnTo>
                    <a:pt x="3554304" y="595962"/>
                  </a:lnTo>
                  <a:lnTo>
                    <a:pt x="3505685" y="609350"/>
                  </a:lnTo>
                  <a:lnTo>
                    <a:pt x="3457165" y="622260"/>
                  </a:lnTo>
                  <a:lnTo>
                    <a:pt x="3408744" y="634693"/>
                  </a:lnTo>
                  <a:lnTo>
                    <a:pt x="3360422" y="646648"/>
                  </a:lnTo>
                  <a:lnTo>
                    <a:pt x="3312198" y="658125"/>
                  </a:lnTo>
                  <a:lnTo>
                    <a:pt x="3264074" y="669125"/>
                  </a:lnTo>
                  <a:lnTo>
                    <a:pt x="3216048" y="679648"/>
                  </a:lnTo>
                  <a:lnTo>
                    <a:pt x="3168121" y="689693"/>
                  </a:lnTo>
                  <a:lnTo>
                    <a:pt x="3120293" y="699260"/>
                  </a:lnTo>
                  <a:lnTo>
                    <a:pt x="3072564" y="708350"/>
                  </a:lnTo>
                  <a:lnTo>
                    <a:pt x="3024933" y="716963"/>
                  </a:lnTo>
                  <a:lnTo>
                    <a:pt x="2977402" y="725098"/>
                  </a:lnTo>
                  <a:lnTo>
                    <a:pt x="2929969" y="732755"/>
                  </a:lnTo>
                  <a:lnTo>
                    <a:pt x="2882635" y="739935"/>
                  </a:lnTo>
                  <a:lnTo>
                    <a:pt x="2835400" y="746638"/>
                  </a:lnTo>
                  <a:lnTo>
                    <a:pt x="2788264" y="752863"/>
                  </a:lnTo>
                  <a:lnTo>
                    <a:pt x="2741226" y="758610"/>
                  </a:lnTo>
                  <a:lnTo>
                    <a:pt x="2694288" y="763880"/>
                  </a:lnTo>
                  <a:lnTo>
                    <a:pt x="2647448" y="768672"/>
                  </a:lnTo>
                  <a:lnTo>
                    <a:pt x="2600707" y="772987"/>
                  </a:lnTo>
                  <a:lnTo>
                    <a:pt x="2554065" y="776824"/>
                  </a:lnTo>
                  <a:lnTo>
                    <a:pt x="2507522" y="780184"/>
                  </a:lnTo>
                  <a:lnTo>
                    <a:pt x="2461078" y="783067"/>
                  </a:lnTo>
                  <a:lnTo>
                    <a:pt x="2414733" y="785471"/>
                  </a:lnTo>
                  <a:lnTo>
                    <a:pt x="2368486" y="787399"/>
                  </a:lnTo>
                  <a:lnTo>
                    <a:pt x="2322338" y="788848"/>
                  </a:lnTo>
                  <a:lnTo>
                    <a:pt x="2276290" y="789821"/>
                  </a:lnTo>
                  <a:lnTo>
                    <a:pt x="2230340" y="790315"/>
                  </a:lnTo>
                  <a:lnTo>
                    <a:pt x="2184488" y="790332"/>
                  </a:lnTo>
                  <a:lnTo>
                    <a:pt x="2138736" y="789872"/>
                  </a:lnTo>
                  <a:lnTo>
                    <a:pt x="2093083" y="788934"/>
                  </a:lnTo>
                  <a:lnTo>
                    <a:pt x="2047528" y="787519"/>
                  </a:lnTo>
                  <a:lnTo>
                    <a:pt x="2002072" y="785626"/>
                  </a:lnTo>
                  <a:lnTo>
                    <a:pt x="1956715" y="783256"/>
                  </a:lnTo>
                  <a:lnTo>
                    <a:pt x="1911457" y="780408"/>
                  </a:lnTo>
                  <a:lnTo>
                    <a:pt x="1866298" y="777082"/>
                  </a:lnTo>
                  <a:lnTo>
                    <a:pt x="1821237" y="773279"/>
                  </a:lnTo>
                  <a:lnTo>
                    <a:pt x="1776276" y="768999"/>
                  </a:lnTo>
                  <a:lnTo>
                    <a:pt x="1731413" y="764241"/>
                  </a:lnTo>
                  <a:lnTo>
                    <a:pt x="1686649" y="759005"/>
                  </a:lnTo>
                  <a:lnTo>
                    <a:pt x="1641984" y="753292"/>
                  </a:lnTo>
                  <a:lnTo>
                    <a:pt x="1597418" y="747102"/>
                  </a:lnTo>
                  <a:lnTo>
                    <a:pt x="1552951" y="740434"/>
                  </a:lnTo>
                  <a:lnTo>
                    <a:pt x="1508582" y="733288"/>
                  </a:lnTo>
                  <a:lnTo>
                    <a:pt x="1464313" y="725665"/>
                  </a:lnTo>
                  <a:lnTo>
                    <a:pt x="1420142" y="717564"/>
                  </a:lnTo>
                  <a:lnTo>
                    <a:pt x="1376070" y="708986"/>
                  </a:lnTo>
                  <a:lnTo>
                    <a:pt x="1332097" y="699931"/>
                  </a:lnTo>
                  <a:lnTo>
                    <a:pt x="1288222" y="690397"/>
                  </a:lnTo>
                  <a:lnTo>
                    <a:pt x="1244447" y="680387"/>
                  </a:lnTo>
                  <a:lnTo>
                    <a:pt x="1200770" y="669899"/>
                  </a:lnTo>
                  <a:lnTo>
                    <a:pt x="1157193" y="658933"/>
                  </a:lnTo>
                  <a:lnTo>
                    <a:pt x="1113714" y="647490"/>
                  </a:lnTo>
                  <a:lnTo>
                    <a:pt x="1070334" y="635569"/>
                  </a:lnTo>
                  <a:lnTo>
                    <a:pt x="1027053" y="623171"/>
                  </a:lnTo>
                  <a:lnTo>
                    <a:pt x="983870" y="610295"/>
                  </a:lnTo>
                  <a:lnTo>
                    <a:pt x="940787" y="596941"/>
                  </a:lnTo>
                  <a:lnTo>
                    <a:pt x="897802" y="583111"/>
                  </a:lnTo>
                  <a:lnTo>
                    <a:pt x="854916" y="568802"/>
                  </a:lnTo>
                  <a:lnTo>
                    <a:pt x="812129" y="554016"/>
                  </a:lnTo>
                  <a:lnTo>
                    <a:pt x="769441" y="538753"/>
                  </a:lnTo>
                  <a:lnTo>
                    <a:pt x="726852" y="523012"/>
                  </a:lnTo>
                  <a:lnTo>
                    <a:pt x="684362" y="506794"/>
                  </a:lnTo>
                  <a:lnTo>
                    <a:pt x="641970" y="490098"/>
                  </a:lnTo>
                  <a:lnTo>
                    <a:pt x="599677" y="472924"/>
                  </a:lnTo>
                  <a:lnTo>
                    <a:pt x="557483" y="455273"/>
                  </a:lnTo>
                  <a:lnTo>
                    <a:pt x="515388" y="437145"/>
                  </a:lnTo>
                  <a:lnTo>
                    <a:pt x="473392" y="418539"/>
                  </a:lnTo>
                  <a:lnTo>
                    <a:pt x="431495" y="399455"/>
                  </a:lnTo>
                  <a:lnTo>
                    <a:pt x="389696" y="379894"/>
                  </a:lnTo>
                  <a:lnTo>
                    <a:pt x="347997" y="359856"/>
                  </a:lnTo>
                  <a:lnTo>
                    <a:pt x="306396" y="339340"/>
                  </a:lnTo>
                  <a:lnTo>
                    <a:pt x="264894" y="318346"/>
                  </a:lnTo>
                  <a:lnTo>
                    <a:pt x="223491" y="296875"/>
                  </a:lnTo>
                  <a:lnTo>
                    <a:pt x="182187" y="274926"/>
                  </a:lnTo>
                  <a:lnTo>
                    <a:pt x="140981" y="252500"/>
                  </a:lnTo>
                  <a:lnTo>
                    <a:pt x="99875" y="229597"/>
                  </a:lnTo>
                  <a:lnTo>
                    <a:pt x="58867" y="206215"/>
                  </a:lnTo>
                  <a:lnTo>
                    <a:pt x="17958" y="182357"/>
                  </a:lnTo>
                  <a:lnTo>
                    <a:pt x="0" y="17132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84" name="Google Shape;4584;g27a17394344_1_4789"/>
            <p:cNvSpPr/>
            <p:nvPr/>
          </p:nvSpPr>
          <p:spPr>
            <a:xfrm>
              <a:off x="10004800" y="9582179"/>
              <a:ext cx="196215" cy="167004"/>
            </a:xfrm>
            <a:custGeom>
              <a:rect b="b" l="l" r="r" t="t"/>
              <a:pathLst>
                <a:path extrusionOk="0" h="167004" w="196215">
                  <a:moveTo>
                    <a:pt x="0" y="0"/>
                  </a:moveTo>
                  <a:lnTo>
                    <a:pt x="103880" y="167002"/>
                  </a:lnTo>
                  <a:lnTo>
                    <a:pt x="195930" y="17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85" name="Google Shape;4585;g27a17394344_1_4789"/>
            <p:cNvSpPr/>
            <p:nvPr/>
          </p:nvSpPr>
          <p:spPr>
            <a:xfrm>
              <a:off x="10216015" y="7005254"/>
              <a:ext cx="4491355" cy="2096134"/>
            </a:xfrm>
            <a:custGeom>
              <a:rect b="b" l="l" r="r" t="t"/>
              <a:pathLst>
                <a:path extrusionOk="0" h="2096134" w="4491355">
                  <a:moveTo>
                    <a:pt x="4491277" y="2095718"/>
                  </a:moveTo>
                  <a:lnTo>
                    <a:pt x="4459037" y="2055153"/>
                  </a:lnTo>
                  <a:lnTo>
                    <a:pt x="4426598" y="2014985"/>
                  </a:lnTo>
                  <a:lnTo>
                    <a:pt x="4393961" y="1975214"/>
                  </a:lnTo>
                  <a:lnTo>
                    <a:pt x="4361125" y="1935838"/>
                  </a:lnTo>
                  <a:lnTo>
                    <a:pt x="4328090" y="1896859"/>
                  </a:lnTo>
                  <a:lnTo>
                    <a:pt x="4294856" y="1858277"/>
                  </a:lnTo>
                  <a:lnTo>
                    <a:pt x="4261424" y="1820091"/>
                  </a:lnTo>
                  <a:lnTo>
                    <a:pt x="4227792" y="1782301"/>
                  </a:lnTo>
                  <a:lnTo>
                    <a:pt x="4193962" y="1744908"/>
                  </a:lnTo>
                  <a:lnTo>
                    <a:pt x="4159934" y="1707911"/>
                  </a:lnTo>
                  <a:lnTo>
                    <a:pt x="4125706" y="1671311"/>
                  </a:lnTo>
                  <a:lnTo>
                    <a:pt x="4091280" y="1635107"/>
                  </a:lnTo>
                  <a:lnTo>
                    <a:pt x="4056655" y="1599299"/>
                  </a:lnTo>
                  <a:lnTo>
                    <a:pt x="4021831" y="1563888"/>
                  </a:lnTo>
                  <a:lnTo>
                    <a:pt x="3986809" y="1528874"/>
                  </a:lnTo>
                  <a:lnTo>
                    <a:pt x="3951588" y="1494255"/>
                  </a:lnTo>
                  <a:lnTo>
                    <a:pt x="3916168" y="1460034"/>
                  </a:lnTo>
                  <a:lnTo>
                    <a:pt x="3880549" y="1426208"/>
                  </a:lnTo>
                  <a:lnTo>
                    <a:pt x="3844732" y="1392779"/>
                  </a:lnTo>
                  <a:lnTo>
                    <a:pt x="3808716" y="1359747"/>
                  </a:lnTo>
                  <a:lnTo>
                    <a:pt x="3772501" y="1327111"/>
                  </a:lnTo>
                  <a:lnTo>
                    <a:pt x="3736087" y="1294871"/>
                  </a:lnTo>
                  <a:lnTo>
                    <a:pt x="3699475" y="1263028"/>
                  </a:lnTo>
                  <a:lnTo>
                    <a:pt x="3662664" y="1231581"/>
                  </a:lnTo>
                  <a:lnTo>
                    <a:pt x="3625654" y="1200531"/>
                  </a:lnTo>
                  <a:lnTo>
                    <a:pt x="3588445" y="1169877"/>
                  </a:lnTo>
                  <a:lnTo>
                    <a:pt x="3551038" y="1139619"/>
                  </a:lnTo>
                  <a:lnTo>
                    <a:pt x="3513432" y="1109758"/>
                  </a:lnTo>
                  <a:lnTo>
                    <a:pt x="3475627" y="1080294"/>
                  </a:lnTo>
                  <a:lnTo>
                    <a:pt x="3437624" y="1051226"/>
                  </a:lnTo>
                  <a:lnTo>
                    <a:pt x="3399421" y="1022554"/>
                  </a:lnTo>
                  <a:lnTo>
                    <a:pt x="3361020" y="994278"/>
                  </a:lnTo>
                  <a:lnTo>
                    <a:pt x="3322420" y="966400"/>
                  </a:lnTo>
                  <a:lnTo>
                    <a:pt x="3283622" y="938917"/>
                  </a:lnTo>
                  <a:lnTo>
                    <a:pt x="3244625" y="911831"/>
                  </a:lnTo>
                  <a:lnTo>
                    <a:pt x="3205429" y="885141"/>
                  </a:lnTo>
                  <a:lnTo>
                    <a:pt x="3166034" y="858848"/>
                  </a:lnTo>
                  <a:lnTo>
                    <a:pt x="3126440" y="832951"/>
                  </a:lnTo>
                  <a:lnTo>
                    <a:pt x="3086648" y="807451"/>
                  </a:lnTo>
                  <a:lnTo>
                    <a:pt x="3046657" y="782347"/>
                  </a:lnTo>
                  <a:lnTo>
                    <a:pt x="3006467" y="757640"/>
                  </a:lnTo>
                  <a:lnTo>
                    <a:pt x="2966079" y="733329"/>
                  </a:lnTo>
                  <a:lnTo>
                    <a:pt x="2925491" y="709414"/>
                  </a:lnTo>
                  <a:lnTo>
                    <a:pt x="2884705" y="685896"/>
                  </a:lnTo>
                  <a:lnTo>
                    <a:pt x="2843721" y="662774"/>
                  </a:lnTo>
                  <a:lnTo>
                    <a:pt x="2802537" y="640049"/>
                  </a:lnTo>
                  <a:lnTo>
                    <a:pt x="2761155" y="617720"/>
                  </a:lnTo>
                  <a:lnTo>
                    <a:pt x="2719574" y="595787"/>
                  </a:lnTo>
                  <a:lnTo>
                    <a:pt x="2677794" y="574251"/>
                  </a:lnTo>
                  <a:lnTo>
                    <a:pt x="2635816" y="553111"/>
                  </a:lnTo>
                  <a:lnTo>
                    <a:pt x="2593639" y="532368"/>
                  </a:lnTo>
                  <a:lnTo>
                    <a:pt x="2551263" y="512021"/>
                  </a:lnTo>
                  <a:lnTo>
                    <a:pt x="2508688" y="492071"/>
                  </a:lnTo>
                  <a:lnTo>
                    <a:pt x="2465914" y="472517"/>
                  </a:lnTo>
                  <a:lnTo>
                    <a:pt x="2422942" y="453360"/>
                  </a:lnTo>
                  <a:lnTo>
                    <a:pt x="2379771" y="434599"/>
                  </a:lnTo>
                  <a:lnTo>
                    <a:pt x="2336402" y="416234"/>
                  </a:lnTo>
                  <a:lnTo>
                    <a:pt x="2292833" y="398266"/>
                  </a:lnTo>
                  <a:lnTo>
                    <a:pt x="2249066" y="380694"/>
                  </a:lnTo>
                  <a:lnTo>
                    <a:pt x="2205100" y="363519"/>
                  </a:lnTo>
                  <a:lnTo>
                    <a:pt x="2160936" y="346740"/>
                  </a:lnTo>
                  <a:lnTo>
                    <a:pt x="2116572" y="330357"/>
                  </a:lnTo>
                  <a:lnTo>
                    <a:pt x="2072010" y="314371"/>
                  </a:lnTo>
                  <a:lnTo>
                    <a:pt x="2027249" y="298781"/>
                  </a:lnTo>
                  <a:lnTo>
                    <a:pt x="1982289" y="283588"/>
                  </a:lnTo>
                  <a:lnTo>
                    <a:pt x="1937131" y="268791"/>
                  </a:lnTo>
                  <a:lnTo>
                    <a:pt x="1891774" y="254391"/>
                  </a:lnTo>
                  <a:lnTo>
                    <a:pt x="1846218" y="240387"/>
                  </a:lnTo>
                  <a:lnTo>
                    <a:pt x="1800463" y="226780"/>
                  </a:lnTo>
                  <a:lnTo>
                    <a:pt x="1754510" y="213569"/>
                  </a:lnTo>
                  <a:lnTo>
                    <a:pt x="1708358" y="200754"/>
                  </a:lnTo>
                  <a:lnTo>
                    <a:pt x="1662007" y="188336"/>
                  </a:lnTo>
                  <a:lnTo>
                    <a:pt x="1615458" y="176314"/>
                  </a:lnTo>
                  <a:lnTo>
                    <a:pt x="1568709" y="164689"/>
                  </a:lnTo>
                  <a:lnTo>
                    <a:pt x="1521762" y="153460"/>
                  </a:lnTo>
                  <a:lnTo>
                    <a:pt x="1474616" y="142627"/>
                  </a:lnTo>
                  <a:lnTo>
                    <a:pt x="1427272" y="132191"/>
                  </a:lnTo>
                  <a:lnTo>
                    <a:pt x="1379728" y="122151"/>
                  </a:lnTo>
                  <a:lnTo>
                    <a:pt x="1331986" y="112508"/>
                  </a:lnTo>
                  <a:lnTo>
                    <a:pt x="1284046" y="103261"/>
                  </a:lnTo>
                  <a:lnTo>
                    <a:pt x="1235906" y="94411"/>
                  </a:lnTo>
                  <a:lnTo>
                    <a:pt x="1187568" y="85957"/>
                  </a:lnTo>
                  <a:lnTo>
                    <a:pt x="1139031" y="77900"/>
                  </a:lnTo>
                  <a:lnTo>
                    <a:pt x="1090295" y="70239"/>
                  </a:lnTo>
                  <a:lnTo>
                    <a:pt x="1041360" y="62974"/>
                  </a:lnTo>
                  <a:lnTo>
                    <a:pt x="992227" y="56106"/>
                  </a:lnTo>
                  <a:lnTo>
                    <a:pt x="942895" y="49634"/>
                  </a:lnTo>
                  <a:lnTo>
                    <a:pt x="893364" y="43559"/>
                  </a:lnTo>
                  <a:lnTo>
                    <a:pt x="843635" y="37880"/>
                  </a:lnTo>
                  <a:lnTo>
                    <a:pt x="793707" y="32597"/>
                  </a:lnTo>
                  <a:lnTo>
                    <a:pt x="743580" y="27711"/>
                  </a:lnTo>
                  <a:lnTo>
                    <a:pt x="693254" y="23221"/>
                  </a:lnTo>
                  <a:lnTo>
                    <a:pt x="642729" y="19128"/>
                  </a:lnTo>
                  <a:lnTo>
                    <a:pt x="592006" y="15431"/>
                  </a:lnTo>
                  <a:lnTo>
                    <a:pt x="541084" y="12131"/>
                  </a:lnTo>
                  <a:lnTo>
                    <a:pt x="489963" y="9227"/>
                  </a:lnTo>
                  <a:lnTo>
                    <a:pt x="438644" y="6720"/>
                  </a:lnTo>
                  <a:lnTo>
                    <a:pt x="387126" y="4608"/>
                  </a:lnTo>
                  <a:lnTo>
                    <a:pt x="335409" y="2894"/>
                  </a:lnTo>
                  <a:lnTo>
                    <a:pt x="283493" y="1576"/>
                  </a:lnTo>
                  <a:lnTo>
                    <a:pt x="231378" y="654"/>
                  </a:lnTo>
                  <a:lnTo>
                    <a:pt x="179065" y="128"/>
                  </a:lnTo>
                  <a:lnTo>
                    <a:pt x="126553" y="0"/>
                  </a:lnTo>
                  <a:lnTo>
                    <a:pt x="73843" y="267"/>
                  </a:lnTo>
                  <a:lnTo>
                    <a:pt x="20933" y="931"/>
                  </a:lnTo>
                  <a:lnTo>
                    <a:pt x="0" y="152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86" name="Google Shape;4586;g27a17394344_1_4789"/>
            <p:cNvSpPr/>
            <p:nvPr/>
          </p:nvSpPr>
          <p:spPr>
            <a:xfrm>
              <a:off x="10061109" y="6918266"/>
              <a:ext cx="178434" cy="175895"/>
            </a:xfrm>
            <a:custGeom>
              <a:rect b="b" l="l" r="r" t="t"/>
              <a:pathLst>
                <a:path extrusionOk="0" h="175895" w="178434">
                  <a:moveTo>
                    <a:pt x="173341" y="0"/>
                  </a:moveTo>
                  <a:lnTo>
                    <a:pt x="0" y="92916"/>
                  </a:lnTo>
                  <a:lnTo>
                    <a:pt x="178338" y="175839"/>
                  </a:lnTo>
                  <a:lnTo>
                    <a:pt x="17334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87" name="Google Shape;4587;g27a17394344_1_4789"/>
          <p:cNvSpPr txBox="1"/>
          <p:nvPr/>
        </p:nvSpPr>
        <p:spPr>
          <a:xfrm>
            <a:off x="6370079" y="6304458"/>
            <a:ext cx="2363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Can’t find </a:t>
            </a: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hasOwnProperty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here!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8" name="Google Shape;4588;g27a17394344_1_4789"/>
          <p:cNvSpPr txBox="1"/>
          <p:nvPr/>
        </p:nvSpPr>
        <p:spPr>
          <a:xfrm>
            <a:off x="6659709" y="4468547"/>
            <a:ext cx="1296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1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Can’t find </a:t>
            </a: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hasOwnProperty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here!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9" name="Google Shape;4589;g27a17394344_1_4789"/>
          <p:cNvGrpSpPr/>
          <p:nvPr/>
        </p:nvGrpSpPr>
        <p:grpSpPr>
          <a:xfrm>
            <a:off x="8010217" y="2536511"/>
            <a:ext cx="1491072" cy="2969909"/>
            <a:chOff x="13209461" y="4182900"/>
            <a:chExt cx="2458892" cy="4897608"/>
          </a:xfrm>
        </p:grpSpPr>
        <p:sp>
          <p:nvSpPr>
            <p:cNvPr id="4590" name="Google Shape;4590;g27a17394344_1_4789"/>
            <p:cNvSpPr/>
            <p:nvPr/>
          </p:nvSpPr>
          <p:spPr>
            <a:xfrm>
              <a:off x="13358859" y="4262128"/>
              <a:ext cx="2309494" cy="4818380"/>
            </a:xfrm>
            <a:custGeom>
              <a:rect b="b" l="l" r="r" t="t"/>
              <a:pathLst>
                <a:path extrusionOk="0" h="4818380" w="2309494">
                  <a:moveTo>
                    <a:pt x="0" y="0"/>
                  </a:moveTo>
                  <a:lnTo>
                    <a:pt x="63462" y="18753"/>
                  </a:lnTo>
                  <a:lnTo>
                    <a:pt x="106322" y="32349"/>
                  </a:lnTo>
                  <a:lnTo>
                    <a:pt x="148769" y="46354"/>
                  </a:lnTo>
                  <a:lnTo>
                    <a:pt x="190803" y="60768"/>
                  </a:lnTo>
                  <a:lnTo>
                    <a:pt x="232424" y="75589"/>
                  </a:lnTo>
                  <a:lnTo>
                    <a:pt x="273633" y="90819"/>
                  </a:lnTo>
                  <a:lnTo>
                    <a:pt x="314428" y="106457"/>
                  </a:lnTo>
                  <a:lnTo>
                    <a:pt x="354810" y="122503"/>
                  </a:lnTo>
                  <a:lnTo>
                    <a:pt x="394780" y="138957"/>
                  </a:lnTo>
                  <a:lnTo>
                    <a:pt x="434336" y="155819"/>
                  </a:lnTo>
                  <a:lnTo>
                    <a:pt x="473480" y="173090"/>
                  </a:lnTo>
                  <a:lnTo>
                    <a:pt x="512210" y="190769"/>
                  </a:lnTo>
                  <a:lnTo>
                    <a:pt x="550528" y="208856"/>
                  </a:lnTo>
                  <a:lnTo>
                    <a:pt x="588433" y="227352"/>
                  </a:lnTo>
                  <a:lnTo>
                    <a:pt x="625924" y="246255"/>
                  </a:lnTo>
                  <a:lnTo>
                    <a:pt x="663003" y="265567"/>
                  </a:lnTo>
                  <a:lnTo>
                    <a:pt x="699669" y="285287"/>
                  </a:lnTo>
                  <a:lnTo>
                    <a:pt x="735922" y="305416"/>
                  </a:lnTo>
                  <a:lnTo>
                    <a:pt x="771761" y="325952"/>
                  </a:lnTo>
                  <a:lnTo>
                    <a:pt x="807188" y="346897"/>
                  </a:lnTo>
                  <a:lnTo>
                    <a:pt x="842202" y="368250"/>
                  </a:lnTo>
                  <a:lnTo>
                    <a:pt x="876803" y="390011"/>
                  </a:lnTo>
                  <a:lnTo>
                    <a:pt x="910991" y="412181"/>
                  </a:lnTo>
                  <a:lnTo>
                    <a:pt x="944766" y="434758"/>
                  </a:lnTo>
                  <a:lnTo>
                    <a:pt x="978128" y="457744"/>
                  </a:lnTo>
                  <a:lnTo>
                    <a:pt x="1011077" y="481138"/>
                  </a:lnTo>
                  <a:lnTo>
                    <a:pt x="1043613" y="504941"/>
                  </a:lnTo>
                  <a:lnTo>
                    <a:pt x="1075737" y="529151"/>
                  </a:lnTo>
                  <a:lnTo>
                    <a:pt x="1107447" y="553770"/>
                  </a:lnTo>
                  <a:lnTo>
                    <a:pt x="1138744" y="578797"/>
                  </a:lnTo>
                  <a:lnTo>
                    <a:pt x="1169628" y="604232"/>
                  </a:lnTo>
                  <a:lnTo>
                    <a:pt x="1200100" y="630076"/>
                  </a:lnTo>
                  <a:lnTo>
                    <a:pt x="1230158" y="656328"/>
                  </a:lnTo>
                  <a:lnTo>
                    <a:pt x="1259804" y="682987"/>
                  </a:lnTo>
                  <a:lnTo>
                    <a:pt x="1289036" y="710056"/>
                  </a:lnTo>
                  <a:lnTo>
                    <a:pt x="1317856" y="737532"/>
                  </a:lnTo>
                  <a:lnTo>
                    <a:pt x="1346262" y="765417"/>
                  </a:lnTo>
                  <a:lnTo>
                    <a:pt x="1374256" y="793709"/>
                  </a:lnTo>
                  <a:lnTo>
                    <a:pt x="1401836" y="822410"/>
                  </a:lnTo>
                  <a:lnTo>
                    <a:pt x="1429004" y="851520"/>
                  </a:lnTo>
                  <a:lnTo>
                    <a:pt x="1455759" y="881037"/>
                  </a:lnTo>
                  <a:lnTo>
                    <a:pt x="1482101" y="910963"/>
                  </a:lnTo>
                  <a:lnTo>
                    <a:pt x="1508029" y="941297"/>
                  </a:lnTo>
                  <a:lnTo>
                    <a:pt x="1533545" y="972039"/>
                  </a:lnTo>
                  <a:lnTo>
                    <a:pt x="1558648" y="1003189"/>
                  </a:lnTo>
                  <a:lnTo>
                    <a:pt x="1583338" y="1034748"/>
                  </a:lnTo>
                  <a:lnTo>
                    <a:pt x="1607615" y="1066715"/>
                  </a:lnTo>
                  <a:lnTo>
                    <a:pt x="1631479" y="1099090"/>
                  </a:lnTo>
                  <a:lnTo>
                    <a:pt x="1654930" y="1131873"/>
                  </a:lnTo>
                  <a:lnTo>
                    <a:pt x="1677968" y="1165065"/>
                  </a:lnTo>
                  <a:lnTo>
                    <a:pt x="1700593" y="1198664"/>
                  </a:lnTo>
                  <a:lnTo>
                    <a:pt x="1722806" y="1232672"/>
                  </a:lnTo>
                  <a:lnTo>
                    <a:pt x="1744605" y="1267089"/>
                  </a:lnTo>
                  <a:lnTo>
                    <a:pt x="1765991" y="1301913"/>
                  </a:lnTo>
                  <a:lnTo>
                    <a:pt x="1786965" y="1337146"/>
                  </a:lnTo>
                  <a:lnTo>
                    <a:pt x="1807525" y="1372786"/>
                  </a:lnTo>
                  <a:lnTo>
                    <a:pt x="1827672" y="1408836"/>
                  </a:lnTo>
                  <a:lnTo>
                    <a:pt x="1847407" y="1445293"/>
                  </a:lnTo>
                  <a:lnTo>
                    <a:pt x="1866728" y="1482158"/>
                  </a:lnTo>
                  <a:lnTo>
                    <a:pt x="1885637" y="1519432"/>
                  </a:lnTo>
                  <a:lnTo>
                    <a:pt x="1904132" y="1557114"/>
                  </a:lnTo>
                  <a:lnTo>
                    <a:pt x="1922215" y="1595204"/>
                  </a:lnTo>
                  <a:lnTo>
                    <a:pt x="1939885" y="1633703"/>
                  </a:lnTo>
                  <a:lnTo>
                    <a:pt x="1957141" y="1672609"/>
                  </a:lnTo>
                  <a:lnTo>
                    <a:pt x="1973985" y="1711924"/>
                  </a:lnTo>
                  <a:lnTo>
                    <a:pt x="1990416" y="1751647"/>
                  </a:lnTo>
                  <a:lnTo>
                    <a:pt x="2006434" y="1791779"/>
                  </a:lnTo>
                  <a:lnTo>
                    <a:pt x="2022039" y="1832318"/>
                  </a:lnTo>
                  <a:lnTo>
                    <a:pt x="2037231" y="1873266"/>
                  </a:lnTo>
                  <a:lnTo>
                    <a:pt x="2052010" y="1914622"/>
                  </a:lnTo>
                  <a:lnTo>
                    <a:pt x="2066376" y="1956386"/>
                  </a:lnTo>
                  <a:lnTo>
                    <a:pt x="2080329" y="1998559"/>
                  </a:lnTo>
                  <a:lnTo>
                    <a:pt x="2093869" y="2041139"/>
                  </a:lnTo>
                  <a:lnTo>
                    <a:pt x="2106996" y="2084128"/>
                  </a:lnTo>
                  <a:lnTo>
                    <a:pt x="2119710" y="2127525"/>
                  </a:lnTo>
                  <a:lnTo>
                    <a:pt x="2132011" y="2171331"/>
                  </a:lnTo>
                  <a:lnTo>
                    <a:pt x="2143900" y="2215544"/>
                  </a:lnTo>
                  <a:lnTo>
                    <a:pt x="2155375" y="2260166"/>
                  </a:lnTo>
                  <a:lnTo>
                    <a:pt x="2166437" y="2305196"/>
                  </a:lnTo>
                  <a:lnTo>
                    <a:pt x="2177087" y="2350634"/>
                  </a:lnTo>
                  <a:lnTo>
                    <a:pt x="2187323" y="2396481"/>
                  </a:lnTo>
                  <a:lnTo>
                    <a:pt x="2197147" y="2442736"/>
                  </a:lnTo>
                  <a:lnTo>
                    <a:pt x="2206558" y="2489399"/>
                  </a:lnTo>
                  <a:lnTo>
                    <a:pt x="2215555" y="2536470"/>
                  </a:lnTo>
                  <a:lnTo>
                    <a:pt x="2224140" y="2583949"/>
                  </a:lnTo>
                  <a:lnTo>
                    <a:pt x="2232311" y="2631837"/>
                  </a:lnTo>
                  <a:lnTo>
                    <a:pt x="2240070" y="2680133"/>
                  </a:lnTo>
                  <a:lnTo>
                    <a:pt x="2247416" y="2728837"/>
                  </a:lnTo>
                  <a:lnTo>
                    <a:pt x="2254349" y="2777949"/>
                  </a:lnTo>
                  <a:lnTo>
                    <a:pt x="2260869" y="2827469"/>
                  </a:lnTo>
                  <a:lnTo>
                    <a:pt x="2266976" y="2877398"/>
                  </a:lnTo>
                  <a:lnTo>
                    <a:pt x="2272670" y="2927735"/>
                  </a:lnTo>
                  <a:lnTo>
                    <a:pt x="2277951" y="2978480"/>
                  </a:lnTo>
                  <a:lnTo>
                    <a:pt x="2282819" y="3029634"/>
                  </a:lnTo>
                  <a:lnTo>
                    <a:pt x="2287274" y="3081195"/>
                  </a:lnTo>
                  <a:lnTo>
                    <a:pt x="2291316" y="3133165"/>
                  </a:lnTo>
                  <a:lnTo>
                    <a:pt x="2294945" y="3185543"/>
                  </a:lnTo>
                  <a:lnTo>
                    <a:pt x="2298162" y="3238330"/>
                  </a:lnTo>
                  <a:lnTo>
                    <a:pt x="2300965" y="3291524"/>
                  </a:lnTo>
                  <a:lnTo>
                    <a:pt x="2303355" y="3345127"/>
                  </a:lnTo>
                  <a:lnTo>
                    <a:pt x="2305333" y="3399138"/>
                  </a:lnTo>
                  <a:lnTo>
                    <a:pt x="2306897" y="3453557"/>
                  </a:lnTo>
                  <a:lnTo>
                    <a:pt x="2308049" y="3508385"/>
                  </a:lnTo>
                  <a:lnTo>
                    <a:pt x="2308787" y="3563620"/>
                  </a:lnTo>
                  <a:lnTo>
                    <a:pt x="2309113" y="3619264"/>
                  </a:lnTo>
                  <a:lnTo>
                    <a:pt x="2309025" y="3675316"/>
                  </a:lnTo>
                  <a:lnTo>
                    <a:pt x="2308525" y="3731777"/>
                  </a:lnTo>
                  <a:lnTo>
                    <a:pt x="2307612" y="3788645"/>
                  </a:lnTo>
                  <a:lnTo>
                    <a:pt x="2306286" y="3845922"/>
                  </a:lnTo>
                  <a:lnTo>
                    <a:pt x="2304547" y="3903607"/>
                  </a:lnTo>
                  <a:lnTo>
                    <a:pt x="2302394" y="3961700"/>
                  </a:lnTo>
                  <a:lnTo>
                    <a:pt x="2299829" y="4020202"/>
                  </a:lnTo>
                  <a:lnTo>
                    <a:pt x="2296851" y="4079112"/>
                  </a:lnTo>
                  <a:lnTo>
                    <a:pt x="2293460" y="4138430"/>
                  </a:lnTo>
                  <a:lnTo>
                    <a:pt x="2289656" y="4198156"/>
                  </a:lnTo>
                  <a:lnTo>
                    <a:pt x="2285440" y="4258290"/>
                  </a:lnTo>
                  <a:lnTo>
                    <a:pt x="2280810" y="4318833"/>
                  </a:lnTo>
                  <a:lnTo>
                    <a:pt x="2275767" y="4379784"/>
                  </a:lnTo>
                  <a:lnTo>
                    <a:pt x="2270311" y="4441143"/>
                  </a:lnTo>
                  <a:lnTo>
                    <a:pt x="2264443" y="4502910"/>
                  </a:lnTo>
                  <a:lnTo>
                    <a:pt x="2258161" y="4565085"/>
                  </a:lnTo>
                  <a:lnTo>
                    <a:pt x="2251466" y="4627669"/>
                  </a:lnTo>
                  <a:lnTo>
                    <a:pt x="2244359" y="4690661"/>
                  </a:lnTo>
                  <a:lnTo>
                    <a:pt x="2236838" y="4754061"/>
                  </a:lnTo>
                  <a:lnTo>
                    <a:pt x="2228905" y="481787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91" name="Google Shape;4591;g27a17394344_1_4789"/>
            <p:cNvSpPr/>
            <p:nvPr/>
          </p:nvSpPr>
          <p:spPr>
            <a:xfrm>
              <a:off x="13209461" y="4182900"/>
              <a:ext cx="193040" cy="170179"/>
            </a:xfrm>
            <a:custGeom>
              <a:rect b="b" l="l" r="r" t="t"/>
              <a:pathLst>
                <a:path extrusionOk="0" h="170179" w="193040">
                  <a:moveTo>
                    <a:pt x="192957" y="0"/>
                  </a:moveTo>
                  <a:lnTo>
                    <a:pt x="0" y="38050"/>
                  </a:lnTo>
                  <a:lnTo>
                    <a:pt x="146215" y="169587"/>
                  </a:lnTo>
                  <a:lnTo>
                    <a:pt x="19295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92" name="Google Shape;4592;g27a17394344_1_4789"/>
          <p:cNvSpPr txBox="1"/>
          <p:nvPr/>
        </p:nvSpPr>
        <p:spPr>
          <a:xfrm>
            <a:off x="8907870" y="2700358"/>
            <a:ext cx="66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Here it is!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6" name="Shape 4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7" name="Google Shape;4597;g27a17394344_1_48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4598" name="Google Shape;4598;g27a17394344_1_4861"/>
          <p:cNvSpPr txBox="1"/>
          <p:nvPr/>
        </p:nvSpPr>
        <p:spPr>
          <a:xfrm>
            <a:off x="6234633" y="1526583"/>
            <a:ext cx="54066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OBJECT ORIENTED PROGRAMMING (OOP) WITH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OBJECT.CREATE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9" name="Google Shape;4599;g27a17394344_1_48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0" name="Google Shape;4600;g27a17394344_1_48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4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5" name="Google Shape;4605;g27a17394344_1_4868"/>
          <p:cNvGrpSpPr/>
          <p:nvPr/>
        </p:nvGrpSpPr>
        <p:grpSpPr>
          <a:xfrm>
            <a:off x="2242944" y="825441"/>
            <a:ext cx="9948504" cy="6032413"/>
            <a:chOff x="3698787" y="1361215"/>
            <a:chExt cx="16405845" cy="9947910"/>
          </a:xfrm>
        </p:grpSpPr>
        <p:pic>
          <p:nvPicPr>
            <p:cNvPr id="4606" name="Google Shape;4606;g27a17394344_1_48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29954" y="2389605"/>
              <a:ext cx="4928555" cy="1721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7" name="Google Shape;4607;g27a17394344_1_48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98787" y="5239027"/>
              <a:ext cx="6459722" cy="539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8" name="Google Shape;4608;g27a17394344_1_4868"/>
            <p:cNvSpPr/>
            <p:nvPr/>
          </p:nvSpPr>
          <p:spPr>
            <a:xfrm>
              <a:off x="11443232" y="1361215"/>
              <a:ext cx="8661400" cy="9947910"/>
            </a:xfrm>
            <a:custGeom>
              <a:rect b="b" l="l" r="r" t="t"/>
              <a:pathLst>
                <a:path extrusionOk="0" h="9947910" w="8661400">
                  <a:moveTo>
                    <a:pt x="866086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8660869" y="9947341"/>
                  </a:lnTo>
                  <a:lnTo>
                    <a:pt x="866086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609" name="Google Shape;4609;g27a17394344_1_48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27435" y="1686455"/>
              <a:ext cx="5492449" cy="1732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0" name="Google Shape;4610;g27a17394344_1_48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446271" y="1950853"/>
              <a:ext cx="4654776" cy="895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1" name="Google Shape;4611;g27a17394344_1_4868"/>
          <p:cNvSpPr txBox="1"/>
          <p:nvPr/>
        </p:nvSpPr>
        <p:spPr>
          <a:xfrm>
            <a:off x="780369" y="3900628"/>
            <a:ext cx="2404200" cy="8007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3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[steven]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2" name="Google Shape;4612;g27a17394344_1_4868"/>
          <p:cNvSpPr txBox="1"/>
          <p:nvPr/>
        </p:nvSpPr>
        <p:spPr>
          <a:xfrm>
            <a:off x="1057588" y="4831223"/>
            <a:ext cx="1849500" cy="2889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87800">
            <a:sp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name: ‘Steven’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3" name="Google Shape;4613;g27a17394344_1_4868"/>
          <p:cNvSpPr txBox="1"/>
          <p:nvPr/>
        </p:nvSpPr>
        <p:spPr>
          <a:xfrm>
            <a:off x="1057588" y="5256595"/>
            <a:ext cx="1849500" cy="2889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87800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birthYear: 2002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4" name="Google Shape;4614;g27a17394344_1_4868"/>
          <p:cNvSpPr txBox="1"/>
          <p:nvPr/>
        </p:nvSpPr>
        <p:spPr>
          <a:xfrm>
            <a:off x="1057588" y="5674782"/>
            <a:ext cx="1849500" cy="2949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93950">
            <a:spAutoFit/>
          </a:bodyPr>
          <a:lstStyle/>
          <a:p>
            <a:pPr indent="0" lvl="0" marL="622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proto	: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5" name="Google Shape;4615;g27a17394344_1_4868"/>
          <p:cNvSpPr txBox="1"/>
          <p:nvPr/>
        </p:nvSpPr>
        <p:spPr>
          <a:xfrm>
            <a:off x="1233766" y="5953881"/>
            <a:ext cx="1497300" cy="2250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7327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62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PersonProto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616" name="Google Shape;4616;g27a17394344_1_4868"/>
          <p:cNvGrpSpPr/>
          <p:nvPr/>
        </p:nvGrpSpPr>
        <p:grpSpPr>
          <a:xfrm>
            <a:off x="3434969" y="4311617"/>
            <a:ext cx="3330621" cy="1050731"/>
            <a:chOff x="5664527" y="7110186"/>
            <a:chExt cx="5492449" cy="1732735"/>
          </a:xfrm>
        </p:grpSpPr>
        <p:pic>
          <p:nvPicPr>
            <p:cNvPr id="4617" name="Google Shape;4617;g27a17394344_1_48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64527" y="7110186"/>
              <a:ext cx="5492449" cy="1732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8" name="Google Shape;4618;g27a17394344_1_48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83362" y="7374585"/>
              <a:ext cx="4654776" cy="895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9" name="Google Shape;4619;g27a17394344_1_4868"/>
          <p:cNvSpPr txBox="1"/>
          <p:nvPr/>
        </p:nvSpPr>
        <p:spPr>
          <a:xfrm>
            <a:off x="4327991" y="4546144"/>
            <a:ext cx="1551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OBJECT.CREATE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0" name="Google Shape;4620;g27a17394344_1_4868"/>
          <p:cNvSpPr txBox="1"/>
          <p:nvPr/>
        </p:nvSpPr>
        <p:spPr>
          <a:xfrm>
            <a:off x="7736633" y="1257190"/>
            <a:ext cx="375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CONSTRUCTOR FUNCTIONS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1" name="Google Shape;4621;g27a17394344_1_48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622" name="Google Shape;4622;g27a17394344_1_4868"/>
          <p:cNvSpPr txBox="1"/>
          <p:nvPr>
            <p:ph type="title"/>
          </p:nvPr>
        </p:nvSpPr>
        <p:spPr>
          <a:xfrm>
            <a:off x="365873" y="157387"/>
            <a:ext cx="8611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OBJECT CREATE WORKS</a:t>
            </a:r>
            <a:endParaRPr/>
          </a:p>
        </p:txBody>
      </p:sp>
      <p:grpSp>
        <p:nvGrpSpPr>
          <p:cNvPr id="4623" name="Google Shape;4623;g27a17394344_1_4868"/>
          <p:cNvGrpSpPr/>
          <p:nvPr/>
        </p:nvGrpSpPr>
        <p:grpSpPr>
          <a:xfrm>
            <a:off x="7241977" y="2306250"/>
            <a:ext cx="4503374" cy="3661712"/>
            <a:chOff x="11942574" y="3803182"/>
            <a:chExt cx="7426408" cy="6038442"/>
          </a:xfrm>
        </p:grpSpPr>
        <p:pic>
          <p:nvPicPr>
            <p:cNvPr id="4624" name="Google Shape;4624;g27a17394344_1_486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954432" y="3803182"/>
              <a:ext cx="7414550" cy="6038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5" name="Google Shape;4625;g27a17394344_1_4868"/>
            <p:cNvSpPr/>
            <p:nvPr/>
          </p:nvSpPr>
          <p:spPr>
            <a:xfrm>
              <a:off x="11942574" y="3803183"/>
              <a:ext cx="2861309" cy="1203325"/>
            </a:xfrm>
            <a:custGeom>
              <a:rect b="b" l="l" r="r" t="t"/>
              <a:pathLst>
                <a:path extrusionOk="0" h="1203325" w="2861309">
                  <a:moveTo>
                    <a:pt x="2860818" y="1203044"/>
                  </a:move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26" name="Google Shape;4626;g27a17394344_1_4868"/>
            <p:cNvSpPr/>
            <p:nvPr/>
          </p:nvSpPr>
          <p:spPr>
            <a:xfrm>
              <a:off x="11942574" y="3803182"/>
              <a:ext cx="2861309" cy="1203325"/>
            </a:xfrm>
            <a:custGeom>
              <a:rect b="b" l="l" r="r" t="t"/>
              <a:pathLst>
                <a:path extrusionOk="0" h="1203325" w="2861309">
                  <a:moveTo>
                    <a:pt x="0" y="1203044"/>
                  </a:moveTo>
                  <a:lnTo>
                    <a:pt x="2860818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27" name="Google Shape;4627;g27a17394344_1_4868"/>
            <p:cNvSpPr/>
            <p:nvPr/>
          </p:nvSpPr>
          <p:spPr>
            <a:xfrm>
              <a:off x="14959109" y="4085235"/>
              <a:ext cx="1196340" cy="579754"/>
            </a:xfrm>
            <a:custGeom>
              <a:rect b="b" l="l" r="r" t="t"/>
              <a:pathLst>
                <a:path extrusionOk="0" h="579754" w="1196340">
                  <a:moveTo>
                    <a:pt x="1196168" y="579653"/>
                  </a:move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28" name="Google Shape;4628;g27a17394344_1_4868"/>
            <p:cNvSpPr/>
            <p:nvPr/>
          </p:nvSpPr>
          <p:spPr>
            <a:xfrm>
              <a:off x="14959104" y="4085236"/>
              <a:ext cx="1196340" cy="579754"/>
            </a:xfrm>
            <a:custGeom>
              <a:rect b="b" l="l" r="r" t="t"/>
              <a:pathLst>
                <a:path extrusionOk="0" h="579754" w="1196340">
                  <a:moveTo>
                    <a:pt x="0" y="579653"/>
                  </a:moveTo>
                  <a:lnTo>
                    <a:pt x="1196168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629" name="Google Shape;4629;g27a17394344_1_486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954432" y="6072623"/>
              <a:ext cx="5126930" cy="524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0" name="Google Shape;4630;g27a17394344_1_4868"/>
          <p:cNvSpPr txBox="1"/>
          <p:nvPr/>
        </p:nvSpPr>
        <p:spPr>
          <a:xfrm>
            <a:off x="11061936" y="3506778"/>
            <a:ext cx="8925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AUTOMATIC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1" name="Google Shape;4631;g27a17394344_1_4868"/>
          <p:cNvSpPr txBox="1"/>
          <p:nvPr/>
        </p:nvSpPr>
        <p:spPr>
          <a:xfrm>
            <a:off x="780369" y="1182999"/>
            <a:ext cx="2404200" cy="4500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216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2" name="Google Shape;4632;g27a17394344_1_4868"/>
          <p:cNvSpPr txBox="1"/>
          <p:nvPr/>
        </p:nvSpPr>
        <p:spPr>
          <a:xfrm>
            <a:off x="1233766" y="1706046"/>
            <a:ext cx="1497300" cy="231000"/>
          </a:xfrm>
          <a:prstGeom prst="rect">
            <a:avLst/>
          </a:prstGeom>
          <a:solidFill>
            <a:srgbClr val="F4DB1D"/>
          </a:solidFill>
          <a:ln cap="flat" cmpd="sng" w="7327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8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[PersonProto]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33" name="Google Shape;4633;g27a17394344_1_4868"/>
          <p:cNvSpPr txBox="1"/>
          <p:nvPr/>
        </p:nvSpPr>
        <p:spPr>
          <a:xfrm>
            <a:off x="1057588" y="2127729"/>
            <a:ext cx="1849500" cy="2889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87800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calcAge: </a:t>
            </a:r>
            <a:r>
              <a:rPr b="1" i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634" name="Google Shape;4634;g27a17394344_1_4868"/>
          <p:cNvGrpSpPr/>
          <p:nvPr/>
        </p:nvGrpSpPr>
        <p:grpSpPr>
          <a:xfrm>
            <a:off x="1871746" y="1439532"/>
            <a:ext cx="4169979" cy="2303270"/>
            <a:chOff x="3086653" y="2373899"/>
            <a:chExt cx="6876615" cy="3798269"/>
          </a:xfrm>
        </p:grpSpPr>
        <p:sp>
          <p:nvSpPr>
            <p:cNvPr id="4635" name="Google Shape;4635;g27a17394344_1_4868"/>
            <p:cNvSpPr/>
            <p:nvPr/>
          </p:nvSpPr>
          <p:spPr>
            <a:xfrm>
              <a:off x="3268847" y="5127593"/>
              <a:ext cx="0" cy="1044575"/>
            </a:xfrm>
            <a:custGeom>
              <a:rect b="b" l="l" r="r" t="t"/>
              <a:pathLst>
                <a:path extrusionOk="0" h="1044575" w="120000">
                  <a:moveTo>
                    <a:pt x="0" y="1043947"/>
                  </a:moveTo>
                  <a:lnTo>
                    <a:pt x="0" y="47118"/>
                  </a:lnTo>
                  <a:lnTo>
                    <a:pt x="0" y="0"/>
                  </a:lnTo>
                </a:path>
              </a:pathLst>
            </a:custGeom>
            <a:noFill/>
            <a:ln cap="flat" cmpd="sng" w="942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36" name="Google Shape;4636;g27a17394344_1_4868"/>
            <p:cNvSpPr/>
            <p:nvPr/>
          </p:nvSpPr>
          <p:spPr>
            <a:xfrm>
              <a:off x="3086653" y="4810325"/>
              <a:ext cx="364489" cy="364489"/>
            </a:xfrm>
            <a:custGeom>
              <a:rect b="b" l="l" r="r" t="t"/>
              <a:pathLst>
                <a:path extrusionOk="0" h="364489" w="364489">
                  <a:moveTo>
                    <a:pt x="182193" y="0"/>
                  </a:moveTo>
                  <a:lnTo>
                    <a:pt x="0" y="364386"/>
                  </a:lnTo>
                  <a:lnTo>
                    <a:pt x="364386" y="364386"/>
                  </a:lnTo>
                  <a:lnTo>
                    <a:pt x="182193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37" name="Google Shape;4637;g27a17394344_1_4868"/>
            <p:cNvSpPr/>
            <p:nvPr/>
          </p:nvSpPr>
          <p:spPr>
            <a:xfrm>
              <a:off x="8061443" y="5287823"/>
              <a:ext cx="1901825" cy="442595"/>
            </a:xfrm>
            <a:custGeom>
              <a:rect b="b" l="l" r="r" t="t"/>
              <a:pathLst>
                <a:path extrusionOk="0" h="442595" w="1901825">
                  <a:moveTo>
                    <a:pt x="0" y="0"/>
                  </a:moveTo>
                  <a:lnTo>
                    <a:pt x="1901604" y="0"/>
                  </a:lnTo>
                  <a:lnTo>
                    <a:pt x="1901604" y="441986"/>
                  </a:lnTo>
                  <a:lnTo>
                    <a:pt x="0" y="44198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38" name="Google Shape;4638;g27a17394344_1_4868"/>
            <p:cNvSpPr/>
            <p:nvPr/>
          </p:nvSpPr>
          <p:spPr>
            <a:xfrm>
              <a:off x="8039812" y="3754974"/>
              <a:ext cx="804545" cy="1630679"/>
            </a:xfrm>
            <a:custGeom>
              <a:rect b="b" l="l" r="r" t="t"/>
              <a:pathLst>
                <a:path extrusionOk="0" h="1630679" w="804545">
                  <a:moveTo>
                    <a:pt x="0" y="0"/>
                  </a:moveTo>
                  <a:lnTo>
                    <a:pt x="66764" y="59538"/>
                  </a:lnTo>
                  <a:lnTo>
                    <a:pt x="108336" y="98960"/>
                  </a:lnTo>
                  <a:lnTo>
                    <a:pt x="148703" y="138551"/>
                  </a:lnTo>
                  <a:lnTo>
                    <a:pt x="187864" y="178310"/>
                  </a:lnTo>
                  <a:lnTo>
                    <a:pt x="225818" y="218237"/>
                  </a:lnTo>
                  <a:lnTo>
                    <a:pt x="262567" y="258333"/>
                  </a:lnTo>
                  <a:lnTo>
                    <a:pt x="298110" y="298597"/>
                  </a:lnTo>
                  <a:lnTo>
                    <a:pt x="332447" y="339030"/>
                  </a:lnTo>
                  <a:lnTo>
                    <a:pt x="365579" y="379630"/>
                  </a:lnTo>
                  <a:lnTo>
                    <a:pt x="397504" y="420399"/>
                  </a:lnTo>
                  <a:lnTo>
                    <a:pt x="428223" y="461337"/>
                  </a:lnTo>
                  <a:lnTo>
                    <a:pt x="457737" y="502442"/>
                  </a:lnTo>
                  <a:lnTo>
                    <a:pt x="486044" y="543716"/>
                  </a:lnTo>
                  <a:lnTo>
                    <a:pt x="513146" y="585159"/>
                  </a:lnTo>
                  <a:lnTo>
                    <a:pt x="539042" y="626769"/>
                  </a:lnTo>
                  <a:lnTo>
                    <a:pt x="563732" y="668548"/>
                  </a:lnTo>
                  <a:lnTo>
                    <a:pt x="587216" y="710495"/>
                  </a:lnTo>
                  <a:lnTo>
                    <a:pt x="609494" y="752611"/>
                  </a:lnTo>
                  <a:lnTo>
                    <a:pt x="630566" y="794895"/>
                  </a:lnTo>
                  <a:lnTo>
                    <a:pt x="650432" y="837347"/>
                  </a:lnTo>
                  <a:lnTo>
                    <a:pt x="669093" y="879968"/>
                  </a:lnTo>
                  <a:lnTo>
                    <a:pt x="686547" y="922757"/>
                  </a:lnTo>
                  <a:lnTo>
                    <a:pt x="702796" y="965714"/>
                  </a:lnTo>
                  <a:lnTo>
                    <a:pt x="717839" y="1008840"/>
                  </a:lnTo>
                  <a:lnTo>
                    <a:pt x="731676" y="1052134"/>
                  </a:lnTo>
                  <a:lnTo>
                    <a:pt x="744307" y="1095596"/>
                  </a:lnTo>
                  <a:lnTo>
                    <a:pt x="755732" y="1139227"/>
                  </a:lnTo>
                  <a:lnTo>
                    <a:pt x="765951" y="1183026"/>
                  </a:lnTo>
                  <a:lnTo>
                    <a:pt x="774964" y="1226993"/>
                  </a:lnTo>
                  <a:lnTo>
                    <a:pt x="782772" y="1271129"/>
                  </a:lnTo>
                  <a:lnTo>
                    <a:pt x="789373" y="1315433"/>
                  </a:lnTo>
                  <a:lnTo>
                    <a:pt x="794769" y="1359905"/>
                  </a:lnTo>
                  <a:lnTo>
                    <a:pt x="798959" y="1404546"/>
                  </a:lnTo>
                  <a:lnTo>
                    <a:pt x="801943" y="1449355"/>
                  </a:lnTo>
                  <a:lnTo>
                    <a:pt x="803721" y="1494332"/>
                  </a:lnTo>
                  <a:lnTo>
                    <a:pt x="804293" y="1539478"/>
                  </a:lnTo>
                  <a:lnTo>
                    <a:pt x="803659" y="1584792"/>
                  </a:lnTo>
                  <a:lnTo>
                    <a:pt x="801820" y="1630275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39" name="Google Shape;4639;g27a17394344_1_4868"/>
            <p:cNvSpPr/>
            <p:nvPr/>
          </p:nvSpPr>
          <p:spPr>
            <a:xfrm>
              <a:off x="7871913" y="3612986"/>
              <a:ext cx="273050" cy="258445"/>
            </a:xfrm>
            <a:custGeom>
              <a:rect b="b" l="l" r="r" t="t"/>
              <a:pathLst>
                <a:path extrusionOk="0" h="258445" w="273050">
                  <a:moveTo>
                    <a:pt x="0" y="0"/>
                  </a:moveTo>
                  <a:lnTo>
                    <a:pt x="110749" y="258214"/>
                  </a:lnTo>
                  <a:lnTo>
                    <a:pt x="273021" y="66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40" name="Google Shape;4640;g27a17394344_1_4868"/>
            <p:cNvSpPr/>
            <p:nvPr/>
          </p:nvSpPr>
          <p:spPr>
            <a:xfrm>
              <a:off x="5988397" y="2373899"/>
              <a:ext cx="1522729" cy="442594"/>
            </a:xfrm>
            <a:custGeom>
              <a:rect b="b" l="l" r="r" t="t"/>
              <a:pathLst>
                <a:path extrusionOk="0" h="442594" w="1522729">
                  <a:moveTo>
                    <a:pt x="0" y="0"/>
                  </a:moveTo>
                  <a:lnTo>
                    <a:pt x="1522110" y="0"/>
                  </a:lnTo>
                  <a:lnTo>
                    <a:pt x="1522110" y="441986"/>
                  </a:lnTo>
                  <a:lnTo>
                    <a:pt x="0" y="44198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641" name="Google Shape;4641;g27a17394344_1_4868"/>
          <p:cNvSpPr txBox="1"/>
          <p:nvPr/>
        </p:nvSpPr>
        <p:spPr>
          <a:xfrm>
            <a:off x="623048" y="3200158"/>
            <a:ext cx="1158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.__proto__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5" name="Shape 4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6" name="Google Shape;4646;g27a17394344_1_49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4647" name="Google Shape;4647;g27a17394344_1_4908"/>
          <p:cNvSpPr txBox="1"/>
          <p:nvPr/>
        </p:nvSpPr>
        <p:spPr>
          <a:xfrm>
            <a:off x="5864945" y="1526583"/>
            <a:ext cx="5822700" cy="4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143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OBJECT ORIENTED PROGRAMMING (OOP) WITH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INHERITANCE BETWEEN "CLASSES": CONSTRUCTOR FUNCTIONS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8" name="Google Shape;4648;g27a17394344_1_49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9" name="Google Shape;4649;g27a17394344_1_49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3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27a17394344_1_4915"/>
          <p:cNvSpPr/>
          <p:nvPr/>
        </p:nvSpPr>
        <p:spPr>
          <a:xfrm>
            <a:off x="646878" y="4711167"/>
            <a:ext cx="5977390" cy="93355"/>
          </a:xfrm>
          <a:custGeom>
            <a:rect b="b" l="l" r="r" t="t"/>
            <a:pathLst>
              <a:path extrusionOk="0" h="153670" w="9839325">
                <a:moveTo>
                  <a:pt x="0" y="153137"/>
                </a:moveTo>
                <a:lnTo>
                  <a:pt x="9838896" y="153137"/>
                </a:lnTo>
                <a:lnTo>
                  <a:pt x="9838896" y="0"/>
                </a:lnTo>
                <a:lnTo>
                  <a:pt x="0" y="0"/>
                </a:lnTo>
                <a:lnTo>
                  <a:pt x="0" y="153137"/>
                </a:lnTo>
                <a:close/>
              </a:path>
            </a:pathLst>
          </a:custGeom>
          <a:solidFill>
            <a:srgbClr val="F4DB1D">
              <a:alpha val="356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55" name="Google Shape;4655;g27a17394344_1_4915"/>
          <p:cNvSpPr/>
          <p:nvPr/>
        </p:nvSpPr>
        <p:spPr>
          <a:xfrm>
            <a:off x="646877" y="3292914"/>
            <a:ext cx="5977390" cy="1421149"/>
          </a:xfrm>
          <a:custGeom>
            <a:rect b="b" l="l" r="r" t="t"/>
            <a:pathLst>
              <a:path extrusionOk="0" h="2339340" w="9839325">
                <a:moveTo>
                  <a:pt x="9838893" y="0"/>
                </a:moveTo>
                <a:lnTo>
                  <a:pt x="0" y="0"/>
                </a:lnTo>
                <a:lnTo>
                  <a:pt x="0" y="437946"/>
                </a:lnTo>
                <a:lnTo>
                  <a:pt x="0" y="2338806"/>
                </a:lnTo>
                <a:lnTo>
                  <a:pt x="9838893" y="2338806"/>
                </a:lnTo>
                <a:lnTo>
                  <a:pt x="9838893" y="437946"/>
                </a:lnTo>
                <a:lnTo>
                  <a:pt x="9838893" y="0"/>
                </a:lnTo>
                <a:close/>
              </a:path>
            </a:pathLst>
          </a:custGeom>
          <a:solidFill>
            <a:srgbClr val="F4DB1D">
              <a:alpha val="356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656" name="Google Shape;4656;g27a17394344_1_49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657" name="Google Shape;4657;g27a17394344_1_4915"/>
          <p:cNvSpPr txBox="1"/>
          <p:nvPr>
            <p:ph type="title"/>
          </p:nvPr>
        </p:nvSpPr>
        <p:spPr>
          <a:xfrm>
            <a:off x="365873" y="157387"/>
            <a:ext cx="7368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INHERITANCE BETWEEN	“CLASSES”</a:t>
            </a:r>
            <a:endParaRPr/>
          </a:p>
        </p:txBody>
      </p:sp>
      <p:sp>
        <p:nvSpPr>
          <p:cNvPr id="4658" name="Google Shape;4658;g27a17394344_1_4915"/>
          <p:cNvSpPr/>
          <p:nvPr/>
        </p:nvSpPr>
        <p:spPr>
          <a:xfrm>
            <a:off x="4117938" y="3699245"/>
            <a:ext cx="1908367" cy="699773"/>
          </a:xfrm>
          <a:custGeom>
            <a:rect b="b" l="l" r="r" t="t"/>
            <a:pathLst>
              <a:path extrusionOk="0" h="1151890" w="3141345">
                <a:moveTo>
                  <a:pt x="3141265" y="0"/>
                </a:moveTo>
                <a:lnTo>
                  <a:pt x="0" y="0"/>
                </a:lnTo>
                <a:lnTo>
                  <a:pt x="0" y="1151797"/>
                </a:lnTo>
                <a:lnTo>
                  <a:pt x="3141265" y="1151797"/>
                </a:lnTo>
                <a:lnTo>
                  <a:pt x="31412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59" name="Google Shape;4659;g27a17394344_1_4915"/>
          <p:cNvSpPr txBox="1"/>
          <p:nvPr/>
        </p:nvSpPr>
        <p:spPr>
          <a:xfrm>
            <a:off x="4612333" y="3922211"/>
            <a:ext cx="917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0" name="Google Shape;4660;g27a17394344_1_4915"/>
          <p:cNvSpPr txBox="1"/>
          <p:nvPr/>
        </p:nvSpPr>
        <p:spPr>
          <a:xfrm>
            <a:off x="4117938" y="5347622"/>
            <a:ext cx="1905000" cy="4821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33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1" name="Google Shape;4661;g27a17394344_1_4915"/>
          <p:cNvGrpSpPr/>
          <p:nvPr/>
        </p:nvGrpSpPr>
        <p:grpSpPr>
          <a:xfrm>
            <a:off x="4971022" y="4538453"/>
            <a:ext cx="198308" cy="668669"/>
            <a:chOff x="8197596" y="7484257"/>
            <a:chExt cx="327025" cy="1102686"/>
          </a:xfrm>
        </p:grpSpPr>
        <p:sp>
          <p:nvSpPr>
            <p:cNvPr id="4662" name="Google Shape;4662;g27a17394344_1_4915"/>
            <p:cNvSpPr/>
            <p:nvPr/>
          </p:nvSpPr>
          <p:spPr>
            <a:xfrm>
              <a:off x="8360942" y="7769064"/>
              <a:ext cx="0" cy="817879"/>
            </a:xfrm>
            <a:custGeom>
              <a:rect b="b" l="l" r="r" t="t"/>
              <a:pathLst>
                <a:path extrusionOk="0" h="817879" w="120000">
                  <a:moveTo>
                    <a:pt x="0" y="817431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63" name="Google Shape;4663;g27a17394344_1_4915"/>
            <p:cNvSpPr/>
            <p:nvPr/>
          </p:nvSpPr>
          <p:spPr>
            <a:xfrm>
              <a:off x="8197596" y="7484257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664" name="Google Shape;4664;g27a17394344_1_4915"/>
          <p:cNvGrpSpPr/>
          <p:nvPr/>
        </p:nvGrpSpPr>
        <p:grpSpPr>
          <a:xfrm>
            <a:off x="6978664" y="4908665"/>
            <a:ext cx="383116" cy="324010"/>
            <a:chOff x="11508351" y="8094764"/>
            <a:chExt cx="631788" cy="534317"/>
          </a:xfrm>
        </p:grpSpPr>
        <p:sp>
          <p:nvSpPr>
            <p:cNvPr id="4665" name="Google Shape;4665;g27a17394344_1_4915"/>
            <p:cNvSpPr/>
            <p:nvPr/>
          </p:nvSpPr>
          <p:spPr>
            <a:xfrm>
              <a:off x="11584514" y="8241097"/>
              <a:ext cx="555625" cy="387984"/>
            </a:xfrm>
            <a:custGeom>
              <a:rect b="b" l="l" r="r" t="t"/>
              <a:pathLst>
                <a:path extrusionOk="0" h="387984" w="555625">
                  <a:moveTo>
                    <a:pt x="555445" y="387427"/>
                  </a:moveTo>
                  <a:lnTo>
                    <a:pt x="499046" y="375146"/>
                  </a:lnTo>
                  <a:lnTo>
                    <a:pt x="445296" y="360715"/>
                  </a:lnTo>
                  <a:lnTo>
                    <a:pt x="394194" y="344134"/>
                  </a:lnTo>
                  <a:lnTo>
                    <a:pt x="345742" y="325402"/>
                  </a:lnTo>
                  <a:lnTo>
                    <a:pt x="299939" y="304520"/>
                  </a:lnTo>
                  <a:lnTo>
                    <a:pt x="256784" y="281487"/>
                  </a:lnTo>
                  <a:lnTo>
                    <a:pt x="216278" y="256304"/>
                  </a:lnTo>
                  <a:lnTo>
                    <a:pt x="178421" y="228970"/>
                  </a:lnTo>
                  <a:lnTo>
                    <a:pt x="143213" y="199487"/>
                  </a:lnTo>
                  <a:lnTo>
                    <a:pt x="110654" y="167853"/>
                  </a:lnTo>
                  <a:lnTo>
                    <a:pt x="80744" y="134068"/>
                  </a:lnTo>
                  <a:lnTo>
                    <a:pt x="53482" y="98133"/>
                  </a:lnTo>
                  <a:lnTo>
                    <a:pt x="28870" y="60048"/>
                  </a:lnTo>
                  <a:lnTo>
                    <a:pt x="6906" y="1981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66" name="Google Shape;4666;g27a17394344_1_4915"/>
            <p:cNvSpPr/>
            <p:nvPr/>
          </p:nvSpPr>
          <p:spPr>
            <a:xfrm>
              <a:off x="11508351" y="8094764"/>
              <a:ext cx="166370" cy="195579"/>
            </a:xfrm>
            <a:custGeom>
              <a:rect b="b" l="l" r="r" t="t"/>
              <a:pathLst>
                <a:path extrusionOk="0" h="195579" w="166370">
                  <a:moveTo>
                    <a:pt x="25151" y="0"/>
                  </a:moveTo>
                  <a:lnTo>
                    <a:pt x="0" y="195060"/>
                  </a:lnTo>
                  <a:lnTo>
                    <a:pt x="166110" y="137154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667" name="Google Shape;4667;g27a17394344_1_4915"/>
          <p:cNvSpPr txBox="1"/>
          <p:nvPr/>
        </p:nvSpPr>
        <p:spPr>
          <a:xfrm>
            <a:off x="7496982" y="5080789"/>
            <a:ext cx="1333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just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More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specific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type of person, ideal as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child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8" name="Google Shape;4668;g27a17394344_1_4915"/>
          <p:cNvSpPr/>
          <p:nvPr/>
        </p:nvSpPr>
        <p:spPr>
          <a:xfrm>
            <a:off x="1237552" y="3699245"/>
            <a:ext cx="1908367" cy="699773"/>
          </a:xfrm>
          <a:custGeom>
            <a:rect b="b" l="l" r="r" t="t"/>
            <a:pathLst>
              <a:path extrusionOk="0" h="1151890" w="3141345">
                <a:moveTo>
                  <a:pt x="3141265" y="0"/>
                </a:moveTo>
                <a:lnTo>
                  <a:pt x="0" y="0"/>
                </a:lnTo>
                <a:lnTo>
                  <a:pt x="0" y="1151797"/>
                </a:lnTo>
                <a:lnTo>
                  <a:pt x="3141265" y="1151797"/>
                </a:lnTo>
                <a:lnTo>
                  <a:pt x="31412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69" name="Google Shape;4669;g27a17394344_1_4915"/>
          <p:cNvSpPr txBox="1"/>
          <p:nvPr/>
        </p:nvSpPr>
        <p:spPr>
          <a:xfrm>
            <a:off x="1640963" y="3795221"/>
            <a:ext cx="10992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00">
            <a:spAutoFit/>
          </a:bodyPr>
          <a:lstStyle/>
          <a:p>
            <a:pPr indent="-139700" lvl="0" marL="152400" marR="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0" name="Google Shape;4670;g27a17394344_1_4915"/>
          <p:cNvGrpSpPr/>
          <p:nvPr/>
        </p:nvGrpSpPr>
        <p:grpSpPr>
          <a:xfrm>
            <a:off x="3308264" y="3950478"/>
            <a:ext cx="643644" cy="198308"/>
            <a:chOff x="5455580" y="6514641"/>
            <a:chExt cx="1061419" cy="327025"/>
          </a:xfrm>
        </p:grpSpPr>
        <p:sp>
          <p:nvSpPr>
            <p:cNvPr id="4671" name="Google Shape;4671;g27a17394344_1_4915"/>
            <p:cNvSpPr/>
            <p:nvPr/>
          </p:nvSpPr>
          <p:spPr>
            <a:xfrm>
              <a:off x="5455580" y="6677986"/>
              <a:ext cx="776604" cy="0"/>
            </a:xfrm>
            <a:custGeom>
              <a:rect b="b" l="l" r="r" t="t"/>
              <a:pathLst>
                <a:path extrusionOk="0" h="120000" w="776604">
                  <a:moveTo>
                    <a:pt x="0" y="0"/>
                  </a:moveTo>
                  <a:lnTo>
                    <a:pt x="734394" y="0"/>
                  </a:lnTo>
                  <a:lnTo>
                    <a:pt x="776278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72" name="Google Shape;4672;g27a17394344_1_4915"/>
            <p:cNvSpPr/>
            <p:nvPr/>
          </p:nvSpPr>
          <p:spPr>
            <a:xfrm>
              <a:off x="6189974" y="6514641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673" name="Google Shape;4673;g27a17394344_1_4915"/>
          <p:cNvGrpSpPr/>
          <p:nvPr/>
        </p:nvGrpSpPr>
        <p:grpSpPr>
          <a:xfrm>
            <a:off x="646831" y="1644534"/>
            <a:ext cx="5966567" cy="1511376"/>
            <a:chOff x="1066673" y="2711963"/>
            <a:chExt cx="9839325" cy="2492375"/>
          </a:xfrm>
        </p:grpSpPr>
        <p:sp>
          <p:nvSpPr>
            <p:cNvPr id="4674" name="Google Shape;4674;g27a17394344_1_4915"/>
            <p:cNvSpPr/>
            <p:nvPr/>
          </p:nvSpPr>
          <p:spPr>
            <a:xfrm>
              <a:off x="1066673" y="2711963"/>
              <a:ext cx="9839325" cy="2492375"/>
            </a:xfrm>
            <a:custGeom>
              <a:rect b="b" l="l" r="r" t="t"/>
              <a:pathLst>
                <a:path extrusionOk="0" h="2492375" w="9839325">
                  <a:moveTo>
                    <a:pt x="9838893" y="0"/>
                  </a:moveTo>
                  <a:lnTo>
                    <a:pt x="0" y="0"/>
                  </a:lnTo>
                  <a:lnTo>
                    <a:pt x="0" y="2338806"/>
                  </a:lnTo>
                  <a:lnTo>
                    <a:pt x="0" y="2491943"/>
                  </a:lnTo>
                  <a:lnTo>
                    <a:pt x="9838893" y="2491943"/>
                  </a:lnTo>
                  <a:lnTo>
                    <a:pt x="9838893" y="2338806"/>
                  </a:lnTo>
                  <a:lnTo>
                    <a:pt x="9838893" y="0"/>
                  </a:lnTo>
                  <a:close/>
                </a:path>
              </a:pathLst>
            </a:custGeom>
            <a:solidFill>
              <a:srgbClr val="6BCB70">
                <a:alpha val="4824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75" name="Google Shape;4675;g27a17394344_1_4915"/>
            <p:cNvSpPr/>
            <p:nvPr/>
          </p:nvSpPr>
          <p:spPr>
            <a:xfrm>
              <a:off x="6790308" y="3382034"/>
              <a:ext cx="3141345" cy="1151889"/>
            </a:xfrm>
            <a:custGeom>
              <a:rect b="b" l="l" r="r" t="t"/>
              <a:pathLst>
                <a:path extrusionOk="0" h="1151889" w="3141345">
                  <a:moveTo>
                    <a:pt x="3141265" y="0"/>
                  </a:moveTo>
                  <a:lnTo>
                    <a:pt x="0" y="0"/>
                  </a:lnTo>
                  <a:lnTo>
                    <a:pt x="0" y="1151797"/>
                  </a:lnTo>
                  <a:lnTo>
                    <a:pt x="3141265" y="1151797"/>
                  </a:lnTo>
                  <a:lnTo>
                    <a:pt x="3141265" y="0"/>
                  </a:lnTo>
                  <a:close/>
                </a:path>
              </a:pathLst>
            </a:custGeom>
            <a:solidFill>
              <a:srgbClr val="6BCB7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676" name="Google Shape;4676;g27a17394344_1_4915"/>
          <p:cNvSpPr txBox="1"/>
          <p:nvPr/>
        </p:nvSpPr>
        <p:spPr>
          <a:xfrm>
            <a:off x="4612333" y="2273834"/>
            <a:ext cx="917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7" name="Google Shape;4677;g27a17394344_1_4915"/>
          <p:cNvGrpSpPr/>
          <p:nvPr/>
        </p:nvGrpSpPr>
        <p:grpSpPr>
          <a:xfrm>
            <a:off x="1237463" y="2050865"/>
            <a:ext cx="3931867" cy="1507883"/>
            <a:chOff x="2040671" y="3382034"/>
            <a:chExt cx="6483950" cy="2486614"/>
          </a:xfrm>
        </p:grpSpPr>
        <p:sp>
          <p:nvSpPr>
            <p:cNvPr id="4678" name="Google Shape;4678;g27a17394344_1_4915"/>
            <p:cNvSpPr/>
            <p:nvPr/>
          </p:nvSpPr>
          <p:spPr>
            <a:xfrm>
              <a:off x="8360942" y="5050769"/>
              <a:ext cx="0" cy="817879"/>
            </a:xfrm>
            <a:custGeom>
              <a:rect b="b" l="l" r="r" t="t"/>
              <a:pathLst>
                <a:path extrusionOk="0" h="817879" w="120000">
                  <a:moveTo>
                    <a:pt x="0" y="817431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79" name="Google Shape;4679;g27a17394344_1_4915"/>
            <p:cNvSpPr/>
            <p:nvPr/>
          </p:nvSpPr>
          <p:spPr>
            <a:xfrm>
              <a:off x="8197596" y="4765961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80" name="Google Shape;4680;g27a17394344_1_4915"/>
            <p:cNvSpPr/>
            <p:nvPr/>
          </p:nvSpPr>
          <p:spPr>
            <a:xfrm>
              <a:off x="2040671" y="3382034"/>
              <a:ext cx="3141345" cy="1151889"/>
            </a:xfrm>
            <a:custGeom>
              <a:rect b="b" l="l" r="r" t="t"/>
              <a:pathLst>
                <a:path extrusionOk="0" h="1151889" w="3141345">
                  <a:moveTo>
                    <a:pt x="3141265" y="0"/>
                  </a:moveTo>
                  <a:lnTo>
                    <a:pt x="0" y="0"/>
                  </a:lnTo>
                  <a:lnTo>
                    <a:pt x="0" y="1151797"/>
                  </a:lnTo>
                  <a:lnTo>
                    <a:pt x="3141265" y="1151797"/>
                  </a:lnTo>
                  <a:lnTo>
                    <a:pt x="3141265" y="0"/>
                  </a:lnTo>
                  <a:close/>
                </a:path>
              </a:pathLst>
            </a:custGeom>
            <a:solidFill>
              <a:srgbClr val="6BCB7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681" name="Google Shape;4681;g27a17394344_1_4915"/>
          <p:cNvSpPr txBox="1"/>
          <p:nvPr/>
        </p:nvSpPr>
        <p:spPr>
          <a:xfrm>
            <a:off x="1640963" y="2146843"/>
            <a:ext cx="10992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00">
            <a:spAutoFit/>
          </a:bodyPr>
          <a:lstStyle/>
          <a:p>
            <a:pPr indent="-139700" lvl="0" marL="152400" marR="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2" name="Google Shape;4682;g27a17394344_1_4915"/>
          <p:cNvGrpSpPr/>
          <p:nvPr/>
        </p:nvGrpSpPr>
        <p:grpSpPr>
          <a:xfrm>
            <a:off x="3308264" y="2302104"/>
            <a:ext cx="643644" cy="198308"/>
            <a:chOff x="5455580" y="3796345"/>
            <a:chExt cx="1061419" cy="327025"/>
          </a:xfrm>
        </p:grpSpPr>
        <p:sp>
          <p:nvSpPr>
            <p:cNvPr id="4683" name="Google Shape;4683;g27a17394344_1_4915"/>
            <p:cNvSpPr/>
            <p:nvPr/>
          </p:nvSpPr>
          <p:spPr>
            <a:xfrm>
              <a:off x="5455580" y="3959690"/>
              <a:ext cx="776604" cy="0"/>
            </a:xfrm>
            <a:custGeom>
              <a:rect b="b" l="l" r="r" t="t"/>
              <a:pathLst>
                <a:path extrusionOk="0" h="120000" w="776604">
                  <a:moveTo>
                    <a:pt x="0" y="0"/>
                  </a:moveTo>
                  <a:lnTo>
                    <a:pt x="734394" y="0"/>
                  </a:lnTo>
                  <a:lnTo>
                    <a:pt x="776278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84" name="Google Shape;4684;g27a17394344_1_4915"/>
            <p:cNvSpPr/>
            <p:nvPr/>
          </p:nvSpPr>
          <p:spPr>
            <a:xfrm>
              <a:off x="6189974" y="3796345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685" name="Google Shape;4685;g27a17394344_1_4915"/>
          <p:cNvSpPr txBox="1"/>
          <p:nvPr/>
        </p:nvSpPr>
        <p:spPr>
          <a:xfrm>
            <a:off x="7006933" y="3863270"/>
            <a:ext cx="960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“CLASS” 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6" name="Google Shape;4686;g27a17394344_1_4915"/>
          <p:cNvSpPr txBox="1"/>
          <p:nvPr/>
        </p:nvSpPr>
        <p:spPr>
          <a:xfrm>
            <a:off x="6791534" y="4203675"/>
            <a:ext cx="1391400" cy="424500"/>
          </a:xfrm>
          <a:prstGeom prst="rect">
            <a:avLst/>
          </a:prstGeom>
          <a:solidFill>
            <a:srgbClr val="F5EDB4"/>
          </a:solidFill>
          <a:ln>
            <a:noFill/>
          </a:ln>
        </p:spPr>
        <p:txBody>
          <a:bodyPr anchorCtr="0" anchor="t" bIns="0" lIns="0" spcFirstLastPara="1" rIns="0" wrap="square" tIns="176375">
            <a:spAutoFit/>
          </a:bodyPr>
          <a:lstStyle/>
          <a:p>
            <a:pPr indent="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STUDENT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7" name="Google Shape;4687;g27a17394344_1_4915"/>
          <p:cNvSpPr txBox="1"/>
          <p:nvPr/>
        </p:nvSpPr>
        <p:spPr>
          <a:xfrm>
            <a:off x="6791534" y="1953565"/>
            <a:ext cx="1391400" cy="424500"/>
          </a:xfrm>
          <a:prstGeom prst="rect">
            <a:avLst/>
          </a:prstGeom>
          <a:solidFill>
            <a:srgbClr val="B6E2B7"/>
          </a:solidFill>
          <a:ln>
            <a:noFill/>
          </a:ln>
        </p:spPr>
        <p:txBody>
          <a:bodyPr anchorCtr="0" anchor="t" bIns="0" lIns="0" spcFirstLastPara="1" rIns="0" wrap="square" tIns="176375">
            <a:spAutoFit/>
          </a:bodyPr>
          <a:lstStyle/>
          <a:p>
            <a:pPr indent="0" lvl="0" marL="30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8" name="Google Shape;4688;g27a17394344_1_4915"/>
          <p:cNvGrpSpPr/>
          <p:nvPr/>
        </p:nvGrpSpPr>
        <p:grpSpPr>
          <a:xfrm>
            <a:off x="9178000" y="825441"/>
            <a:ext cx="3013126" cy="6032413"/>
            <a:chOff x="15135225" y="1361215"/>
            <a:chExt cx="4968875" cy="9947910"/>
          </a:xfrm>
        </p:grpSpPr>
        <p:sp>
          <p:nvSpPr>
            <p:cNvPr id="4689" name="Google Shape;4689;g27a17394344_1_4915"/>
            <p:cNvSpPr/>
            <p:nvPr/>
          </p:nvSpPr>
          <p:spPr>
            <a:xfrm>
              <a:off x="15135225" y="1361215"/>
              <a:ext cx="4968875" cy="9947910"/>
            </a:xfrm>
            <a:custGeom>
              <a:rect b="b" l="l" r="r" t="t"/>
              <a:pathLst>
                <a:path extrusionOk="0" h="9947910" w="4968875">
                  <a:moveTo>
                    <a:pt x="4968873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968873" y="9947341"/>
                  </a:lnTo>
                  <a:lnTo>
                    <a:pt x="496887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90" name="Google Shape;4690;g27a17394344_1_4915"/>
            <p:cNvSpPr/>
            <p:nvPr/>
          </p:nvSpPr>
          <p:spPr>
            <a:xfrm>
              <a:off x="15775198" y="4634184"/>
              <a:ext cx="540384" cy="540385"/>
            </a:xfrm>
            <a:custGeom>
              <a:rect b="b" l="l" r="r" t="t"/>
              <a:pathLst>
                <a:path extrusionOk="0" h="540385" w="540384">
                  <a:moveTo>
                    <a:pt x="292973" y="0"/>
                  </a:moveTo>
                  <a:lnTo>
                    <a:pt x="246805" y="0"/>
                  </a:lnTo>
                  <a:lnTo>
                    <a:pt x="201177" y="7835"/>
                  </a:lnTo>
                  <a:lnTo>
                    <a:pt x="157173" y="23506"/>
                  </a:lnTo>
                  <a:lnTo>
                    <a:pt x="115873" y="47012"/>
                  </a:lnTo>
                  <a:lnTo>
                    <a:pt x="78361" y="78354"/>
                  </a:lnTo>
                  <a:lnTo>
                    <a:pt x="47016" y="115868"/>
                  </a:lnTo>
                  <a:lnTo>
                    <a:pt x="23508" y="157168"/>
                  </a:lnTo>
                  <a:lnTo>
                    <a:pt x="7836" y="201173"/>
                  </a:lnTo>
                  <a:lnTo>
                    <a:pt x="0" y="246800"/>
                  </a:lnTo>
                  <a:lnTo>
                    <a:pt x="0" y="292968"/>
                  </a:lnTo>
                  <a:lnTo>
                    <a:pt x="7836" y="338596"/>
                  </a:lnTo>
                  <a:lnTo>
                    <a:pt x="23508" y="382601"/>
                  </a:lnTo>
                  <a:lnTo>
                    <a:pt x="47016" y="423901"/>
                  </a:lnTo>
                  <a:lnTo>
                    <a:pt x="78361" y="461415"/>
                  </a:lnTo>
                  <a:lnTo>
                    <a:pt x="115873" y="492757"/>
                  </a:lnTo>
                  <a:lnTo>
                    <a:pt x="157173" y="516263"/>
                  </a:lnTo>
                  <a:lnTo>
                    <a:pt x="201177" y="531934"/>
                  </a:lnTo>
                  <a:lnTo>
                    <a:pt x="246805" y="539770"/>
                  </a:lnTo>
                  <a:lnTo>
                    <a:pt x="292973" y="539770"/>
                  </a:lnTo>
                  <a:lnTo>
                    <a:pt x="338600" y="531934"/>
                  </a:lnTo>
                  <a:lnTo>
                    <a:pt x="382604" y="516263"/>
                  </a:lnTo>
                  <a:lnTo>
                    <a:pt x="423904" y="492757"/>
                  </a:lnTo>
                  <a:lnTo>
                    <a:pt x="461417" y="461415"/>
                  </a:lnTo>
                  <a:lnTo>
                    <a:pt x="492758" y="423901"/>
                  </a:lnTo>
                  <a:lnTo>
                    <a:pt x="516264" y="382601"/>
                  </a:lnTo>
                  <a:lnTo>
                    <a:pt x="531935" y="338596"/>
                  </a:lnTo>
                  <a:lnTo>
                    <a:pt x="539770" y="292968"/>
                  </a:lnTo>
                  <a:lnTo>
                    <a:pt x="539770" y="246800"/>
                  </a:lnTo>
                  <a:lnTo>
                    <a:pt x="531935" y="201173"/>
                  </a:lnTo>
                  <a:lnTo>
                    <a:pt x="516264" y="157168"/>
                  </a:lnTo>
                  <a:lnTo>
                    <a:pt x="492758" y="115868"/>
                  </a:lnTo>
                  <a:lnTo>
                    <a:pt x="461417" y="78354"/>
                  </a:lnTo>
                  <a:lnTo>
                    <a:pt x="423904" y="47012"/>
                  </a:lnTo>
                  <a:lnTo>
                    <a:pt x="382604" y="23506"/>
                  </a:lnTo>
                  <a:lnTo>
                    <a:pt x="338600" y="7835"/>
                  </a:lnTo>
                  <a:lnTo>
                    <a:pt x="292973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691" name="Google Shape;4691;g27a17394344_1_4915"/>
          <p:cNvSpPr txBox="1"/>
          <p:nvPr/>
        </p:nvSpPr>
        <p:spPr>
          <a:xfrm>
            <a:off x="9671730" y="2858084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2" name="Google Shape;4692;g27a17394344_1_4915"/>
          <p:cNvSpPr txBox="1"/>
          <p:nvPr/>
        </p:nvSpPr>
        <p:spPr>
          <a:xfrm>
            <a:off x="10011620" y="2837135"/>
            <a:ext cx="1765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3" name="Google Shape;4693;g27a17394344_1_4915"/>
          <p:cNvSpPr/>
          <p:nvPr/>
        </p:nvSpPr>
        <p:spPr>
          <a:xfrm>
            <a:off x="9566766" y="3331910"/>
            <a:ext cx="328283" cy="328284"/>
          </a:xfrm>
          <a:custGeom>
            <a:rect b="b" l="l" r="r" t="t"/>
            <a:pathLst>
              <a:path extrusionOk="0" h="540385" w="540384">
                <a:moveTo>
                  <a:pt x="292973" y="0"/>
                </a:moveTo>
                <a:lnTo>
                  <a:pt x="246805" y="0"/>
                </a:lnTo>
                <a:lnTo>
                  <a:pt x="201177" y="7835"/>
                </a:lnTo>
                <a:lnTo>
                  <a:pt x="157173" y="23506"/>
                </a:lnTo>
                <a:lnTo>
                  <a:pt x="115873" y="47012"/>
                </a:lnTo>
                <a:lnTo>
                  <a:pt x="78361" y="78354"/>
                </a:lnTo>
                <a:lnTo>
                  <a:pt x="47016" y="115868"/>
                </a:lnTo>
                <a:lnTo>
                  <a:pt x="23508" y="157168"/>
                </a:lnTo>
                <a:lnTo>
                  <a:pt x="7836" y="201172"/>
                </a:lnTo>
                <a:lnTo>
                  <a:pt x="0" y="246800"/>
                </a:lnTo>
                <a:lnTo>
                  <a:pt x="0" y="292968"/>
                </a:lnTo>
                <a:lnTo>
                  <a:pt x="7836" y="338596"/>
                </a:lnTo>
                <a:lnTo>
                  <a:pt x="23508" y="382600"/>
                </a:lnTo>
                <a:lnTo>
                  <a:pt x="47016" y="423900"/>
                </a:lnTo>
                <a:lnTo>
                  <a:pt x="78361" y="461414"/>
                </a:lnTo>
                <a:lnTo>
                  <a:pt x="115873" y="492756"/>
                </a:lnTo>
                <a:lnTo>
                  <a:pt x="157173" y="516262"/>
                </a:lnTo>
                <a:lnTo>
                  <a:pt x="201177" y="531933"/>
                </a:lnTo>
                <a:lnTo>
                  <a:pt x="246805" y="539769"/>
                </a:lnTo>
                <a:lnTo>
                  <a:pt x="292973" y="539769"/>
                </a:lnTo>
                <a:lnTo>
                  <a:pt x="338600" y="531933"/>
                </a:lnTo>
                <a:lnTo>
                  <a:pt x="382604" y="516262"/>
                </a:lnTo>
                <a:lnTo>
                  <a:pt x="423904" y="492756"/>
                </a:lnTo>
                <a:lnTo>
                  <a:pt x="461417" y="461414"/>
                </a:lnTo>
                <a:lnTo>
                  <a:pt x="492758" y="423900"/>
                </a:lnTo>
                <a:lnTo>
                  <a:pt x="516264" y="382600"/>
                </a:lnTo>
                <a:lnTo>
                  <a:pt x="531935" y="338596"/>
                </a:lnTo>
                <a:lnTo>
                  <a:pt x="539770" y="292968"/>
                </a:lnTo>
                <a:lnTo>
                  <a:pt x="539770" y="246800"/>
                </a:lnTo>
                <a:lnTo>
                  <a:pt x="531935" y="201172"/>
                </a:lnTo>
                <a:lnTo>
                  <a:pt x="516264" y="157168"/>
                </a:lnTo>
                <a:lnTo>
                  <a:pt x="492758" y="115868"/>
                </a:lnTo>
                <a:lnTo>
                  <a:pt x="461417" y="78354"/>
                </a:lnTo>
                <a:lnTo>
                  <a:pt x="423904" y="47012"/>
                </a:lnTo>
                <a:lnTo>
                  <a:pt x="382604" y="23506"/>
                </a:lnTo>
                <a:lnTo>
                  <a:pt x="338600" y="7835"/>
                </a:lnTo>
                <a:lnTo>
                  <a:pt x="29297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94" name="Google Shape;4694;g27a17394344_1_4915"/>
          <p:cNvSpPr txBox="1"/>
          <p:nvPr/>
        </p:nvSpPr>
        <p:spPr>
          <a:xfrm>
            <a:off x="9671730" y="3379821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5" name="Google Shape;4695;g27a17394344_1_4915"/>
          <p:cNvSpPr txBox="1"/>
          <p:nvPr/>
        </p:nvSpPr>
        <p:spPr>
          <a:xfrm>
            <a:off x="10011620" y="3358871"/>
            <a:ext cx="1002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ES6 Classes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6" name="Google Shape;4696;g27a17394344_1_4915"/>
          <p:cNvSpPr/>
          <p:nvPr/>
        </p:nvSpPr>
        <p:spPr>
          <a:xfrm>
            <a:off x="9566766" y="3853647"/>
            <a:ext cx="328283" cy="328283"/>
          </a:xfrm>
          <a:custGeom>
            <a:rect b="b" l="l" r="r" t="t"/>
            <a:pathLst>
              <a:path extrusionOk="0" h="540384" w="540384">
                <a:moveTo>
                  <a:pt x="292973" y="0"/>
                </a:moveTo>
                <a:lnTo>
                  <a:pt x="246805" y="0"/>
                </a:lnTo>
                <a:lnTo>
                  <a:pt x="201177" y="7835"/>
                </a:lnTo>
                <a:lnTo>
                  <a:pt x="157173" y="23506"/>
                </a:lnTo>
                <a:lnTo>
                  <a:pt x="115873" y="47012"/>
                </a:lnTo>
                <a:lnTo>
                  <a:pt x="78361" y="78354"/>
                </a:lnTo>
                <a:lnTo>
                  <a:pt x="47016" y="115868"/>
                </a:lnTo>
                <a:lnTo>
                  <a:pt x="23508" y="157168"/>
                </a:lnTo>
                <a:lnTo>
                  <a:pt x="7836" y="201172"/>
                </a:lnTo>
                <a:lnTo>
                  <a:pt x="0" y="246800"/>
                </a:lnTo>
                <a:lnTo>
                  <a:pt x="0" y="292968"/>
                </a:lnTo>
                <a:lnTo>
                  <a:pt x="7836" y="338596"/>
                </a:lnTo>
                <a:lnTo>
                  <a:pt x="23508" y="382600"/>
                </a:lnTo>
                <a:lnTo>
                  <a:pt x="47016" y="423900"/>
                </a:lnTo>
                <a:lnTo>
                  <a:pt x="78361" y="461414"/>
                </a:lnTo>
                <a:lnTo>
                  <a:pt x="115873" y="492756"/>
                </a:lnTo>
                <a:lnTo>
                  <a:pt x="157173" y="516262"/>
                </a:lnTo>
                <a:lnTo>
                  <a:pt x="201177" y="531933"/>
                </a:lnTo>
                <a:lnTo>
                  <a:pt x="246805" y="539769"/>
                </a:lnTo>
                <a:lnTo>
                  <a:pt x="292973" y="539769"/>
                </a:lnTo>
                <a:lnTo>
                  <a:pt x="338600" y="531933"/>
                </a:lnTo>
                <a:lnTo>
                  <a:pt x="382604" y="516262"/>
                </a:lnTo>
                <a:lnTo>
                  <a:pt x="423904" y="492756"/>
                </a:lnTo>
                <a:lnTo>
                  <a:pt x="461417" y="461414"/>
                </a:lnTo>
                <a:lnTo>
                  <a:pt x="492758" y="423900"/>
                </a:lnTo>
                <a:lnTo>
                  <a:pt x="516264" y="382600"/>
                </a:lnTo>
                <a:lnTo>
                  <a:pt x="531935" y="338596"/>
                </a:lnTo>
                <a:lnTo>
                  <a:pt x="539770" y="292968"/>
                </a:lnTo>
                <a:lnTo>
                  <a:pt x="539770" y="246800"/>
                </a:lnTo>
                <a:lnTo>
                  <a:pt x="531935" y="201172"/>
                </a:lnTo>
                <a:lnTo>
                  <a:pt x="516264" y="157168"/>
                </a:lnTo>
                <a:lnTo>
                  <a:pt x="492758" y="115868"/>
                </a:lnTo>
                <a:lnTo>
                  <a:pt x="461417" y="78354"/>
                </a:lnTo>
                <a:lnTo>
                  <a:pt x="423904" y="47012"/>
                </a:lnTo>
                <a:lnTo>
                  <a:pt x="382604" y="23506"/>
                </a:lnTo>
                <a:lnTo>
                  <a:pt x="338600" y="7835"/>
                </a:lnTo>
                <a:lnTo>
                  <a:pt x="29297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97" name="Google Shape;4697;g27a17394344_1_4915"/>
          <p:cNvSpPr txBox="1"/>
          <p:nvPr/>
        </p:nvSpPr>
        <p:spPr>
          <a:xfrm>
            <a:off x="9671730" y="3901559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8" name="Google Shape;4698;g27a17394344_1_4915"/>
          <p:cNvSpPr txBox="1"/>
          <p:nvPr/>
        </p:nvSpPr>
        <p:spPr>
          <a:xfrm>
            <a:off x="10011620" y="3877077"/>
            <a:ext cx="16158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Object.create()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99" name="Google Shape;4699;g27a17394344_1_4915"/>
          <p:cNvSpPr txBox="1"/>
          <p:nvPr/>
        </p:nvSpPr>
        <p:spPr>
          <a:xfrm>
            <a:off x="5225629" y="3081412"/>
            <a:ext cx="3348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INHERITANCE BETWEEN “CLASSES”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0" name="Google Shape;4700;g27a17394344_1_4915"/>
          <p:cNvGrpSpPr/>
          <p:nvPr/>
        </p:nvGrpSpPr>
        <p:grpSpPr>
          <a:xfrm>
            <a:off x="306084" y="5896908"/>
            <a:ext cx="2857560" cy="680793"/>
            <a:chOff x="504756" y="9724452"/>
            <a:chExt cx="4712335" cy="1122679"/>
          </a:xfrm>
        </p:grpSpPr>
        <p:sp>
          <p:nvSpPr>
            <p:cNvPr id="4701" name="Google Shape;4701;g27a17394344_1_4915"/>
            <p:cNvSpPr/>
            <p:nvPr/>
          </p:nvSpPr>
          <p:spPr>
            <a:xfrm>
              <a:off x="504756" y="9724452"/>
              <a:ext cx="4712335" cy="1122679"/>
            </a:xfrm>
            <a:custGeom>
              <a:rect b="b" l="l" r="r" t="t"/>
              <a:pathLst>
                <a:path extrusionOk="0" h="1122679" w="4712335">
                  <a:moveTo>
                    <a:pt x="4711918" y="0"/>
                  </a:moveTo>
                  <a:lnTo>
                    <a:pt x="0" y="0"/>
                  </a:lnTo>
                  <a:lnTo>
                    <a:pt x="0" y="1122478"/>
                  </a:lnTo>
                  <a:lnTo>
                    <a:pt x="4711918" y="1122478"/>
                  </a:lnTo>
                  <a:lnTo>
                    <a:pt x="471191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702" name="Google Shape;4702;g27a17394344_1_49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4174" y="9944341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3" name="Google Shape;4703;g27a17394344_1_4915"/>
          <p:cNvSpPr txBox="1"/>
          <p:nvPr/>
        </p:nvSpPr>
        <p:spPr>
          <a:xfrm>
            <a:off x="306106" y="5896916"/>
            <a:ext cx="28578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500">
            <a:spAutoFit/>
          </a:bodyPr>
          <a:lstStyle/>
          <a:p>
            <a:pPr indent="0" lvl="0" marL="431800" marR="2540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Using class terminology here to make it easier to understand.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4" name="Google Shape;4704;g27a17394344_1_4915"/>
          <p:cNvGrpSpPr/>
          <p:nvPr/>
        </p:nvGrpSpPr>
        <p:grpSpPr>
          <a:xfrm>
            <a:off x="7691254" y="1375964"/>
            <a:ext cx="270459" cy="2438262"/>
            <a:chOff x="12683466" y="2269070"/>
            <a:chExt cx="446008" cy="4020881"/>
          </a:xfrm>
        </p:grpSpPr>
        <p:sp>
          <p:nvSpPr>
            <p:cNvPr id="4705" name="Google Shape;4705;g27a17394344_1_4915"/>
            <p:cNvSpPr/>
            <p:nvPr/>
          </p:nvSpPr>
          <p:spPr>
            <a:xfrm>
              <a:off x="12753555" y="5980727"/>
              <a:ext cx="375919" cy="171450"/>
            </a:xfrm>
            <a:custGeom>
              <a:rect b="b" l="l" r="r" t="t"/>
              <a:pathLst>
                <a:path extrusionOk="0" h="171450" w="375919">
                  <a:moveTo>
                    <a:pt x="375741" y="3270"/>
                  </a:moveTo>
                  <a:lnTo>
                    <a:pt x="324136" y="0"/>
                  </a:lnTo>
                  <a:lnTo>
                    <a:pt x="275258" y="1681"/>
                  </a:lnTo>
                  <a:lnTo>
                    <a:pt x="229108" y="8314"/>
                  </a:lnTo>
                  <a:lnTo>
                    <a:pt x="185686" y="19900"/>
                  </a:lnTo>
                  <a:lnTo>
                    <a:pt x="144991" y="36438"/>
                  </a:lnTo>
                  <a:lnTo>
                    <a:pt x="107025" y="57928"/>
                  </a:lnTo>
                  <a:lnTo>
                    <a:pt x="71786" y="84370"/>
                  </a:lnTo>
                  <a:lnTo>
                    <a:pt x="39275" y="115764"/>
                  </a:lnTo>
                  <a:lnTo>
                    <a:pt x="9492" y="152110"/>
                  </a:lnTo>
                  <a:lnTo>
                    <a:pt x="0" y="17083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06" name="Google Shape;4706;g27a17394344_1_4915"/>
            <p:cNvSpPr/>
            <p:nvPr/>
          </p:nvSpPr>
          <p:spPr>
            <a:xfrm>
              <a:off x="12683466" y="6093101"/>
              <a:ext cx="158115" cy="196850"/>
            </a:xfrm>
            <a:custGeom>
              <a:rect b="b" l="l" r="r" t="t"/>
              <a:pathLst>
                <a:path extrusionOk="0" h="196850" w="158115">
                  <a:moveTo>
                    <a:pt x="1109" y="0"/>
                  </a:moveTo>
                  <a:lnTo>
                    <a:pt x="0" y="196671"/>
                  </a:lnTo>
                  <a:lnTo>
                    <a:pt x="158005" y="79559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07" name="Google Shape;4707;g27a17394344_1_4915"/>
            <p:cNvSpPr/>
            <p:nvPr/>
          </p:nvSpPr>
          <p:spPr>
            <a:xfrm>
              <a:off x="12753555" y="2269070"/>
              <a:ext cx="375919" cy="171450"/>
            </a:xfrm>
            <a:custGeom>
              <a:rect b="b" l="l" r="r" t="t"/>
              <a:pathLst>
                <a:path extrusionOk="0" h="171450" w="375919">
                  <a:moveTo>
                    <a:pt x="375741" y="3270"/>
                  </a:moveTo>
                  <a:lnTo>
                    <a:pt x="324136" y="0"/>
                  </a:lnTo>
                  <a:lnTo>
                    <a:pt x="275258" y="1681"/>
                  </a:lnTo>
                  <a:lnTo>
                    <a:pt x="229108" y="8314"/>
                  </a:lnTo>
                  <a:lnTo>
                    <a:pt x="185686" y="19900"/>
                  </a:lnTo>
                  <a:lnTo>
                    <a:pt x="144991" y="36438"/>
                  </a:lnTo>
                  <a:lnTo>
                    <a:pt x="107025" y="57928"/>
                  </a:lnTo>
                  <a:lnTo>
                    <a:pt x="71786" y="84370"/>
                  </a:lnTo>
                  <a:lnTo>
                    <a:pt x="39275" y="115764"/>
                  </a:lnTo>
                  <a:lnTo>
                    <a:pt x="9492" y="152110"/>
                  </a:lnTo>
                  <a:lnTo>
                    <a:pt x="0" y="17083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08" name="Google Shape;4708;g27a17394344_1_4915"/>
            <p:cNvSpPr/>
            <p:nvPr/>
          </p:nvSpPr>
          <p:spPr>
            <a:xfrm>
              <a:off x="12683466" y="2381442"/>
              <a:ext cx="158115" cy="196850"/>
            </a:xfrm>
            <a:custGeom>
              <a:rect b="b" l="l" r="r" t="t"/>
              <a:pathLst>
                <a:path extrusionOk="0" h="196850" w="158115">
                  <a:moveTo>
                    <a:pt x="1109" y="0"/>
                  </a:moveTo>
                  <a:lnTo>
                    <a:pt x="0" y="196671"/>
                  </a:lnTo>
                  <a:lnTo>
                    <a:pt x="158005" y="79559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09" name="Google Shape;4709;g27a17394344_1_4915"/>
          <p:cNvSpPr txBox="1"/>
          <p:nvPr/>
        </p:nvSpPr>
        <p:spPr>
          <a:xfrm>
            <a:off x="8029664" y="3504399"/>
            <a:ext cx="3933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Child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0" name="Google Shape;4710;g27a17394344_1_4915"/>
          <p:cNvSpPr txBox="1"/>
          <p:nvPr/>
        </p:nvSpPr>
        <p:spPr>
          <a:xfrm>
            <a:off x="7006933" y="1253646"/>
            <a:ext cx="15294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“CLASS” 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4" name="Shape 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5" name="Google Shape;4715;g27a17394344_1_4975"/>
          <p:cNvSpPr/>
          <p:nvPr/>
        </p:nvSpPr>
        <p:spPr>
          <a:xfrm>
            <a:off x="3779266" y="1155989"/>
            <a:ext cx="2408315" cy="1404176"/>
          </a:xfrm>
          <a:custGeom>
            <a:rect b="b" l="l" r="r" t="t"/>
            <a:pathLst>
              <a:path extrusionOk="0" h="2311400" w="3964304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16" name="Google Shape;4716;g27a17394344_1_4975"/>
          <p:cNvSpPr txBox="1"/>
          <p:nvPr/>
        </p:nvSpPr>
        <p:spPr>
          <a:xfrm>
            <a:off x="3779266" y="1155989"/>
            <a:ext cx="2404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[Person.prototype]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717" name="Google Shape;4717;g27a17394344_1_4975"/>
          <p:cNvGrpSpPr/>
          <p:nvPr/>
        </p:nvGrpSpPr>
        <p:grpSpPr>
          <a:xfrm>
            <a:off x="4881857" y="2688065"/>
            <a:ext cx="198308" cy="327118"/>
            <a:chOff x="8050555" y="4432825"/>
            <a:chExt cx="327025" cy="539443"/>
          </a:xfrm>
        </p:grpSpPr>
        <p:sp>
          <p:nvSpPr>
            <p:cNvPr id="4718" name="Google Shape;4718;g27a17394344_1_4975"/>
            <p:cNvSpPr/>
            <p:nvPr/>
          </p:nvSpPr>
          <p:spPr>
            <a:xfrm>
              <a:off x="8213901" y="4717633"/>
              <a:ext cx="0" cy="254635"/>
            </a:xfrm>
            <a:custGeom>
              <a:rect b="b" l="l" r="r" t="t"/>
              <a:pathLst>
                <a:path extrusionOk="0" h="254635" w="120000">
                  <a:moveTo>
                    <a:pt x="0" y="254178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19" name="Google Shape;4719;g27a17394344_1_4975"/>
            <p:cNvSpPr/>
            <p:nvPr/>
          </p:nvSpPr>
          <p:spPr>
            <a:xfrm>
              <a:off x="8050555" y="4432825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20" name="Google Shape;4720;g27a17394344_1_4975"/>
          <p:cNvSpPr txBox="1"/>
          <p:nvPr/>
        </p:nvSpPr>
        <p:spPr>
          <a:xfrm>
            <a:off x="5224723" y="2718344"/>
            <a:ext cx="1082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.__proto__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21" name="Google Shape;4721;g27a17394344_1_49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722" name="Google Shape;4722;g27a17394344_1_4975"/>
          <p:cNvSpPr txBox="1"/>
          <p:nvPr>
            <p:ph type="title"/>
          </p:nvPr>
        </p:nvSpPr>
        <p:spPr>
          <a:xfrm>
            <a:off x="365873" y="157387"/>
            <a:ext cx="8410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INHERITANCE BETWEEN	“CLASSES”</a:t>
            </a:r>
            <a:endParaRPr/>
          </a:p>
        </p:txBody>
      </p:sp>
      <p:grpSp>
        <p:nvGrpSpPr>
          <p:cNvPr id="4723" name="Google Shape;4723;g27a17394344_1_4975"/>
          <p:cNvGrpSpPr/>
          <p:nvPr/>
        </p:nvGrpSpPr>
        <p:grpSpPr>
          <a:xfrm>
            <a:off x="4881857" y="4677524"/>
            <a:ext cx="198308" cy="327118"/>
            <a:chOff x="8050555" y="7713595"/>
            <a:chExt cx="327025" cy="539442"/>
          </a:xfrm>
        </p:grpSpPr>
        <p:sp>
          <p:nvSpPr>
            <p:cNvPr id="4724" name="Google Shape;4724;g27a17394344_1_4975"/>
            <p:cNvSpPr/>
            <p:nvPr/>
          </p:nvSpPr>
          <p:spPr>
            <a:xfrm>
              <a:off x="8213901" y="7998403"/>
              <a:ext cx="0" cy="254634"/>
            </a:xfrm>
            <a:custGeom>
              <a:rect b="b" l="l" r="r" t="t"/>
              <a:pathLst>
                <a:path extrusionOk="0" h="254634" w="120000">
                  <a:moveTo>
                    <a:pt x="0" y="254178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25" name="Google Shape;4725;g27a17394344_1_4975"/>
            <p:cNvSpPr/>
            <p:nvPr/>
          </p:nvSpPr>
          <p:spPr>
            <a:xfrm>
              <a:off x="8050555" y="7713595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26" name="Google Shape;4726;g27a17394344_1_4975"/>
          <p:cNvSpPr txBox="1"/>
          <p:nvPr/>
        </p:nvSpPr>
        <p:spPr>
          <a:xfrm>
            <a:off x="5224723" y="4721220"/>
            <a:ext cx="1082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.__proto__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7" name="Google Shape;4727;g27a17394344_1_4975"/>
          <p:cNvSpPr/>
          <p:nvPr/>
        </p:nvSpPr>
        <p:spPr>
          <a:xfrm>
            <a:off x="3779266" y="3145451"/>
            <a:ext cx="2408315" cy="1404176"/>
          </a:xfrm>
          <a:custGeom>
            <a:rect b="b" l="l" r="r" t="t"/>
            <a:pathLst>
              <a:path extrusionOk="0" h="2311400" w="3964304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28" name="Google Shape;4728;g27a17394344_1_4975"/>
          <p:cNvSpPr txBox="1"/>
          <p:nvPr/>
        </p:nvSpPr>
        <p:spPr>
          <a:xfrm>
            <a:off x="3779266" y="3145451"/>
            <a:ext cx="2404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[Student.prototype]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9" name="Google Shape;4729;g27a17394344_1_4975"/>
          <p:cNvSpPr/>
          <p:nvPr/>
        </p:nvSpPr>
        <p:spPr>
          <a:xfrm>
            <a:off x="3779266" y="5134914"/>
            <a:ext cx="2408315" cy="1404175"/>
          </a:xfrm>
          <a:custGeom>
            <a:rect b="b" l="l" r="r" t="t"/>
            <a:pathLst>
              <a:path extrusionOk="0" h="2311400" w="3964304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30" name="Google Shape;4730;g27a17394344_1_4975"/>
          <p:cNvSpPr txBox="1"/>
          <p:nvPr/>
        </p:nvSpPr>
        <p:spPr>
          <a:xfrm>
            <a:off x="3779266" y="5134914"/>
            <a:ext cx="24042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3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[mike]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731" name="Google Shape;4731;g27a17394344_1_4975"/>
          <p:cNvGrpSpPr/>
          <p:nvPr/>
        </p:nvGrpSpPr>
        <p:grpSpPr>
          <a:xfrm>
            <a:off x="4056194" y="5835675"/>
            <a:ext cx="1849462" cy="535239"/>
            <a:chOff x="6688975" y="9623474"/>
            <a:chExt cx="3049904" cy="882650"/>
          </a:xfrm>
        </p:grpSpPr>
        <p:sp>
          <p:nvSpPr>
            <p:cNvPr id="4732" name="Google Shape;4732;g27a17394344_1_4975"/>
            <p:cNvSpPr/>
            <p:nvPr/>
          </p:nvSpPr>
          <p:spPr>
            <a:xfrm>
              <a:off x="6688975" y="9623474"/>
              <a:ext cx="3049904" cy="882650"/>
            </a:xfrm>
            <a:custGeom>
              <a:rect b="b" l="l" r="r" t="t"/>
              <a:pathLst>
                <a:path extrusionOk="0" h="882650" w="3049904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33" name="Google Shape;4733;g27a17394344_1_4975"/>
            <p:cNvSpPr/>
            <p:nvPr/>
          </p:nvSpPr>
          <p:spPr>
            <a:xfrm>
              <a:off x="7428586" y="10019797"/>
              <a:ext cx="1414145" cy="0"/>
            </a:xfrm>
            <a:custGeom>
              <a:rect b="b" l="l" r="r" t="t"/>
              <a:pathLst>
                <a:path extrusionOk="0" h="120000" w="1414145">
                  <a:moveTo>
                    <a:pt x="0" y="0"/>
                  </a:moveTo>
                  <a:lnTo>
                    <a:pt x="314126" y="0"/>
                  </a:lnTo>
                </a:path>
                <a:path extrusionOk="0" h="120000" w="1414145">
                  <a:moveTo>
                    <a:pt x="1099442" y="0"/>
                  </a:moveTo>
                  <a:lnTo>
                    <a:pt x="1413569" y="0"/>
                  </a:lnTo>
                </a:path>
              </a:pathLst>
            </a:custGeom>
            <a:noFill/>
            <a:ln cap="flat" cmpd="sng" w="235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34" name="Google Shape;4734;g27a17394344_1_4975"/>
          <p:cNvSpPr txBox="1"/>
          <p:nvPr/>
        </p:nvSpPr>
        <p:spPr>
          <a:xfrm>
            <a:off x="4695517" y="5892589"/>
            <a:ext cx="769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proto	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35" name="Google Shape;4735;g27a17394344_1_4975"/>
          <p:cNvSpPr txBox="1"/>
          <p:nvPr/>
        </p:nvSpPr>
        <p:spPr>
          <a:xfrm>
            <a:off x="4171642" y="6095775"/>
            <a:ext cx="16269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Student.prototype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36" name="Google Shape;4736;g27a17394344_1_4975"/>
          <p:cNvSpPr/>
          <p:nvPr/>
        </p:nvSpPr>
        <p:spPr>
          <a:xfrm>
            <a:off x="1240867" y="3373856"/>
            <a:ext cx="1926884" cy="946661"/>
          </a:xfrm>
          <a:custGeom>
            <a:rect b="b" l="l" r="r" t="t"/>
            <a:pathLst>
              <a:path extrusionOk="0" h="1558290" w="3171825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37" name="Google Shape;4737;g27a17394344_1_4975"/>
          <p:cNvSpPr txBox="1"/>
          <p:nvPr/>
        </p:nvSpPr>
        <p:spPr>
          <a:xfrm>
            <a:off x="1240867" y="3373856"/>
            <a:ext cx="1923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[Student()]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738" name="Google Shape;4738;g27a17394344_1_4975"/>
          <p:cNvGrpSpPr/>
          <p:nvPr/>
        </p:nvGrpSpPr>
        <p:grpSpPr>
          <a:xfrm>
            <a:off x="3277895" y="3747162"/>
            <a:ext cx="393626" cy="198308"/>
            <a:chOff x="5405500" y="6179357"/>
            <a:chExt cx="649120" cy="327025"/>
          </a:xfrm>
        </p:grpSpPr>
        <p:sp>
          <p:nvSpPr>
            <p:cNvPr id="4739" name="Google Shape;4739;g27a17394344_1_4975"/>
            <p:cNvSpPr/>
            <p:nvPr/>
          </p:nvSpPr>
          <p:spPr>
            <a:xfrm>
              <a:off x="5405500" y="6342703"/>
              <a:ext cx="364489" cy="0"/>
            </a:xfrm>
            <a:custGeom>
              <a:rect b="b" l="l" r="r" t="t"/>
              <a:pathLst>
                <a:path extrusionOk="0" h="120000"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40" name="Google Shape;4740;g27a17394344_1_4975"/>
            <p:cNvSpPr/>
            <p:nvPr/>
          </p:nvSpPr>
          <p:spPr>
            <a:xfrm>
              <a:off x="5727595" y="6179357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41" name="Google Shape;4741;g27a17394344_1_4975"/>
          <p:cNvSpPr/>
          <p:nvPr/>
        </p:nvSpPr>
        <p:spPr>
          <a:xfrm>
            <a:off x="1225449" y="1384394"/>
            <a:ext cx="1926884" cy="946661"/>
          </a:xfrm>
          <a:custGeom>
            <a:rect b="b" l="l" r="r" t="t"/>
            <a:pathLst>
              <a:path extrusionOk="0" h="1558289" w="3171825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42" name="Google Shape;4742;g27a17394344_1_4975"/>
          <p:cNvSpPr txBox="1"/>
          <p:nvPr/>
        </p:nvSpPr>
        <p:spPr>
          <a:xfrm>
            <a:off x="1225449" y="1384394"/>
            <a:ext cx="1923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[Person()]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743" name="Google Shape;4743;g27a17394344_1_4975"/>
          <p:cNvGrpSpPr/>
          <p:nvPr/>
        </p:nvGrpSpPr>
        <p:grpSpPr>
          <a:xfrm>
            <a:off x="3262479" y="1757703"/>
            <a:ext cx="393626" cy="198308"/>
            <a:chOff x="5380077" y="2898587"/>
            <a:chExt cx="649119" cy="327025"/>
          </a:xfrm>
        </p:grpSpPr>
        <p:sp>
          <p:nvSpPr>
            <p:cNvPr id="4744" name="Google Shape;4744;g27a17394344_1_4975"/>
            <p:cNvSpPr/>
            <p:nvPr/>
          </p:nvSpPr>
          <p:spPr>
            <a:xfrm>
              <a:off x="5380077" y="3061932"/>
              <a:ext cx="364489" cy="0"/>
            </a:xfrm>
            <a:custGeom>
              <a:rect b="b" l="l" r="r" t="t"/>
              <a:pathLst>
                <a:path extrusionOk="0" h="120000"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45" name="Google Shape;4745;g27a17394344_1_4975"/>
            <p:cNvSpPr/>
            <p:nvPr/>
          </p:nvSpPr>
          <p:spPr>
            <a:xfrm>
              <a:off x="5702171" y="2898587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46" name="Google Shape;4746;g27a17394344_1_4975"/>
          <p:cNvSpPr/>
          <p:nvPr/>
        </p:nvSpPr>
        <p:spPr>
          <a:xfrm>
            <a:off x="1615295" y="3885923"/>
            <a:ext cx="967878" cy="243416"/>
          </a:xfrm>
          <a:custGeom>
            <a:rect b="b" l="l" r="r" t="t"/>
            <a:pathLst>
              <a:path extrusionOk="0" h="400684" w="1593214">
                <a:moveTo>
                  <a:pt x="0" y="0"/>
                </a:moveTo>
                <a:lnTo>
                  <a:pt x="1593089" y="0"/>
                </a:lnTo>
                <a:lnTo>
                  <a:pt x="1593089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47" name="Google Shape;4747;g27a17394344_1_4975"/>
          <p:cNvSpPr/>
          <p:nvPr/>
        </p:nvSpPr>
        <p:spPr>
          <a:xfrm>
            <a:off x="4127129" y="6089641"/>
            <a:ext cx="785798" cy="243416"/>
          </a:xfrm>
          <a:custGeom>
            <a:rect b="b" l="l" r="r" t="t"/>
            <a:pathLst>
              <a:path extrusionOk="0" h="400684" w="1293495">
                <a:moveTo>
                  <a:pt x="0" y="0"/>
                </a:moveTo>
                <a:lnTo>
                  <a:pt x="1293258" y="0"/>
                </a:lnTo>
                <a:lnTo>
                  <a:pt x="1293258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4748" name="Google Shape;4748;g27a17394344_1_4975"/>
          <p:cNvGrpSpPr/>
          <p:nvPr/>
        </p:nvGrpSpPr>
        <p:grpSpPr>
          <a:xfrm>
            <a:off x="3957714" y="3504293"/>
            <a:ext cx="1947942" cy="877161"/>
            <a:chOff x="6526574" y="5778847"/>
            <a:chExt cx="3212305" cy="1446506"/>
          </a:xfrm>
        </p:grpSpPr>
        <p:sp>
          <p:nvSpPr>
            <p:cNvPr id="4749" name="Google Shape;4749;g27a17394344_1_4975"/>
            <p:cNvSpPr/>
            <p:nvPr/>
          </p:nvSpPr>
          <p:spPr>
            <a:xfrm>
              <a:off x="6526574" y="5778847"/>
              <a:ext cx="1593215" cy="400685"/>
            </a:xfrm>
            <a:custGeom>
              <a:rect b="b" l="l" r="r" t="t"/>
              <a:pathLst>
                <a:path extrusionOk="0" h="400685" w="1593215">
                  <a:moveTo>
                    <a:pt x="0" y="0"/>
                  </a:moveTo>
                  <a:lnTo>
                    <a:pt x="1593089" y="0"/>
                  </a:lnTo>
                  <a:lnTo>
                    <a:pt x="1593089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50" name="Google Shape;4750;g27a17394344_1_4975"/>
            <p:cNvSpPr/>
            <p:nvPr/>
          </p:nvSpPr>
          <p:spPr>
            <a:xfrm>
              <a:off x="6688975" y="6342703"/>
              <a:ext cx="3049904" cy="882650"/>
            </a:xfrm>
            <a:custGeom>
              <a:rect b="b" l="l" r="r" t="t"/>
              <a:pathLst>
                <a:path extrusionOk="0" h="882650" w="3049904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698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51" name="Google Shape;4751;g27a17394344_1_4975"/>
          <p:cNvSpPr txBox="1"/>
          <p:nvPr/>
        </p:nvSpPr>
        <p:spPr>
          <a:xfrm>
            <a:off x="4056485" y="3846221"/>
            <a:ext cx="18495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600">
            <a:spAutoFit/>
          </a:bodyPr>
          <a:lstStyle/>
          <a:p>
            <a:pPr indent="279400" lvl="0" marL="165100" marR="152400" rtl="0" algn="l">
              <a:lnSpc>
                <a:spcPct val="107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proto</a:t>
            </a:r>
            <a:r>
              <a:rPr b="1" lang="en-US" sz="1200" u="sng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: Person.prototype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52" name="Google Shape;4752;g27a17394344_1_4975"/>
          <p:cNvSpPr/>
          <p:nvPr/>
        </p:nvSpPr>
        <p:spPr>
          <a:xfrm>
            <a:off x="1649540" y="1888506"/>
            <a:ext cx="889183" cy="243416"/>
          </a:xfrm>
          <a:custGeom>
            <a:rect b="b" l="l" r="r" t="t"/>
            <a:pathLst>
              <a:path extrusionOk="0" h="400685" w="1463675">
                <a:moveTo>
                  <a:pt x="0" y="0"/>
                </a:moveTo>
                <a:lnTo>
                  <a:pt x="1463325" y="0"/>
                </a:lnTo>
                <a:lnTo>
                  <a:pt x="1463325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A15A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53" name="Google Shape;4753;g27a17394344_1_4975"/>
          <p:cNvSpPr/>
          <p:nvPr/>
        </p:nvSpPr>
        <p:spPr>
          <a:xfrm>
            <a:off x="4163914" y="4100178"/>
            <a:ext cx="694372" cy="243416"/>
          </a:xfrm>
          <a:custGeom>
            <a:rect b="b" l="l" r="r" t="t"/>
            <a:pathLst>
              <a:path extrusionOk="0" h="400684" w="1143000">
                <a:moveTo>
                  <a:pt x="0" y="0"/>
                </a:moveTo>
                <a:lnTo>
                  <a:pt x="1142551" y="0"/>
                </a:lnTo>
                <a:lnTo>
                  <a:pt x="1142551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A15A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4754" name="Google Shape;4754;g27a17394344_1_4975"/>
          <p:cNvGrpSpPr/>
          <p:nvPr/>
        </p:nvGrpSpPr>
        <p:grpSpPr>
          <a:xfrm>
            <a:off x="654089" y="2668404"/>
            <a:ext cx="4086990" cy="369736"/>
            <a:chOff x="1078642" y="4400403"/>
            <a:chExt cx="6739759" cy="609723"/>
          </a:xfrm>
        </p:grpSpPr>
        <p:pic>
          <p:nvPicPr>
            <p:cNvPr id="4755" name="Google Shape;4755;g27a17394344_1_49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8642" y="4400403"/>
              <a:ext cx="6739759" cy="609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6" name="Google Shape;4756;g27a17394344_1_4975"/>
            <p:cNvSpPr/>
            <p:nvPr/>
          </p:nvSpPr>
          <p:spPr>
            <a:xfrm>
              <a:off x="3594403" y="4521806"/>
              <a:ext cx="1753870" cy="347979"/>
            </a:xfrm>
            <a:custGeom>
              <a:rect b="b" l="l" r="r" t="t"/>
              <a:pathLst>
                <a:path extrusionOk="0" h="347979" w="1753870">
                  <a:moveTo>
                    <a:pt x="0" y="0"/>
                  </a:moveTo>
                  <a:lnTo>
                    <a:pt x="1753561" y="0"/>
                  </a:lnTo>
                  <a:lnTo>
                    <a:pt x="1753561" y="347880"/>
                  </a:lnTo>
                  <a:lnTo>
                    <a:pt x="0" y="34788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757" name="Google Shape;4757;g27a17394344_1_4975"/>
          <p:cNvGrpSpPr/>
          <p:nvPr/>
        </p:nvGrpSpPr>
        <p:grpSpPr>
          <a:xfrm>
            <a:off x="2208136" y="4657864"/>
            <a:ext cx="2532942" cy="369736"/>
            <a:chOff x="3641386" y="7681174"/>
            <a:chExt cx="4177014" cy="609723"/>
          </a:xfrm>
        </p:grpSpPr>
        <p:pic>
          <p:nvPicPr>
            <p:cNvPr id="4758" name="Google Shape;4758;g27a17394344_1_49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41386" y="7681174"/>
              <a:ext cx="4177014" cy="609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9" name="Google Shape;4759;g27a17394344_1_4975"/>
            <p:cNvSpPr/>
            <p:nvPr/>
          </p:nvSpPr>
          <p:spPr>
            <a:xfrm>
              <a:off x="5350875" y="7812088"/>
              <a:ext cx="475614" cy="347979"/>
            </a:xfrm>
            <a:custGeom>
              <a:rect b="b" l="l" r="r" t="t"/>
              <a:pathLst>
                <a:path extrusionOk="0" h="347979" w="475614">
                  <a:moveTo>
                    <a:pt x="0" y="0"/>
                  </a:moveTo>
                  <a:lnTo>
                    <a:pt x="475009" y="0"/>
                  </a:lnTo>
                  <a:lnTo>
                    <a:pt x="475009" y="347912"/>
                  </a:lnTo>
                  <a:lnTo>
                    <a:pt x="0" y="34791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760" name="Google Shape;4760;g27a17394344_1_4975"/>
          <p:cNvGrpSpPr/>
          <p:nvPr/>
        </p:nvGrpSpPr>
        <p:grpSpPr>
          <a:xfrm>
            <a:off x="4001789" y="1514676"/>
            <a:ext cx="3830077" cy="1097116"/>
            <a:chOff x="6599257" y="2497817"/>
            <a:chExt cx="6316091" cy="1809228"/>
          </a:xfrm>
        </p:grpSpPr>
        <p:sp>
          <p:nvSpPr>
            <p:cNvPr id="4761" name="Google Shape;4761;g27a17394344_1_4975"/>
            <p:cNvSpPr/>
            <p:nvPr/>
          </p:nvSpPr>
          <p:spPr>
            <a:xfrm>
              <a:off x="6599257" y="2497817"/>
              <a:ext cx="1463675" cy="400685"/>
            </a:xfrm>
            <a:custGeom>
              <a:rect b="b" l="l" r="r" t="t"/>
              <a:pathLst>
                <a:path extrusionOk="0" h="400685" w="1463675">
                  <a:moveTo>
                    <a:pt x="0" y="0"/>
                  </a:moveTo>
                  <a:lnTo>
                    <a:pt x="1463325" y="0"/>
                  </a:lnTo>
                  <a:lnTo>
                    <a:pt x="1463325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762" name="Google Shape;4762;g27a17394344_1_49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95952" y="3034921"/>
              <a:ext cx="2719396" cy="1272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3" name="Google Shape;4763;g27a17394344_1_4975"/>
            <p:cNvSpPr/>
            <p:nvPr/>
          </p:nvSpPr>
          <p:spPr>
            <a:xfrm>
              <a:off x="10748636" y="3873423"/>
              <a:ext cx="2068829" cy="400685"/>
            </a:xfrm>
            <a:custGeom>
              <a:rect b="b" l="l" r="r" t="t"/>
              <a:pathLst>
                <a:path extrusionOk="0" h="400685" w="2068829">
                  <a:moveTo>
                    <a:pt x="0" y="0"/>
                  </a:moveTo>
                  <a:lnTo>
                    <a:pt x="2068227" y="0"/>
                  </a:lnTo>
                  <a:lnTo>
                    <a:pt x="2068227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764" name="Google Shape;4764;g27a17394344_1_4975"/>
          <p:cNvGrpSpPr/>
          <p:nvPr/>
        </p:nvGrpSpPr>
        <p:grpSpPr>
          <a:xfrm>
            <a:off x="11545974" y="1346474"/>
            <a:ext cx="244131" cy="5126646"/>
            <a:chOff x="19040194" y="2220438"/>
            <a:chExt cx="402590" cy="8454232"/>
          </a:xfrm>
        </p:grpSpPr>
        <p:sp>
          <p:nvSpPr>
            <p:cNvPr id="4765" name="Google Shape;4765;g27a17394344_1_4975"/>
            <p:cNvSpPr/>
            <p:nvPr/>
          </p:nvSpPr>
          <p:spPr>
            <a:xfrm>
              <a:off x="19241235" y="2570165"/>
              <a:ext cx="0" cy="8104505"/>
            </a:xfrm>
            <a:custGeom>
              <a:rect b="b" l="l" r="r" t="t"/>
              <a:pathLst>
                <a:path extrusionOk="0" h="8104505" w="120000">
                  <a:moveTo>
                    <a:pt x="0" y="0"/>
                  </a:moveTo>
                  <a:lnTo>
                    <a:pt x="0" y="52354"/>
                  </a:lnTo>
                  <a:lnTo>
                    <a:pt x="0" y="8104220"/>
                  </a:lnTo>
                </a:path>
              </a:pathLst>
            </a:custGeom>
            <a:noFill/>
            <a:ln cap="flat" cmpd="sng" w="104700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66" name="Google Shape;4766;g27a17394344_1_4975"/>
            <p:cNvSpPr/>
            <p:nvPr/>
          </p:nvSpPr>
          <p:spPr>
            <a:xfrm>
              <a:off x="19040194" y="2220438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F242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67" name="Google Shape;4767;g27a17394344_1_4975"/>
          <p:cNvSpPr txBox="1"/>
          <p:nvPr/>
        </p:nvSpPr>
        <p:spPr>
          <a:xfrm>
            <a:off x="10308159" y="3348848"/>
            <a:ext cx="1161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-266700" lvl="0" marL="279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425B"/>
                </a:solidFill>
                <a:latin typeface="Arial"/>
                <a:ea typeface="Arial"/>
                <a:cs typeface="Arial"/>
                <a:sym typeface="Arial"/>
              </a:rPr>
              <a:t>PROTOTYPE CHAIN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68" name="Google Shape;4768;g27a17394344_1_4975"/>
          <p:cNvGrpSpPr/>
          <p:nvPr/>
        </p:nvGrpSpPr>
        <p:grpSpPr>
          <a:xfrm>
            <a:off x="6443797" y="2858864"/>
            <a:ext cx="908360" cy="656006"/>
            <a:chOff x="10626314" y="4714485"/>
            <a:chExt cx="1497955" cy="1081804"/>
          </a:xfrm>
        </p:grpSpPr>
        <p:sp>
          <p:nvSpPr>
            <p:cNvPr id="4769" name="Google Shape;4769;g27a17394344_1_4975"/>
            <p:cNvSpPr/>
            <p:nvPr/>
          </p:nvSpPr>
          <p:spPr>
            <a:xfrm>
              <a:off x="10776799" y="4794894"/>
              <a:ext cx="1347470" cy="1001395"/>
            </a:xfrm>
            <a:custGeom>
              <a:rect b="b" l="l" r="r" t="t"/>
              <a:pathLst>
                <a:path extrusionOk="0" h="1001395" w="1347470">
                  <a:moveTo>
                    <a:pt x="1346957" y="1001205"/>
                  </a:moveTo>
                  <a:lnTo>
                    <a:pt x="1317986" y="956986"/>
                  </a:lnTo>
                  <a:lnTo>
                    <a:pt x="1288407" y="913672"/>
                  </a:lnTo>
                  <a:lnTo>
                    <a:pt x="1258218" y="871261"/>
                  </a:lnTo>
                  <a:lnTo>
                    <a:pt x="1227421" y="829755"/>
                  </a:lnTo>
                  <a:lnTo>
                    <a:pt x="1196015" y="789153"/>
                  </a:lnTo>
                  <a:lnTo>
                    <a:pt x="1164000" y="749455"/>
                  </a:lnTo>
                  <a:lnTo>
                    <a:pt x="1131376" y="710661"/>
                  </a:lnTo>
                  <a:lnTo>
                    <a:pt x="1098143" y="672772"/>
                  </a:lnTo>
                  <a:lnTo>
                    <a:pt x="1064301" y="635786"/>
                  </a:lnTo>
                  <a:lnTo>
                    <a:pt x="1029850" y="599705"/>
                  </a:lnTo>
                  <a:lnTo>
                    <a:pt x="994791" y="564528"/>
                  </a:lnTo>
                  <a:lnTo>
                    <a:pt x="959122" y="530255"/>
                  </a:lnTo>
                  <a:lnTo>
                    <a:pt x="922845" y="496886"/>
                  </a:lnTo>
                  <a:lnTo>
                    <a:pt x="885958" y="464422"/>
                  </a:lnTo>
                  <a:lnTo>
                    <a:pt x="848463" y="432861"/>
                  </a:lnTo>
                  <a:lnTo>
                    <a:pt x="810359" y="402205"/>
                  </a:lnTo>
                  <a:lnTo>
                    <a:pt x="771646" y="372453"/>
                  </a:lnTo>
                  <a:lnTo>
                    <a:pt x="732324" y="343605"/>
                  </a:lnTo>
                  <a:lnTo>
                    <a:pt x="692393" y="315661"/>
                  </a:lnTo>
                  <a:lnTo>
                    <a:pt x="651853" y="288622"/>
                  </a:lnTo>
                  <a:lnTo>
                    <a:pt x="610704" y="262487"/>
                  </a:lnTo>
                  <a:lnTo>
                    <a:pt x="568947" y="237256"/>
                  </a:lnTo>
                  <a:lnTo>
                    <a:pt x="526580" y="212929"/>
                  </a:lnTo>
                  <a:lnTo>
                    <a:pt x="483605" y="189506"/>
                  </a:lnTo>
                  <a:lnTo>
                    <a:pt x="440020" y="166987"/>
                  </a:lnTo>
                  <a:lnTo>
                    <a:pt x="395827" y="145373"/>
                  </a:lnTo>
                  <a:lnTo>
                    <a:pt x="351025" y="124662"/>
                  </a:lnTo>
                  <a:lnTo>
                    <a:pt x="305614" y="104856"/>
                  </a:lnTo>
                  <a:lnTo>
                    <a:pt x="259594" y="85954"/>
                  </a:lnTo>
                  <a:lnTo>
                    <a:pt x="212965" y="67957"/>
                  </a:lnTo>
                  <a:lnTo>
                    <a:pt x="165727" y="50863"/>
                  </a:lnTo>
                  <a:lnTo>
                    <a:pt x="117880" y="34674"/>
                  </a:lnTo>
                  <a:lnTo>
                    <a:pt x="69425" y="19388"/>
                  </a:lnTo>
                  <a:lnTo>
                    <a:pt x="20360" y="5007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70" name="Google Shape;4770;g27a17394344_1_4975"/>
            <p:cNvSpPr/>
            <p:nvPr/>
          </p:nvSpPr>
          <p:spPr>
            <a:xfrm>
              <a:off x="10626314" y="4714485"/>
              <a:ext cx="192404" cy="170814"/>
            </a:xfrm>
            <a:custGeom>
              <a:rect b="b" l="l" r="r" t="t"/>
              <a:pathLst>
                <a:path extrusionOk="0" h="170814" w="192404">
                  <a:moveTo>
                    <a:pt x="191826" y="0"/>
                  </a:moveTo>
                  <a:lnTo>
                    <a:pt x="0" y="43395"/>
                  </a:lnTo>
                  <a:lnTo>
                    <a:pt x="149817" y="170819"/>
                  </a:lnTo>
                  <a:lnTo>
                    <a:pt x="19182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71" name="Google Shape;4771;g27a17394344_1_4975"/>
          <p:cNvSpPr txBox="1"/>
          <p:nvPr/>
        </p:nvSpPr>
        <p:spPr>
          <a:xfrm>
            <a:off x="7456996" y="3190780"/>
            <a:ext cx="1501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Create connection manually using </a:t>
            </a:r>
            <a:r>
              <a:rPr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Object.create()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5" name="Shape 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6" name="Google Shape;4776;g27a17394344_1_50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777" name="Google Shape;4777;g27a17394344_1_5035"/>
          <p:cNvSpPr txBox="1"/>
          <p:nvPr>
            <p:ph type="title"/>
          </p:nvPr>
        </p:nvSpPr>
        <p:spPr>
          <a:xfrm>
            <a:off x="365873" y="157387"/>
            <a:ext cx="8040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INHERITANCE BETWEEN	“CLASSES”</a:t>
            </a:r>
            <a:endParaRPr/>
          </a:p>
        </p:txBody>
      </p:sp>
      <p:sp>
        <p:nvSpPr>
          <p:cNvPr id="4778" name="Google Shape;4778;g27a17394344_1_5035"/>
          <p:cNvSpPr txBox="1"/>
          <p:nvPr/>
        </p:nvSpPr>
        <p:spPr>
          <a:xfrm>
            <a:off x="9196140" y="1148889"/>
            <a:ext cx="2404200" cy="582000"/>
          </a:xfrm>
          <a:prstGeom prst="rect">
            <a:avLst/>
          </a:pr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[Person.prototype]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779" name="Google Shape;4779;g27a17394344_1_5035"/>
          <p:cNvGrpSpPr/>
          <p:nvPr/>
        </p:nvGrpSpPr>
        <p:grpSpPr>
          <a:xfrm>
            <a:off x="10298346" y="2680964"/>
            <a:ext cx="198308" cy="2316359"/>
            <a:chOff x="16982760" y="4421114"/>
            <a:chExt cx="327025" cy="3819854"/>
          </a:xfrm>
        </p:grpSpPr>
        <p:sp>
          <p:nvSpPr>
            <p:cNvPr id="4780" name="Google Shape;4780;g27a17394344_1_5035"/>
            <p:cNvSpPr/>
            <p:nvPr/>
          </p:nvSpPr>
          <p:spPr>
            <a:xfrm>
              <a:off x="17146106" y="4705923"/>
              <a:ext cx="0" cy="3535045"/>
            </a:xfrm>
            <a:custGeom>
              <a:rect b="b" l="l" r="r" t="t"/>
              <a:pathLst>
                <a:path extrusionOk="0" h="3535045" w="120000">
                  <a:moveTo>
                    <a:pt x="0" y="3534949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81" name="Google Shape;4781;g27a17394344_1_5035"/>
            <p:cNvSpPr/>
            <p:nvPr/>
          </p:nvSpPr>
          <p:spPr>
            <a:xfrm>
              <a:off x="16982760" y="442111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82" name="Google Shape;4782;g27a17394344_1_5035"/>
          <p:cNvSpPr/>
          <p:nvPr/>
        </p:nvSpPr>
        <p:spPr>
          <a:xfrm>
            <a:off x="9196140" y="5127814"/>
            <a:ext cx="2408315" cy="1404175"/>
          </a:xfrm>
          <a:custGeom>
            <a:rect b="b" l="l" r="r" t="t"/>
            <a:pathLst>
              <a:path extrusionOk="0" h="2311400" w="3964305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83" name="Google Shape;4783;g27a17394344_1_5035"/>
          <p:cNvSpPr txBox="1"/>
          <p:nvPr/>
        </p:nvSpPr>
        <p:spPr>
          <a:xfrm>
            <a:off x="9196140" y="5127814"/>
            <a:ext cx="24042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3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[mike]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784" name="Google Shape;4784;g27a17394344_1_5035"/>
          <p:cNvGrpSpPr/>
          <p:nvPr/>
        </p:nvGrpSpPr>
        <p:grpSpPr>
          <a:xfrm>
            <a:off x="9472682" y="5828575"/>
            <a:ext cx="1849462" cy="535239"/>
            <a:chOff x="15621178" y="9611766"/>
            <a:chExt cx="3049905" cy="882650"/>
          </a:xfrm>
        </p:grpSpPr>
        <p:sp>
          <p:nvSpPr>
            <p:cNvPr id="4785" name="Google Shape;4785;g27a17394344_1_5035"/>
            <p:cNvSpPr/>
            <p:nvPr/>
          </p:nvSpPr>
          <p:spPr>
            <a:xfrm>
              <a:off x="15621178" y="9611766"/>
              <a:ext cx="3049905" cy="882650"/>
            </a:xfrm>
            <a:custGeom>
              <a:rect b="b" l="l" r="r" t="t"/>
              <a:pathLst>
                <a:path extrusionOk="0" h="882650" w="3049905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86" name="Google Shape;4786;g27a17394344_1_5035"/>
            <p:cNvSpPr/>
            <p:nvPr/>
          </p:nvSpPr>
          <p:spPr>
            <a:xfrm>
              <a:off x="16360789" y="10008088"/>
              <a:ext cx="1414144" cy="0"/>
            </a:xfrm>
            <a:custGeom>
              <a:rect b="b" l="l" r="r" t="t"/>
              <a:pathLst>
                <a:path extrusionOk="0" h="120000" w="1414144">
                  <a:moveTo>
                    <a:pt x="0" y="0"/>
                  </a:moveTo>
                  <a:lnTo>
                    <a:pt x="314126" y="0"/>
                  </a:lnTo>
                </a:path>
                <a:path extrusionOk="0" h="120000" w="1414144">
                  <a:moveTo>
                    <a:pt x="1099442" y="0"/>
                  </a:moveTo>
                  <a:lnTo>
                    <a:pt x="1413569" y="0"/>
                  </a:lnTo>
                </a:path>
              </a:pathLst>
            </a:custGeom>
            <a:noFill/>
            <a:ln cap="flat" cmpd="sng" w="235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87" name="Google Shape;4787;g27a17394344_1_5035"/>
          <p:cNvSpPr txBox="1"/>
          <p:nvPr/>
        </p:nvSpPr>
        <p:spPr>
          <a:xfrm>
            <a:off x="10112394" y="5885489"/>
            <a:ext cx="769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proto	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88" name="Google Shape;4788;g27a17394344_1_5035"/>
          <p:cNvSpPr txBox="1"/>
          <p:nvPr/>
        </p:nvSpPr>
        <p:spPr>
          <a:xfrm>
            <a:off x="9588519" y="6088674"/>
            <a:ext cx="16269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Student.prototype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89" name="Google Shape;4789;g27a17394344_1_5035"/>
          <p:cNvSpPr txBox="1"/>
          <p:nvPr/>
        </p:nvSpPr>
        <p:spPr>
          <a:xfrm>
            <a:off x="6657746" y="3366756"/>
            <a:ext cx="1923600" cy="740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[Student()]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790" name="Google Shape;4790;g27a17394344_1_5035"/>
          <p:cNvGrpSpPr/>
          <p:nvPr/>
        </p:nvGrpSpPr>
        <p:grpSpPr>
          <a:xfrm>
            <a:off x="5662413" y="2680964"/>
            <a:ext cx="3794613" cy="1199711"/>
            <a:chOff x="9337753" y="4421114"/>
            <a:chExt cx="6257607" cy="1978415"/>
          </a:xfrm>
        </p:grpSpPr>
        <p:sp>
          <p:nvSpPr>
            <p:cNvPr id="4791" name="Google Shape;4791;g27a17394344_1_5035"/>
            <p:cNvSpPr/>
            <p:nvPr/>
          </p:nvSpPr>
          <p:spPr>
            <a:xfrm>
              <a:off x="14361761" y="4662804"/>
              <a:ext cx="1082675" cy="1736725"/>
            </a:xfrm>
            <a:custGeom>
              <a:rect b="b" l="l" r="r" t="t"/>
              <a:pathLst>
                <a:path extrusionOk="0" h="1736725" w="1082675">
                  <a:moveTo>
                    <a:pt x="0" y="1736570"/>
                  </a:moveTo>
                  <a:lnTo>
                    <a:pt x="1060437" y="35542"/>
                  </a:lnTo>
                  <a:lnTo>
                    <a:pt x="1082595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92" name="Google Shape;4792;g27a17394344_1_5035"/>
            <p:cNvSpPr/>
            <p:nvPr/>
          </p:nvSpPr>
          <p:spPr>
            <a:xfrm>
              <a:off x="15283576" y="4421114"/>
              <a:ext cx="311784" cy="363854"/>
            </a:xfrm>
            <a:custGeom>
              <a:rect b="b" l="l" r="r" t="t"/>
              <a:pathLst>
                <a:path extrusionOk="0" h="363854" w="311784">
                  <a:moveTo>
                    <a:pt x="311446" y="0"/>
                  </a:moveTo>
                  <a:lnTo>
                    <a:pt x="0" y="190817"/>
                  </a:lnTo>
                  <a:lnTo>
                    <a:pt x="277237" y="363646"/>
                  </a:lnTo>
                  <a:lnTo>
                    <a:pt x="31144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793" name="Google Shape;4793;g27a17394344_1_50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37753" y="4561980"/>
              <a:ext cx="5727574" cy="5549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94" name="Google Shape;4794;g27a17394344_1_5035"/>
          <p:cNvSpPr txBox="1"/>
          <p:nvPr/>
        </p:nvSpPr>
        <p:spPr>
          <a:xfrm>
            <a:off x="6642328" y="1377293"/>
            <a:ext cx="1923600" cy="740700"/>
          </a:xfrm>
          <a:prstGeom prst="rect">
            <a:avLst/>
          </a:pr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1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[Person()]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795" name="Google Shape;4795;g27a17394344_1_5035"/>
          <p:cNvGrpSpPr/>
          <p:nvPr/>
        </p:nvGrpSpPr>
        <p:grpSpPr>
          <a:xfrm>
            <a:off x="8678964" y="1750603"/>
            <a:ext cx="393626" cy="198308"/>
            <a:chOff x="14312276" y="2886878"/>
            <a:chExt cx="649120" cy="327025"/>
          </a:xfrm>
        </p:grpSpPr>
        <p:sp>
          <p:nvSpPr>
            <p:cNvPr id="4796" name="Google Shape;4796;g27a17394344_1_5035"/>
            <p:cNvSpPr/>
            <p:nvPr/>
          </p:nvSpPr>
          <p:spPr>
            <a:xfrm>
              <a:off x="14312276" y="3050224"/>
              <a:ext cx="364490" cy="0"/>
            </a:xfrm>
            <a:custGeom>
              <a:rect b="b" l="l" r="r" t="t"/>
              <a:pathLst>
                <a:path extrusionOk="0" h="120000" w="364490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97" name="Google Shape;4797;g27a17394344_1_5035"/>
            <p:cNvSpPr/>
            <p:nvPr/>
          </p:nvSpPr>
          <p:spPr>
            <a:xfrm>
              <a:off x="14634371" y="2886878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798" name="Google Shape;4798;g27a17394344_1_5035"/>
          <p:cNvGrpSpPr/>
          <p:nvPr/>
        </p:nvGrpSpPr>
        <p:grpSpPr>
          <a:xfrm>
            <a:off x="6932903" y="5505529"/>
            <a:ext cx="1371983" cy="717759"/>
            <a:chOff x="11432887" y="9079038"/>
            <a:chExt cx="2262505" cy="1183640"/>
          </a:xfrm>
        </p:grpSpPr>
        <p:sp>
          <p:nvSpPr>
            <p:cNvPr id="4799" name="Google Shape;4799;g27a17394344_1_5035"/>
            <p:cNvSpPr/>
            <p:nvPr/>
          </p:nvSpPr>
          <p:spPr>
            <a:xfrm>
              <a:off x="11432887" y="9079038"/>
              <a:ext cx="2262505" cy="1183640"/>
            </a:xfrm>
            <a:custGeom>
              <a:rect b="b" l="l" r="r" t="t"/>
              <a:pathLst>
                <a:path extrusionOk="0" h="1183640" w="2262505">
                  <a:moveTo>
                    <a:pt x="2262230" y="0"/>
                  </a:moveTo>
                  <a:lnTo>
                    <a:pt x="0" y="0"/>
                  </a:lnTo>
                  <a:lnTo>
                    <a:pt x="0" y="1183210"/>
                  </a:lnTo>
                  <a:lnTo>
                    <a:pt x="2262230" y="1183210"/>
                  </a:lnTo>
                  <a:lnTo>
                    <a:pt x="226223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800" name="Google Shape;4800;g27a17394344_1_50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47014" y="9432431"/>
              <a:ext cx="460718" cy="4607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1" name="Google Shape;4801;g27a17394344_1_5035"/>
          <p:cNvGrpSpPr/>
          <p:nvPr/>
        </p:nvGrpSpPr>
        <p:grpSpPr>
          <a:xfrm>
            <a:off x="472038" y="1958758"/>
            <a:ext cx="3825870" cy="4264530"/>
            <a:chOff x="778426" y="3230141"/>
            <a:chExt cx="6309152" cy="7032537"/>
          </a:xfrm>
        </p:grpSpPr>
        <p:pic>
          <p:nvPicPr>
            <p:cNvPr id="4802" name="Google Shape;4802;g27a17394344_1_50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52509" y="3230141"/>
              <a:ext cx="5727574" cy="6197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3" name="Google Shape;4803;g27a17394344_1_5035"/>
            <p:cNvSpPr/>
            <p:nvPr/>
          </p:nvSpPr>
          <p:spPr>
            <a:xfrm>
              <a:off x="4113238" y="5447086"/>
              <a:ext cx="2974340" cy="1847850"/>
            </a:xfrm>
            <a:custGeom>
              <a:rect b="b" l="l" r="r" t="t"/>
              <a:pathLst>
                <a:path extrusionOk="0" h="1847850" w="2974340">
                  <a:moveTo>
                    <a:pt x="2973947" y="1847251"/>
                  </a:move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04" name="Google Shape;4804;g27a17394344_1_5035"/>
            <p:cNvSpPr/>
            <p:nvPr/>
          </p:nvSpPr>
          <p:spPr>
            <a:xfrm>
              <a:off x="4113238" y="5447086"/>
              <a:ext cx="2974340" cy="1847850"/>
            </a:xfrm>
            <a:custGeom>
              <a:rect b="b" l="l" r="r" t="t"/>
              <a:pathLst>
                <a:path extrusionOk="0" h="1847850" w="2974340">
                  <a:moveTo>
                    <a:pt x="0" y="1847251"/>
                  </a:moveTo>
                  <a:lnTo>
                    <a:pt x="2973947" y="0"/>
                  </a:lnTo>
                </a:path>
              </a:pathLst>
            </a:custGeom>
            <a:noFill/>
            <a:ln cap="flat" cmpd="sng" w="837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05" name="Google Shape;4805;g27a17394344_1_5035"/>
            <p:cNvSpPr/>
            <p:nvPr/>
          </p:nvSpPr>
          <p:spPr>
            <a:xfrm>
              <a:off x="778426" y="9079038"/>
              <a:ext cx="2668904" cy="1183640"/>
            </a:xfrm>
            <a:custGeom>
              <a:rect b="b" l="l" r="r" t="t"/>
              <a:pathLst>
                <a:path extrusionOk="0" h="1183640" w="2668904">
                  <a:moveTo>
                    <a:pt x="2668314" y="0"/>
                  </a:moveTo>
                  <a:lnTo>
                    <a:pt x="0" y="0"/>
                  </a:lnTo>
                  <a:lnTo>
                    <a:pt x="0" y="1183210"/>
                  </a:lnTo>
                  <a:lnTo>
                    <a:pt x="2668314" y="1183210"/>
                  </a:lnTo>
                  <a:lnTo>
                    <a:pt x="266831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806" name="Google Shape;4806;g27a17394344_1_50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92553" y="9432431"/>
              <a:ext cx="460718" cy="4607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07" name="Google Shape;4807;g27a17394344_1_5035"/>
          <p:cNvSpPr txBox="1"/>
          <p:nvPr/>
        </p:nvSpPr>
        <p:spPr>
          <a:xfrm>
            <a:off x="6933400" y="5505537"/>
            <a:ext cx="13722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4100">
            <a:spAutoFit/>
          </a:bodyPr>
          <a:lstStyle/>
          <a:p>
            <a:pPr indent="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0415D"/>
                </a:solidFill>
                <a:latin typeface="Arial"/>
                <a:ea typeface="Arial"/>
                <a:cs typeface="Arial"/>
                <a:sym typeface="Arial"/>
              </a:rPr>
              <a:t>BAD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8" name="Google Shape;4808;g27a17394344_1_5035"/>
          <p:cNvSpPr txBox="1"/>
          <p:nvPr/>
        </p:nvSpPr>
        <p:spPr>
          <a:xfrm>
            <a:off x="472071" y="5505537"/>
            <a:ext cx="1618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4100">
            <a:spAutoFit/>
          </a:bodyPr>
          <a:lstStyle/>
          <a:p>
            <a:pPr indent="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rPr>
              <a:t>GOOD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9" name="Google Shape;4809;g27a17394344_1_50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3691" y="1472565"/>
            <a:ext cx="3984995" cy="36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a17394344_1_272"/>
          <p:cNvSpPr/>
          <p:nvPr/>
        </p:nvSpPr>
        <p:spPr>
          <a:xfrm>
            <a:off x="1193988" y="1139300"/>
            <a:ext cx="4442440" cy="3010491"/>
          </a:xfrm>
          <a:custGeom>
            <a:rect b="b" l="l" r="r" t="t"/>
            <a:pathLst>
              <a:path extrusionOk="0" h="4955540" w="7312659">
                <a:moveTo>
                  <a:pt x="7312637" y="0"/>
                </a:moveTo>
                <a:lnTo>
                  <a:pt x="0" y="0"/>
                </a:lnTo>
                <a:lnTo>
                  <a:pt x="0" y="4955364"/>
                </a:lnTo>
                <a:lnTo>
                  <a:pt x="7312637" y="4955364"/>
                </a:lnTo>
                <a:lnTo>
                  <a:pt x="7312637" y="0"/>
                </a:lnTo>
                <a:close/>
              </a:path>
            </a:pathLst>
          </a:custGeom>
          <a:solidFill>
            <a:srgbClr val="F5C133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6" name="Google Shape;396;g27a17394344_1_272"/>
          <p:cNvSpPr txBox="1"/>
          <p:nvPr/>
        </p:nvSpPr>
        <p:spPr>
          <a:xfrm>
            <a:off x="278760" y="2639859"/>
            <a:ext cx="11403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THIS COURSE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g27a17394344_1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g27a17394344_1_272"/>
          <p:cNvGrpSpPr/>
          <p:nvPr/>
        </p:nvGrpSpPr>
        <p:grpSpPr>
          <a:xfrm>
            <a:off x="846683" y="1494856"/>
            <a:ext cx="4091426" cy="2236213"/>
            <a:chOff x="1396245" y="2465132"/>
            <a:chExt cx="6747074" cy="3687686"/>
          </a:xfrm>
        </p:grpSpPr>
        <p:sp>
          <p:nvSpPr>
            <p:cNvPr id="399" name="Google Shape;399;g27a17394344_1_272"/>
            <p:cNvSpPr/>
            <p:nvPr/>
          </p:nvSpPr>
          <p:spPr>
            <a:xfrm>
              <a:off x="1396245" y="4971203"/>
              <a:ext cx="1329055" cy="640714"/>
            </a:xfrm>
            <a:custGeom>
              <a:rect b="b" l="l" r="r" t="t"/>
              <a:pathLst>
                <a:path extrusionOk="0" h="640714" w="1329055">
                  <a:moveTo>
                    <a:pt x="0" y="0"/>
                  </a:moveTo>
                  <a:lnTo>
                    <a:pt x="26622" y="40578"/>
                  </a:lnTo>
                  <a:lnTo>
                    <a:pt x="54283" y="79829"/>
                  </a:lnTo>
                  <a:lnTo>
                    <a:pt x="82982" y="117751"/>
                  </a:lnTo>
                  <a:lnTo>
                    <a:pt x="112719" y="154344"/>
                  </a:lnTo>
                  <a:lnTo>
                    <a:pt x="143493" y="189610"/>
                  </a:lnTo>
                  <a:lnTo>
                    <a:pt x="175306" y="223546"/>
                  </a:lnTo>
                  <a:lnTo>
                    <a:pt x="208157" y="256154"/>
                  </a:lnTo>
                  <a:lnTo>
                    <a:pt x="242046" y="287434"/>
                  </a:lnTo>
                  <a:lnTo>
                    <a:pt x="276973" y="317385"/>
                  </a:lnTo>
                  <a:lnTo>
                    <a:pt x="312938" y="346008"/>
                  </a:lnTo>
                  <a:lnTo>
                    <a:pt x="349941" y="373303"/>
                  </a:lnTo>
                  <a:lnTo>
                    <a:pt x="387981" y="399269"/>
                  </a:lnTo>
                  <a:lnTo>
                    <a:pt x="427060" y="423906"/>
                  </a:lnTo>
                  <a:lnTo>
                    <a:pt x="467177" y="447215"/>
                  </a:lnTo>
                  <a:lnTo>
                    <a:pt x="508332" y="469196"/>
                  </a:lnTo>
                  <a:lnTo>
                    <a:pt x="550525" y="489848"/>
                  </a:lnTo>
                  <a:lnTo>
                    <a:pt x="593756" y="509172"/>
                  </a:lnTo>
                  <a:lnTo>
                    <a:pt x="638025" y="527167"/>
                  </a:lnTo>
                  <a:lnTo>
                    <a:pt x="683332" y="543834"/>
                  </a:lnTo>
                  <a:lnTo>
                    <a:pt x="729677" y="559172"/>
                  </a:lnTo>
                  <a:lnTo>
                    <a:pt x="777060" y="573182"/>
                  </a:lnTo>
                  <a:lnTo>
                    <a:pt x="825481" y="585863"/>
                  </a:lnTo>
                  <a:lnTo>
                    <a:pt x="874940" y="597216"/>
                  </a:lnTo>
                  <a:lnTo>
                    <a:pt x="925438" y="607241"/>
                  </a:lnTo>
                  <a:lnTo>
                    <a:pt x="976973" y="615937"/>
                  </a:lnTo>
                  <a:lnTo>
                    <a:pt x="1029546" y="623304"/>
                  </a:lnTo>
                  <a:lnTo>
                    <a:pt x="1083157" y="629343"/>
                  </a:lnTo>
                  <a:lnTo>
                    <a:pt x="1137806" y="634054"/>
                  </a:lnTo>
                  <a:lnTo>
                    <a:pt x="1193493" y="637436"/>
                  </a:lnTo>
                  <a:lnTo>
                    <a:pt x="1250218" y="639490"/>
                  </a:lnTo>
                  <a:lnTo>
                    <a:pt x="1307982" y="640215"/>
                  </a:lnTo>
                  <a:lnTo>
                    <a:pt x="1328913" y="63955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0" name="Google Shape;400;g27a17394344_1_272"/>
            <p:cNvSpPr/>
            <p:nvPr/>
          </p:nvSpPr>
          <p:spPr>
            <a:xfrm>
              <a:off x="2701447" y="5523508"/>
              <a:ext cx="179069" cy="175895"/>
            </a:xfrm>
            <a:custGeom>
              <a:rect b="b" l="l" r="r" t="t"/>
              <a:pathLst>
                <a:path extrusionOk="0" h="175895" w="179069">
                  <a:moveTo>
                    <a:pt x="0" y="0"/>
                  </a:moveTo>
                  <a:lnTo>
                    <a:pt x="5561" y="175822"/>
                  </a:lnTo>
                  <a:lnTo>
                    <a:pt x="178602" y="82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01" name="Google Shape;401;g27a17394344_1_2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9495" y="5067550"/>
              <a:ext cx="1536119" cy="1085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g27a17394344_1_2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05236" y="5239000"/>
              <a:ext cx="738300" cy="784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g27a17394344_1_2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52340" y="5239000"/>
              <a:ext cx="790979" cy="7909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g27a17394344_1_272"/>
            <p:cNvSpPr/>
            <p:nvPr/>
          </p:nvSpPr>
          <p:spPr>
            <a:xfrm>
              <a:off x="3075722" y="2465132"/>
              <a:ext cx="5064125" cy="2302510"/>
            </a:xfrm>
            <a:custGeom>
              <a:rect b="b" l="l" r="r" t="t"/>
              <a:pathLst>
                <a:path extrusionOk="0" h="2302510" w="5064125">
                  <a:moveTo>
                    <a:pt x="5063667" y="0"/>
                  </a:moveTo>
                  <a:lnTo>
                    <a:pt x="0" y="0"/>
                  </a:lnTo>
                  <a:lnTo>
                    <a:pt x="0" y="2302382"/>
                  </a:lnTo>
                  <a:lnTo>
                    <a:pt x="5063667" y="2302382"/>
                  </a:lnTo>
                  <a:lnTo>
                    <a:pt x="5063667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05" name="Google Shape;405;g27a17394344_1_272"/>
          <p:cNvSpPr txBox="1"/>
          <p:nvPr>
            <p:ph type="title"/>
          </p:nvPr>
        </p:nvSpPr>
        <p:spPr>
          <a:xfrm>
            <a:off x="134783" y="157387"/>
            <a:ext cx="12057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IS NOTHING	YOU	CAN’T	DO WITH JAVASCRIPT	(WELL,	ALMOST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-US"/>
              <a:t>)</a:t>
            </a:r>
            <a:endParaRPr/>
          </a:p>
        </p:txBody>
      </p:sp>
      <p:sp>
        <p:nvSpPr>
          <p:cNvPr id="406" name="Google Shape;406;g27a17394344_1_272"/>
          <p:cNvSpPr txBox="1"/>
          <p:nvPr/>
        </p:nvSpPr>
        <p:spPr>
          <a:xfrm>
            <a:off x="1865251" y="1494858"/>
            <a:ext cx="30711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7200">
            <a:spAutoFit/>
          </a:bodyPr>
          <a:lstStyle/>
          <a:p>
            <a:pPr indent="0" lvl="0" marL="342900" marR="342900" rtl="0" algn="ctr">
              <a:lnSpc>
                <a:spcPct val="11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 effects and web applications in the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2794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27a17394344_1_2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86741" y="2891593"/>
            <a:ext cx="1019894" cy="62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g27a17394344_1_272"/>
          <p:cNvGrpSpPr/>
          <p:nvPr/>
        </p:nvGrpSpPr>
        <p:grpSpPr>
          <a:xfrm>
            <a:off x="846683" y="1378074"/>
            <a:ext cx="4934666" cy="2815131"/>
            <a:chOff x="1396245" y="2272550"/>
            <a:chExt cx="8137641" cy="4642366"/>
          </a:xfrm>
        </p:grpSpPr>
        <p:pic>
          <p:nvPicPr>
            <p:cNvPr id="409" name="Google Shape;409;g27a17394344_1_2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45017" y="3965025"/>
              <a:ext cx="376951" cy="376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g27a17394344_1_27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86742" y="5035108"/>
              <a:ext cx="1150151" cy="1150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g27a17394344_1_272"/>
            <p:cNvSpPr/>
            <p:nvPr/>
          </p:nvSpPr>
          <p:spPr>
            <a:xfrm>
              <a:off x="6714957" y="6373262"/>
              <a:ext cx="1073784" cy="541654"/>
            </a:xfrm>
            <a:custGeom>
              <a:rect b="b" l="l" r="r" t="t"/>
              <a:pathLst>
                <a:path extrusionOk="0" h="541654" w="1073784">
                  <a:moveTo>
                    <a:pt x="1073523" y="541612"/>
                  </a:moveTo>
                  <a:lnTo>
                    <a:pt x="1012148" y="539679"/>
                  </a:lnTo>
                  <a:lnTo>
                    <a:pt x="952404" y="536294"/>
                  </a:lnTo>
                  <a:lnTo>
                    <a:pt x="894291" y="531457"/>
                  </a:lnTo>
                  <a:lnTo>
                    <a:pt x="837809" y="525169"/>
                  </a:lnTo>
                  <a:lnTo>
                    <a:pt x="782957" y="517428"/>
                  </a:lnTo>
                  <a:lnTo>
                    <a:pt x="729736" y="508236"/>
                  </a:lnTo>
                  <a:lnTo>
                    <a:pt x="678145" y="497592"/>
                  </a:lnTo>
                  <a:lnTo>
                    <a:pt x="628185" y="485496"/>
                  </a:lnTo>
                  <a:lnTo>
                    <a:pt x="579856" y="471948"/>
                  </a:lnTo>
                  <a:lnTo>
                    <a:pt x="533158" y="456948"/>
                  </a:lnTo>
                  <a:lnTo>
                    <a:pt x="488090" y="440497"/>
                  </a:lnTo>
                  <a:lnTo>
                    <a:pt x="444652" y="422593"/>
                  </a:lnTo>
                  <a:lnTo>
                    <a:pt x="402846" y="403238"/>
                  </a:lnTo>
                  <a:lnTo>
                    <a:pt x="362670" y="382431"/>
                  </a:lnTo>
                  <a:lnTo>
                    <a:pt x="324124" y="360172"/>
                  </a:lnTo>
                  <a:lnTo>
                    <a:pt x="287210" y="336462"/>
                  </a:lnTo>
                  <a:lnTo>
                    <a:pt x="251925" y="311299"/>
                  </a:lnTo>
                  <a:lnTo>
                    <a:pt x="218272" y="284685"/>
                  </a:lnTo>
                  <a:lnTo>
                    <a:pt x="186249" y="256619"/>
                  </a:lnTo>
                  <a:lnTo>
                    <a:pt x="155857" y="227101"/>
                  </a:lnTo>
                  <a:lnTo>
                    <a:pt x="127096" y="196131"/>
                  </a:lnTo>
                  <a:lnTo>
                    <a:pt x="99965" y="163709"/>
                  </a:lnTo>
                  <a:lnTo>
                    <a:pt x="74464" y="129835"/>
                  </a:lnTo>
                  <a:lnTo>
                    <a:pt x="50595" y="94510"/>
                  </a:lnTo>
                  <a:lnTo>
                    <a:pt x="28356" y="57733"/>
                  </a:lnTo>
                  <a:lnTo>
                    <a:pt x="7748" y="19504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2" name="Google Shape;412;g27a17394344_1_272"/>
            <p:cNvSpPr/>
            <p:nvPr/>
          </p:nvSpPr>
          <p:spPr>
            <a:xfrm>
              <a:off x="6640946" y="6229240"/>
              <a:ext cx="163829" cy="196214"/>
            </a:xfrm>
            <a:custGeom>
              <a:rect b="b" l="l" r="r" t="t"/>
              <a:pathLst>
                <a:path extrusionOk="0" h="196214" w="163829">
                  <a:moveTo>
                    <a:pt x="16798" y="0"/>
                  </a:moveTo>
                  <a:lnTo>
                    <a:pt x="0" y="195956"/>
                  </a:lnTo>
                  <a:lnTo>
                    <a:pt x="163484" y="131012"/>
                  </a:lnTo>
                  <a:lnTo>
                    <a:pt x="1679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3" name="Google Shape;413;g27a17394344_1_272"/>
            <p:cNvSpPr/>
            <p:nvPr/>
          </p:nvSpPr>
          <p:spPr>
            <a:xfrm>
              <a:off x="1396245" y="3478477"/>
              <a:ext cx="1329055" cy="640714"/>
            </a:xfrm>
            <a:custGeom>
              <a:rect b="b" l="l" r="r" t="t"/>
              <a:pathLst>
                <a:path extrusionOk="0" h="640714" w="1329055">
                  <a:moveTo>
                    <a:pt x="0" y="640215"/>
                  </a:moveTo>
                  <a:lnTo>
                    <a:pt x="26622" y="599637"/>
                  </a:lnTo>
                  <a:lnTo>
                    <a:pt x="54283" y="560386"/>
                  </a:lnTo>
                  <a:lnTo>
                    <a:pt x="82982" y="522464"/>
                  </a:lnTo>
                  <a:lnTo>
                    <a:pt x="112719" y="485870"/>
                  </a:lnTo>
                  <a:lnTo>
                    <a:pt x="143493" y="450605"/>
                  </a:lnTo>
                  <a:lnTo>
                    <a:pt x="175306" y="416669"/>
                  </a:lnTo>
                  <a:lnTo>
                    <a:pt x="208157" y="384061"/>
                  </a:lnTo>
                  <a:lnTo>
                    <a:pt x="242046" y="352781"/>
                  </a:lnTo>
                  <a:lnTo>
                    <a:pt x="276973" y="322829"/>
                  </a:lnTo>
                  <a:lnTo>
                    <a:pt x="312938" y="294207"/>
                  </a:lnTo>
                  <a:lnTo>
                    <a:pt x="349941" y="266912"/>
                  </a:lnTo>
                  <a:lnTo>
                    <a:pt x="387981" y="240946"/>
                  </a:lnTo>
                  <a:lnTo>
                    <a:pt x="427060" y="216309"/>
                  </a:lnTo>
                  <a:lnTo>
                    <a:pt x="467177" y="193000"/>
                  </a:lnTo>
                  <a:lnTo>
                    <a:pt x="508332" y="171019"/>
                  </a:lnTo>
                  <a:lnTo>
                    <a:pt x="550525" y="150367"/>
                  </a:lnTo>
                  <a:lnTo>
                    <a:pt x="593756" y="131043"/>
                  </a:lnTo>
                  <a:lnTo>
                    <a:pt x="638025" y="113048"/>
                  </a:lnTo>
                  <a:lnTo>
                    <a:pt x="683332" y="96381"/>
                  </a:lnTo>
                  <a:lnTo>
                    <a:pt x="729677" y="81043"/>
                  </a:lnTo>
                  <a:lnTo>
                    <a:pt x="777060" y="67033"/>
                  </a:lnTo>
                  <a:lnTo>
                    <a:pt x="825481" y="54352"/>
                  </a:lnTo>
                  <a:lnTo>
                    <a:pt x="874940" y="42999"/>
                  </a:lnTo>
                  <a:lnTo>
                    <a:pt x="925438" y="32974"/>
                  </a:lnTo>
                  <a:lnTo>
                    <a:pt x="976973" y="24278"/>
                  </a:lnTo>
                  <a:lnTo>
                    <a:pt x="1029546" y="16911"/>
                  </a:lnTo>
                  <a:lnTo>
                    <a:pt x="1083157" y="10872"/>
                  </a:lnTo>
                  <a:lnTo>
                    <a:pt x="1137806" y="6161"/>
                  </a:lnTo>
                  <a:lnTo>
                    <a:pt x="1193493" y="2779"/>
                  </a:lnTo>
                  <a:lnTo>
                    <a:pt x="1250218" y="725"/>
                  </a:lnTo>
                  <a:lnTo>
                    <a:pt x="1307982" y="0"/>
                  </a:lnTo>
                  <a:lnTo>
                    <a:pt x="1328913" y="66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4" name="Google Shape;414;g27a17394344_1_272"/>
            <p:cNvSpPr/>
            <p:nvPr/>
          </p:nvSpPr>
          <p:spPr>
            <a:xfrm>
              <a:off x="2701447" y="3390565"/>
              <a:ext cx="179069" cy="175895"/>
            </a:xfrm>
            <a:custGeom>
              <a:rect b="b" l="l" r="r" t="t"/>
              <a:pathLst>
                <a:path extrusionOk="0" h="175895" w="179069">
                  <a:moveTo>
                    <a:pt x="5561" y="0"/>
                  </a:moveTo>
                  <a:lnTo>
                    <a:pt x="0" y="175822"/>
                  </a:lnTo>
                  <a:lnTo>
                    <a:pt x="178603" y="93472"/>
                  </a:lnTo>
                  <a:lnTo>
                    <a:pt x="556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5" name="Google Shape;415;g27a17394344_1_272"/>
            <p:cNvSpPr/>
            <p:nvPr/>
          </p:nvSpPr>
          <p:spPr>
            <a:xfrm>
              <a:off x="8352152" y="2272550"/>
              <a:ext cx="1181734" cy="394335"/>
            </a:xfrm>
            <a:custGeom>
              <a:rect b="b" l="l" r="r" t="t"/>
              <a:pathLst>
                <a:path extrusionOk="0" h="394335" w="1181734">
                  <a:moveTo>
                    <a:pt x="1181455" y="0"/>
                  </a:moveTo>
                  <a:lnTo>
                    <a:pt x="1125063" y="973"/>
                  </a:lnTo>
                  <a:lnTo>
                    <a:pt x="1069483" y="3132"/>
                  </a:lnTo>
                  <a:lnTo>
                    <a:pt x="1014716" y="6476"/>
                  </a:lnTo>
                  <a:lnTo>
                    <a:pt x="960762" y="11005"/>
                  </a:lnTo>
                  <a:lnTo>
                    <a:pt x="907620" y="16720"/>
                  </a:lnTo>
                  <a:lnTo>
                    <a:pt x="855290" y="23620"/>
                  </a:lnTo>
                  <a:lnTo>
                    <a:pt x="803773" y="31705"/>
                  </a:lnTo>
                  <a:lnTo>
                    <a:pt x="753069" y="40976"/>
                  </a:lnTo>
                  <a:lnTo>
                    <a:pt x="703177" y="51432"/>
                  </a:lnTo>
                  <a:lnTo>
                    <a:pt x="654098" y="63073"/>
                  </a:lnTo>
                  <a:lnTo>
                    <a:pt x="605831" y="75900"/>
                  </a:lnTo>
                  <a:lnTo>
                    <a:pt x="558376" y="89912"/>
                  </a:lnTo>
                  <a:lnTo>
                    <a:pt x="511735" y="105110"/>
                  </a:lnTo>
                  <a:lnTo>
                    <a:pt x="465905" y="121493"/>
                  </a:lnTo>
                  <a:lnTo>
                    <a:pt x="420888" y="139061"/>
                  </a:lnTo>
                  <a:lnTo>
                    <a:pt x="376684" y="157814"/>
                  </a:lnTo>
                  <a:lnTo>
                    <a:pt x="333292" y="177753"/>
                  </a:lnTo>
                  <a:lnTo>
                    <a:pt x="290713" y="198877"/>
                  </a:lnTo>
                  <a:lnTo>
                    <a:pt x="248946" y="221187"/>
                  </a:lnTo>
                  <a:lnTo>
                    <a:pt x="207992" y="244682"/>
                  </a:lnTo>
                  <a:lnTo>
                    <a:pt x="167850" y="269362"/>
                  </a:lnTo>
                  <a:lnTo>
                    <a:pt x="128521" y="295228"/>
                  </a:lnTo>
                  <a:lnTo>
                    <a:pt x="90004" y="322279"/>
                  </a:lnTo>
                  <a:lnTo>
                    <a:pt x="52300" y="350515"/>
                  </a:lnTo>
                  <a:lnTo>
                    <a:pt x="15408" y="379937"/>
                  </a:lnTo>
                  <a:lnTo>
                    <a:pt x="0" y="39412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6" name="Google Shape;416;g27a17394344_1_272"/>
            <p:cNvSpPr/>
            <p:nvPr/>
          </p:nvSpPr>
          <p:spPr>
            <a:xfrm>
              <a:off x="8238142" y="2587781"/>
              <a:ext cx="189229" cy="184150"/>
            </a:xfrm>
            <a:custGeom>
              <a:rect b="b" l="l" r="r" t="t"/>
              <a:pathLst>
                <a:path extrusionOk="0" h="184150" w="189229">
                  <a:moveTo>
                    <a:pt x="69842" y="0"/>
                  </a:moveTo>
                  <a:lnTo>
                    <a:pt x="0" y="183856"/>
                  </a:lnTo>
                  <a:lnTo>
                    <a:pt x="188990" y="129415"/>
                  </a:lnTo>
                  <a:lnTo>
                    <a:pt x="6984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17" name="Google Shape;417;g27a17394344_1_272"/>
          <p:cNvSpPr txBox="1"/>
          <p:nvPr/>
        </p:nvSpPr>
        <p:spPr>
          <a:xfrm>
            <a:off x="7255922" y="1759290"/>
            <a:ext cx="3071100" cy="727500"/>
          </a:xfrm>
          <a:prstGeom prst="rect">
            <a:avLst/>
          </a:prstGeom>
          <a:solidFill>
            <a:srgbClr val="F5E470"/>
          </a:solidFill>
          <a:ln>
            <a:noFill/>
          </a:ln>
        </p:spPr>
        <p:txBody>
          <a:bodyPr anchorCtr="0" anchor="t" bIns="0" lIns="0" spcFirstLastPara="1" rIns="0" wrap="square" tIns="175225">
            <a:spAutoFit/>
          </a:bodyPr>
          <a:lstStyle/>
          <a:p>
            <a:pPr indent="-406400" lvl="0" marL="952500" marR="546100" rtl="0" algn="l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Web applications on web servers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g27a17394344_1_2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64654" y="2854026"/>
            <a:ext cx="699907" cy="6999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g27a17394344_1_272"/>
          <p:cNvGrpSpPr/>
          <p:nvPr/>
        </p:nvGrpSpPr>
        <p:grpSpPr>
          <a:xfrm>
            <a:off x="2934876" y="5766170"/>
            <a:ext cx="1973443" cy="658107"/>
            <a:chOff x="4839495" y="9508855"/>
            <a:chExt cx="3254359" cy="1085268"/>
          </a:xfrm>
        </p:grpSpPr>
        <p:pic>
          <p:nvPicPr>
            <p:cNvPr id="420" name="Google Shape;420;g27a17394344_1_27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16919" y="9728391"/>
              <a:ext cx="1776935" cy="599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g27a17394344_1_2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9495" y="9508855"/>
              <a:ext cx="1536119" cy="1085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g27a17394344_1_272"/>
          <p:cNvSpPr txBox="1"/>
          <p:nvPr/>
        </p:nvSpPr>
        <p:spPr>
          <a:xfrm>
            <a:off x="1865251" y="4652740"/>
            <a:ext cx="3071100" cy="727500"/>
          </a:xfrm>
          <a:prstGeom prst="rect">
            <a:avLst/>
          </a:prstGeom>
          <a:solidFill>
            <a:srgbClr val="F5E470"/>
          </a:solidFill>
          <a:ln>
            <a:noFill/>
          </a:ln>
        </p:spPr>
        <p:txBody>
          <a:bodyPr anchorCtr="0" anchor="t" bIns="0" lIns="0" spcFirstLastPara="1" rIns="0" wrap="square" tIns="175225">
            <a:spAutoFit/>
          </a:bodyPr>
          <a:lstStyle/>
          <a:p>
            <a:pPr indent="-76200" lvl="0" marL="939800" marR="863600" rtl="0" algn="l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Native mobile applications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27a17394344_1_2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70707" y="5745279"/>
            <a:ext cx="699907" cy="69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7a17394344_1_2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669240" y="5800326"/>
            <a:ext cx="596589" cy="59658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7a17394344_1_272"/>
          <p:cNvSpPr txBox="1"/>
          <p:nvPr/>
        </p:nvSpPr>
        <p:spPr>
          <a:xfrm>
            <a:off x="7255922" y="4647022"/>
            <a:ext cx="3071100" cy="727500"/>
          </a:xfrm>
          <a:prstGeom prst="rect">
            <a:avLst/>
          </a:prstGeom>
          <a:solidFill>
            <a:srgbClr val="F5E470"/>
          </a:solidFill>
          <a:ln>
            <a:noFill/>
          </a:ln>
        </p:spPr>
        <p:txBody>
          <a:bodyPr anchorCtr="0" anchor="t" bIns="0" lIns="0" spcFirstLastPara="1" rIns="0" wrap="square" tIns="175225">
            <a:spAutoFit/>
          </a:bodyPr>
          <a:lstStyle/>
          <a:p>
            <a:pPr indent="-139700" lvl="0" marL="939800" marR="800100" rtl="0" algn="l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Native desktop applications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g27a17394344_1_2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64654" y="5734574"/>
            <a:ext cx="699907" cy="699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7a17394344_1_272"/>
          <p:cNvSpPr txBox="1"/>
          <p:nvPr/>
        </p:nvSpPr>
        <p:spPr>
          <a:xfrm>
            <a:off x="4814715" y="3942349"/>
            <a:ext cx="2891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100% based on JavaScript. They might go away,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but JavaScript won’t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g27a17394344_1_272"/>
          <p:cNvGrpSpPr/>
          <p:nvPr/>
        </p:nvGrpSpPr>
        <p:grpSpPr>
          <a:xfrm>
            <a:off x="8643820" y="1399889"/>
            <a:ext cx="389135" cy="285754"/>
            <a:chOff x="14254320" y="2308524"/>
            <a:chExt cx="641713" cy="471231"/>
          </a:xfrm>
        </p:grpSpPr>
        <p:sp>
          <p:nvSpPr>
            <p:cNvPr id="429" name="Google Shape;429;g27a17394344_1_272"/>
            <p:cNvSpPr/>
            <p:nvPr/>
          </p:nvSpPr>
          <p:spPr>
            <a:xfrm>
              <a:off x="14326439" y="2308524"/>
              <a:ext cx="569594" cy="328930"/>
            </a:xfrm>
            <a:custGeom>
              <a:rect b="b" l="l" r="r" t="t"/>
              <a:pathLst>
                <a:path extrusionOk="0" h="328930" w="569594">
                  <a:moveTo>
                    <a:pt x="569195" y="0"/>
                  </a:moveTo>
                  <a:lnTo>
                    <a:pt x="514438" y="4249"/>
                  </a:lnTo>
                  <a:lnTo>
                    <a:pt x="461943" y="11247"/>
                  </a:lnTo>
                  <a:lnTo>
                    <a:pt x="411710" y="20995"/>
                  </a:lnTo>
                  <a:lnTo>
                    <a:pt x="363739" y="33493"/>
                  </a:lnTo>
                  <a:lnTo>
                    <a:pt x="318029" y="48741"/>
                  </a:lnTo>
                  <a:lnTo>
                    <a:pt x="274582" y="66738"/>
                  </a:lnTo>
                  <a:lnTo>
                    <a:pt x="233397" y="87484"/>
                  </a:lnTo>
                  <a:lnTo>
                    <a:pt x="194474" y="110981"/>
                  </a:lnTo>
                  <a:lnTo>
                    <a:pt x="157813" y="137227"/>
                  </a:lnTo>
                  <a:lnTo>
                    <a:pt x="123414" y="166222"/>
                  </a:lnTo>
                  <a:lnTo>
                    <a:pt x="91277" y="197967"/>
                  </a:lnTo>
                  <a:lnTo>
                    <a:pt x="61403" y="232462"/>
                  </a:lnTo>
                  <a:lnTo>
                    <a:pt x="33790" y="269706"/>
                  </a:lnTo>
                  <a:lnTo>
                    <a:pt x="8439" y="309700"/>
                  </a:lnTo>
                  <a:lnTo>
                    <a:pt x="0" y="32891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30" name="Google Shape;430;g27a17394344_1_272"/>
            <p:cNvSpPr/>
            <p:nvPr/>
          </p:nvSpPr>
          <p:spPr>
            <a:xfrm>
              <a:off x="14254320" y="2582905"/>
              <a:ext cx="161290" cy="196850"/>
            </a:xfrm>
            <a:custGeom>
              <a:rect b="b" l="l" r="r" t="t"/>
              <a:pathLst>
                <a:path extrusionOk="0" h="196850" w="161290">
                  <a:moveTo>
                    <a:pt x="0" y="0"/>
                  </a:moveTo>
                  <a:lnTo>
                    <a:pt x="9811" y="196429"/>
                  </a:lnTo>
                  <a:lnTo>
                    <a:pt x="161073" y="70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31" name="Google Shape;431;g27a17394344_1_272"/>
          <p:cNvSpPr txBox="1"/>
          <p:nvPr/>
        </p:nvSpPr>
        <p:spPr>
          <a:xfrm>
            <a:off x="9120092" y="1288088"/>
            <a:ext cx="11166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Back-end apps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27a17394344_1_272"/>
          <p:cNvSpPr txBox="1"/>
          <p:nvPr/>
        </p:nvSpPr>
        <p:spPr>
          <a:xfrm>
            <a:off x="5867628" y="1279472"/>
            <a:ext cx="11430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Front-end apps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3" name="Shape 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4" name="Google Shape;4814;g27a17394344_1_50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1292" y="5341787"/>
            <a:ext cx="1917566" cy="755596"/>
          </a:xfrm>
          <a:prstGeom prst="rect">
            <a:avLst/>
          </a:prstGeom>
          <a:noFill/>
          <a:ln>
            <a:noFill/>
          </a:ln>
        </p:spPr>
      </p:pic>
      <p:sp>
        <p:nvSpPr>
          <p:cNvPr id="4815" name="Google Shape;4815;g27a17394344_1_5072"/>
          <p:cNvSpPr/>
          <p:nvPr/>
        </p:nvSpPr>
        <p:spPr>
          <a:xfrm>
            <a:off x="3779266" y="1155989"/>
            <a:ext cx="2408315" cy="1404176"/>
          </a:xfrm>
          <a:custGeom>
            <a:rect b="b" l="l" r="r" t="t"/>
            <a:pathLst>
              <a:path extrusionOk="0" h="2311400" w="3964304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16" name="Google Shape;4816;g27a17394344_1_5072"/>
          <p:cNvSpPr txBox="1"/>
          <p:nvPr/>
        </p:nvSpPr>
        <p:spPr>
          <a:xfrm>
            <a:off x="3779266" y="1155989"/>
            <a:ext cx="2404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[Person.prototype]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817" name="Google Shape;4817;g27a17394344_1_5072"/>
          <p:cNvGrpSpPr/>
          <p:nvPr/>
        </p:nvGrpSpPr>
        <p:grpSpPr>
          <a:xfrm>
            <a:off x="4881857" y="2688065"/>
            <a:ext cx="198308" cy="327118"/>
            <a:chOff x="8050555" y="4432825"/>
            <a:chExt cx="327025" cy="539443"/>
          </a:xfrm>
        </p:grpSpPr>
        <p:sp>
          <p:nvSpPr>
            <p:cNvPr id="4818" name="Google Shape;4818;g27a17394344_1_5072"/>
            <p:cNvSpPr/>
            <p:nvPr/>
          </p:nvSpPr>
          <p:spPr>
            <a:xfrm>
              <a:off x="8213901" y="4717633"/>
              <a:ext cx="0" cy="254635"/>
            </a:xfrm>
            <a:custGeom>
              <a:rect b="b" l="l" r="r" t="t"/>
              <a:pathLst>
                <a:path extrusionOk="0" h="254635" w="120000">
                  <a:moveTo>
                    <a:pt x="0" y="254178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19" name="Google Shape;4819;g27a17394344_1_5072"/>
            <p:cNvSpPr/>
            <p:nvPr/>
          </p:nvSpPr>
          <p:spPr>
            <a:xfrm>
              <a:off x="8050555" y="4432825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820" name="Google Shape;4820;g27a17394344_1_5072"/>
          <p:cNvSpPr txBox="1"/>
          <p:nvPr/>
        </p:nvSpPr>
        <p:spPr>
          <a:xfrm>
            <a:off x="5224723" y="2718344"/>
            <a:ext cx="1082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.__proto__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21" name="Google Shape;4821;g27a17394344_1_50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822" name="Google Shape;4822;g27a17394344_1_5072"/>
          <p:cNvSpPr txBox="1"/>
          <p:nvPr>
            <p:ph type="title"/>
          </p:nvPr>
        </p:nvSpPr>
        <p:spPr>
          <a:xfrm>
            <a:off x="365873" y="157387"/>
            <a:ext cx="7024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INHERITANCE BETWEEN	“CLASSES”</a:t>
            </a:r>
            <a:endParaRPr/>
          </a:p>
        </p:txBody>
      </p:sp>
      <p:grpSp>
        <p:nvGrpSpPr>
          <p:cNvPr id="4823" name="Google Shape;4823;g27a17394344_1_5072"/>
          <p:cNvGrpSpPr/>
          <p:nvPr/>
        </p:nvGrpSpPr>
        <p:grpSpPr>
          <a:xfrm>
            <a:off x="4881857" y="4677524"/>
            <a:ext cx="198308" cy="327118"/>
            <a:chOff x="8050555" y="7713595"/>
            <a:chExt cx="327025" cy="539442"/>
          </a:xfrm>
        </p:grpSpPr>
        <p:sp>
          <p:nvSpPr>
            <p:cNvPr id="4824" name="Google Shape;4824;g27a17394344_1_5072"/>
            <p:cNvSpPr/>
            <p:nvPr/>
          </p:nvSpPr>
          <p:spPr>
            <a:xfrm>
              <a:off x="8213901" y="7998403"/>
              <a:ext cx="0" cy="254634"/>
            </a:xfrm>
            <a:custGeom>
              <a:rect b="b" l="l" r="r" t="t"/>
              <a:pathLst>
                <a:path extrusionOk="0" h="254634" w="120000">
                  <a:moveTo>
                    <a:pt x="0" y="254178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25" name="Google Shape;4825;g27a17394344_1_5072"/>
            <p:cNvSpPr/>
            <p:nvPr/>
          </p:nvSpPr>
          <p:spPr>
            <a:xfrm>
              <a:off x="8050555" y="7713595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826" name="Google Shape;4826;g27a17394344_1_5072"/>
          <p:cNvSpPr txBox="1"/>
          <p:nvPr/>
        </p:nvSpPr>
        <p:spPr>
          <a:xfrm>
            <a:off x="5224723" y="4721220"/>
            <a:ext cx="1082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.__proto__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27" name="Google Shape;4827;g27a17394344_1_5072"/>
          <p:cNvSpPr txBox="1"/>
          <p:nvPr/>
        </p:nvSpPr>
        <p:spPr>
          <a:xfrm>
            <a:off x="4056485" y="1856758"/>
            <a:ext cx="1849500" cy="434700"/>
          </a:xfrm>
          <a:prstGeom prst="rect">
            <a:avLst/>
          </a:prstGeom>
          <a:solidFill>
            <a:srgbClr val="FFFFFF">
              <a:alpha val="40390"/>
            </a:srgbClr>
          </a:solidFill>
          <a:ln>
            <a:noFill/>
          </a:ln>
        </p:spPr>
        <p:txBody>
          <a:bodyPr anchorCtr="0" anchor="t" bIns="0" lIns="0" spcFirstLastPara="1" rIns="0" wrap="square" tIns="51600">
            <a:spAutoFit/>
          </a:bodyPr>
          <a:lstStyle/>
          <a:p>
            <a:pPr indent="279400" lvl="0" marL="165100" marR="152400" rtl="0" algn="l">
              <a:lnSpc>
                <a:spcPct val="107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proto</a:t>
            </a:r>
            <a:r>
              <a:rPr b="1" lang="en-US" sz="1200" u="sng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: Object.prototype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28" name="Google Shape;4828;g27a17394344_1_5072"/>
          <p:cNvSpPr/>
          <p:nvPr/>
        </p:nvSpPr>
        <p:spPr>
          <a:xfrm>
            <a:off x="3779266" y="3145451"/>
            <a:ext cx="2408315" cy="1404176"/>
          </a:xfrm>
          <a:custGeom>
            <a:rect b="b" l="l" r="r" t="t"/>
            <a:pathLst>
              <a:path extrusionOk="0" h="2311400" w="3964304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29" name="Google Shape;4829;g27a17394344_1_5072"/>
          <p:cNvSpPr txBox="1"/>
          <p:nvPr/>
        </p:nvSpPr>
        <p:spPr>
          <a:xfrm>
            <a:off x="3779266" y="3145451"/>
            <a:ext cx="2404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[Student.prototype]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0" name="Google Shape;4830;g27a17394344_1_5072"/>
          <p:cNvSpPr/>
          <p:nvPr/>
        </p:nvSpPr>
        <p:spPr>
          <a:xfrm>
            <a:off x="4056485" y="3846221"/>
            <a:ext cx="1852817" cy="536210"/>
          </a:xfrm>
          <a:custGeom>
            <a:rect b="b" l="l" r="r" t="t"/>
            <a:pathLst>
              <a:path extrusionOk="0" h="882650" w="3049904">
                <a:moveTo>
                  <a:pt x="3049853" y="0"/>
                </a:moveTo>
                <a:lnTo>
                  <a:pt x="0" y="0"/>
                </a:lnTo>
                <a:lnTo>
                  <a:pt x="0" y="882130"/>
                </a:lnTo>
                <a:lnTo>
                  <a:pt x="3049853" y="882130"/>
                </a:lnTo>
                <a:lnTo>
                  <a:pt x="3049853" y="0"/>
                </a:lnTo>
                <a:close/>
              </a:path>
            </a:pathLst>
          </a:custGeom>
          <a:solidFill>
            <a:srgbClr val="FFFFFF">
              <a:alpha val="6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31" name="Google Shape;4831;g27a17394344_1_5072"/>
          <p:cNvSpPr txBox="1"/>
          <p:nvPr/>
        </p:nvSpPr>
        <p:spPr>
          <a:xfrm>
            <a:off x="4056485" y="3846221"/>
            <a:ext cx="18495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600">
            <a:spAutoFit/>
          </a:bodyPr>
          <a:lstStyle/>
          <a:p>
            <a:pPr indent="279400" lvl="0" marL="165100" marR="152400" rtl="0" algn="l">
              <a:lnSpc>
                <a:spcPct val="107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proto</a:t>
            </a:r>
            <a:r>
              <a:rPr b="1" lang="en-US" sz="1200" u="sng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: Person.prototype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2" name="Google Shape;4832;g27a17394344_1_5072"/>
          <p:cNvSpPr/>
          <p:nvPr/>
        </p:nvSpPr>
        <p:spPr>
          <a:xfrm>
            <a:off x="3779266" y="5134914"/>
            <a:ext cx="2408315" cy="1404175"/>
          </a:xfrm>
          <a:custGeom>
            <a:rect b="b" l="l" r="r" t="t"/>
            <a:pathLst>
              <a:path extrusionOk="0" h="2311400" w="3964304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33" name="Google Shape;4833;g27a17394344_1_5072"/>
          <p:cNvSpPr txBox="1"/>
          <p:nvPr/>
        </p:nvSpPr>
        <p:spPr>
          <a:xfrm>
            <a:off x="3779266" y="5134914"/>
            <a:ext cx="24042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3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[mike]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834" name="Google Shape;4834;g27a17394344_1_5072"/>
          <p:cNvGrpSpPr/>
          <p:nvPr/>
        </p:nvGrpSpPr>
        <p:grpSpPr>
          <a:xfrm>
            <a:off x="4056194" y="5835675"/>
            <a:ext cx="1849462" cy="535239"/>
            <a:chOff x="6688975" y="9623474"/>
            <a:chExt cx="3049904" cy="882650"/>
          </a:xfrm>
        </p:grpSpPr>
        <p:sp>
          <p:nvSpPr>
            <p:cNvPr id="4835" name="Google Shape;4835;g27a17394344_1_5072"/>
            <p:cNvSpPr/>
            <p:nvPr/>
          </p:nvSpPr>
          <p:spPr>
            <a:xfrm>
              <a:off x="6688975" y="9623474"/>
              <a:ext cx="3049904" cy="882650"/>
            </a:xfrm>
            <a:custGeom>
              <a:rect b="b" l="l" r="r" t="t"/>
              <a:pathLst>
                <a:path extrusionOk="0" h="882650" w="3049904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36" name="Google Shape;4836;g27a17394344_1_5072"/>
            <p:cNvSpPr/>
            <p:nvPr/>
          </p:nvSpPr>
          <p:spPr>
            <a:xfrm>
              <a:off x="7428586" y="10019797"/>
              <a:ext cx="1414145" cy="0"/>
            </a:xfrm>
            <a:custGeom>
              <a:rect b="b" l="l" r="r" t="t"/>
              <a:pathLst>
                <a:path extrusionOk="0" h="120000" w="1414145">
                  <a:moveTo>
                    <a:pt x="0" y="0"/>
                  </a:moveTo>
                  <a:lnTo>
                    <a:pt x="314126" y="0"/>
                  </a:lnTo>
                </a:path>
                <a:path extrusionOk="0" h="120000" w="1414145">
                  <a:moveTo>
                    <a:pt x="1099442" y="0"/>
                  </a:moveTo>
                  <a:lnTo>
                    <a:pt x="1413569" y="0"/>
                  </a:lnTo>
                </a:path>
              </a:pathLst>
            </a:custGeom>
            <a:noFill/>
            <a:ln cap="flat" cmpd="sng" w="235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837" name="Google Shape;4837;g27a17394344_1_5072"/>
          <p:cNvSpPr txBox="1"/>
          <p:nvPr/>
        </p:nvSpPr>
        <p:spPr>
          <a:xfrm>
            <a:off x="4695517" y="5892589"/>
            <a:ext cx="769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proto	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8" name="Google Shape;4838;g27a17394344_1_5072"/>
          <p:cNvSpPr txBox="1"/>
          <p:nvPr/>
        </p:nvSpPr>
        <p:spPr>
          <a:xfrm>
            <a:off x="4171642" y="6095775"/>
            <a:ext cx="16269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Student.prototype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9" name="Google Shape;4839;g27a17394344_1_5072"/>
          <p:cNvSpPr/>
          <p:nvPr/>
        </p:nvSpPr>
        <p:spPr>
          <a:xfrm>
            <a:off x="1240867" y="3373856"/>
            <a:ext cx="1926884" cy="946661"/>
          </a:xfrm>
          <a:custGeom>
            <a:rect b="b" l="l" r="r" t="t"/>
            <a:pathLst>
              <a:path extrusionOk="0" h="1558290" w="3171825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40" name="Google Shape;4840;g27a17394344_1_5072"/>
          <p:cNvSpPr txBox="1"/>
          <p:nvPr/>
        </p:nvSpPr>
        <p:spPr>
          <a:xfrm>
            <a:off x="1240867" y="3373856"/>
            <a:ext cx="1923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[Student()]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841" name="Google Shape;4841;g27a17394344_1_5072"/>
          <p:cNvGrpSpPr/>
          <p:nvPr/>
        </p:nvGrpSpPr>
        <p:grpSpPr>
          <a:xfrm>
            <a:off x="3277895" y="3747162"/>
            <a:ext cx="393626" cy="198308"/>
            <a:chOff x="5405500" y="6179357"/>
            <a:chExt cx="649120" cy="327025"/>
          </a:xfrm>
        </p:grpSpPr>
        <p:sp>
          <p:nvSpPr>
            <p:cNvPr id="4842" name="Google Shape;4842;g27a17394344_1_5072"/>
            <p:cNvSpPr/>
            <p:nvPr/>
          </p:nvSpPr>
          <p:spPr>
            <a:xfrm>
              <a:off x="5405500" y="6342703"/>
              <a:ext cx="364489" cy="0"/>
            </a:xfrm>
            <a:custGeom>
              <a:rect b="b" l="l" r="r" t="t"/>
              <a:pathLst>
                <a:path extrusionOk="0" h="120000"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43" name="Google Shape;4843;g27a17394344_1_5072"/>
            <p:cNvSpPr/>
            <p:nvPr/>
          </p:nvSpPr>
          <p:spPr>
            <a:xfrm>
              <a:off x="5727595" y="6179357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844" name="Google Shape;4844;g27a17394344_1_5072"/>
          <p:cNvSpPr/>
          <p:nvPr/>
        </p:nvSpPr>
        <p:spPr>
          <a:xfrm>
            <a:off x="1225449" y="1384394"/>
            <a:ext cx="1926884" cy="946661"/>
          </a:xfrm>
          <a:custGeom>
            <a:rect b="b" l="l" r="r" t="t"/>
            <a:pathLst>
              <a:path extrusionOk="0" h="1558289" w="3171825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45" name="Google Shape;4845;g27a17394344_1_5072"/>
          <p:cNvSpPr txBox="1"/>
          <p:nvPr/>
        </p:nvSpPr>
        <p:spPr>
          <a:xfrm>
            <a:off x="1225449" y="1384394"/>
            <a:ext cx="1923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Constructor function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[Person()]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846" name="Google Shape;4846;g27a17394344_1_5072"/>
          <p:cNvGrpSpPr/>
          <p:nvPr/>
        </p:nvGrpSpPr>
        <p:grpSpPr>
          <a:xfrm>
            <a:off x="3262479" y="1757703"/>
            <a:ext cx="393626" cy="198308"/>
            <a:chOff x="5380077" y="2898587"/>
            <a:chExt cx="649119" cy="327025"/>
          </a:xfrm>
        </p:grpSpPr>
        <p:sp>
          <p:nvSpPr>
            <p:cNvPr id="4847" name="Google Shape;4847;g27a17394344_1_5072"/>
            <p:cNvSpPr/>
            <p:nvPr/>
          </p:nvSpPr>
          <p:spPr>
            <a:xfrm>
              <a:off x="5380077" y="3061932"/>
              <a:ext cx="364489" cy="0"/>
            </a:xfrm>
            <a:custGeom>
              <a:rect b="b" l="l" r="r" t="t"/>
              <a:pathLst>
                <a:path extrusionOk="0" h="120000"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48" name="Google Shape;4848;g27a17394344_1_5072"/>
            <p:cNvSpPr/>
            <p:nvPr/>
          </p:nvSpPr>
          <p:spPr>
            <a:xfrm>
              <a:off x="5702171" y="2898587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849" name="Google Shape;4849;g27a17394344_1_5072"/>
          <p:cNvGrpSpPr/>
          <p:nvPr/>
        </p:nvGrpSpPr>
        <p:grpSpPr>
          <a:xfrm>
            <a:off x="11545974" y="1346474"/>
            <a:ext cx="244131" cy="5126646"/>
            <a:chOff x="19040194" y="2220438"/>
            <a:chExt cx="402590" cy="8454232"/>
          </a:xfrm>
        </p:grpSpPr>
        <p:sp>
          <p:nvSpPr>
            <p:cNvPr id="4850" name="Google Shape;4850;g27a17394344_1_5072"/>
            <p:cNvSpPr/>
            <p:nvPr/>
          </p:nvSpPr>
          <p:spPr>
            <a:xfrm>
              <a:off x="19241235" y="2570165"/>
              <a:ext cx="0" cy="8104505"/>
            </a:xfrm>
            <a:custGeom>
              <a:rect b="b" l="l" r="r" t="t"/>
              <a:pathLst>
                <a:path extrusionOk="0" h="8104505" w="120000">
                  <a:moveTo>
                    <a:pt x="0" y="0"/>
                  </a:moveTo>
                  <a:lnTo>
                    <a:pt x="0" y="52354"/>
                  </a:lnTo>
                  <a:lnTo>
                    <a:pt x="0" y="8104220"/>
                  </a:lnTo>
                </a:path>
              </a:pathLst>
            </a:custGeom>
            <a:noFill/>
            <a:ln cap="flat" cmpd="sng" w="104700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51" name="Google Shape;4851;g27a17394344_1_5072"/>
            <p:cNvSpPr/>
            <p:nvPr/>
          </p:nvSpPr>
          <p:spPr>
            <a:xfrm>
              <a:off x="19040194" y="2220438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F242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852" name="Google Shape;4852;g27a17394344_1_5072"/>
          <p:cNvSpPr txBox="1"/>
          <p:nvPr/>
        </p:nvSpPr>
        <p:spPr>
          <a:xfrm>
            <a:off x="10308159" y="3348848"/>
            <a:ext cx="1161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-266700" lvl="0" marL="279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425B"/>
                </a:solidFill>
                <a:latin typeface="Arial"/>
                <a:ea typeface="Arial"/>
                <a:cs typeface="Arial"/>
                <a:sym typeface="Arial"/>
              </a:rPr>
              <a:t>PROTOTYPE CHAIN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3" name="Google Shape;4853;g27a17394344_1_5072"/>
          <p:cNvSpPr/>
          <p:nvPr/>
        </p:nvSpPr>
        <p:spPr>
          <a:xfrm>
            <a:off x="1649540" y="1888506"/>
            <a:ext cx="889183" cy="243416"/>
          </a:xfrm>
          <a:custGeom>
            <a:rect b="b" l="l" r="r" t="t"/>
            <a:pathLst>
              <a:path extrusionOk="0" h="400685" w="1463675">
                <a:moveTo>
                  <a:pt x="0" y="0"/>
                </a:moveTo>
                <a:lnTo>
                  <a:pt x="1463325" y="0"/>
                </a:lnTo>
                <a:lnTo>
                  <a:pt x="1463325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A15A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54" name="Google Shape;4854;g27a17394344_1_5072"/>
          <p:cNvSpPr/>
          <p:nvPr/>
        </p:nvSpPr>
        <p:spPr>
          <a:xfrm>
            <a:off x="1615295" y="3885923"/>
            <a:ext cx="967878" cy="243416"/>
          </a:xfrm>
          <a:custGeom>
            <a:rect b="b" l="l" r="r" t="t"/>
            <a:pathLst>
              <a:path extrusionOk="0" h="400684" w="1593214">
                <a:moveTo>
                  <a:pt x="0" y="0"/>
                </a:moveTo>
                <a:lnTo>
                  <a:pt x="1593089" y="0"/>
                </a:lnTo>
                <a:lnTo>
                  <a:pt x="1593089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4855" name="Google Shape;4855;g27a17394344_1_5072"/>
          <p:cNvGrpSpPr/>
          <p:nvPr/>
        </p:nvGrpSpPr>
        <p:grpSpPr>
          <a:xfrm>
            <a:off x="6257397" y="5708000"/>
            <a:ext cx="3132526" cy="481714"/>
            <a:chOff x="10318927" y="9412928"/>
            <a:chExt cx="5165775" cy="794384"/>
          </a:xfrm>
        </p:grpSpPr>
        <p:sp>
          <p:nvSpPr>
            <p:cNvPr id="4856" name="Google Shape;4856;g27a17394344_1_5072"/>
            <p:cNvSpPr/>
            <p:nvPr/>
          </p:nvSpPr>
          <p:spPr>
            <a:xfrm>
              <a:off x="10455502" y="9412928"/>
              <a:ext cx="5029200" cy="794384"/>
            </a:xfrm>
            <a:custGeom>
              <a:rect b="b" l="l" r="r" t="t"/>
              <a:pathLst>
                <a:path extrusionOk="0" h="794384" w="5029200">
                  <a:moveTo>
                    <a:pt x="5028839" y="0"/>
                  </a:moveTo>
                  <a:lnTo>
                    <a:pt x="4984920" y="27475"/>
                  </a:lnTo>
                  <a:lnTo>
                    <a:pt x="4940963" y="54467"/>
                  </a:lnTo>
                  <a:lnTo>
                    <a:pt x="4896968" y="80975"/>
                  </a:lnTo>
                  <a:lnTo>
                    <a:pt x="4852936" y="107000"/>
                  </a:lnTo>
                  <a:lnTo>
                    <a:pt x="4808865" y="132541"/>
                  </a:lnTo>
                  <a:lnTo>
                    <a:pt x="4764757" y="157598"/>
                  </a:lnTo>
                  <a:lnTo>
                    <a:pt x="4720610" y="182171"/>
                  </a:lnTo>
                  <a:lnTo>
                    <a:pt x="4676426" y="206261"/>
                  </a:lnTo>
                  <a:lnTo>
                    <a:pt x="4632204" y="229867"/>
                  </a:lnTo>
                  <a:lnTo>
                    <a:pt x="4587943" y="252989"/>
                  </a:lnTo>
                  <a:lnTo>
                    <a:pt x="4543645" y="275628"/>
                  </a:lnTo>
                  <a:lnTo>
                    <a:pt x="4499309" y="297783"/>
                  </a:lnTo>
                  <a:lnTo>
                    <a:pt x="4454936" y="319454"/>
                  </a:lnTo>
                  <a:lnTo>
                    <a:pt x="4410524" y="340641"/>
                  </a:lnTo>
                  <a:lnTo>
                    <a:pt x="4366074" y="361345"/>
                  </a:lnTo>
                  <a:lnTo>
                    <a:pt x="4321586" y="381565"/>
                  </a:lnTo>
                  <a:lnTo>
                    <a:pt x="4277061" y="401301"/>
                  </a:lnTo>
                  <a:lnTo>
                    <a:pt x="4232498" y="420554"/>
                  </a:lnTo>
                  <a:lnTo>
                    <a:pt x="4187896" y="439323"/>
                  </a:lnTo>
                  <a:lnTo>
                    <a:pt x="4143257" y="457608"/>
                  </a:lnTo>
                  <a:lnTo>
                    <a:pt x="4098580" y="475409"/>
                  </a:lnTo>
                  <a:lnTo>
                    <a:pt x="4053865" y="492727"/>
                  </a:lnTo>
                  <a:lnTo>
                    <a:pt x="4009112" y="509561"/>
                  </a:lnTo>
                  <a:lnTo>
                    <a:pt x="3964321" y="525911"/>
                  </a:lnTo>
                  <a:lnTo>
                    <a:pt x="3919493" y="541778"/>
                  </a:lnTo>
                  <a:lnTo>
                    <a:pt x="3874626" y="557161"/>
                  </a:lnTo>
                  <a:lnTo>
                    <a:pt x="3829721" y="572060"/>
                  </a:lnTo>
                  <a:lnTo>
                    <a:pt x="3784779" y="586476"/>
                  </a:lnTo>
                  <a:lnTo>
                    <a:pt x="3739799" y="600407"/>
                  </a:lnTo>
                  <a:lnTo>
                    <a:pt x="3694780" y="613855"/>
                  </a:lnTo>
                  <a:lnTo>
                    <a:pt x="3649724" y="626820"/>
                  </a:lnTo>
                  <a:lnTo>
                    <a:pt x="3604630" y="639300"/>
                  </a:lnTo>
                  <a:lnTo>
                    <a:pt x="3559498" y="651297"/>
                  </a:lnTo>
                  <a:lnTo>
                    <a:pt x="3514328" y="662811"/>
                  </a:lnTo>
                  <a:lnTo>
                    <a:pt x="3469121" y="673840"/>
                  </a:lnTo>
                  <a:lnTo>
                    <a:pt x="3423875" y="684386"/>
                  </a:lnTo>
                  <a:lnTo>
                    <a:pt x="3378591" y="694448"/>
                  </a:lnTo>
                  <a:lnTo>
                    <a:pt x="3333270" y="704026"/>
                  </a:lnTo>
                  <a:lnTo>
                    <a:pt x="3287910" y="713121"/>
                  </a:lnTo>
                  <a:lnTo>
                    <a:pt x="3242513" y="721732"/>
                  </a:lnTo>
                  <a:lnTo>
                    <a:pt x="3197078" y="729859"/>
                  </a:lnTo>
                  <a:lnTo>
                    <a:pt x="3151605" y="737503"/>
                  </a:lnTo>
                  <a:lnTo>
                    <a:pt x="3106094" y="744662"/>
                  </a:lnTo>
                  <a:lnTo>
                    <a:pt x="3060545" y="751339"/>
                  </a:lnTo>
                  <a:lnTo>
                    <a:pt x="3014958" y="757531"/>
                  </a:lnTo>
                  <a:lnTo>
                    <a:pt x="2969333" y="763240"/>
                  </a:lnTo>
                  <a:lnTo>
                    <a:pt x="2923671" y="768465"/>
                  </a:lnTo>
                  <a:lnTo>
                    <a:pt x="2877970" y="773206"/>
                  </a:lnTo>
                  <a:lnTo>
                    <a:pt x="2832232" y="777463"/>
                  </a:lnTo>
                  <a:lnTo>
                    <a:pt x="2786455" y="781237"/>
                  </a:lnTo>
                  <a:lnTo>
                    <a:pt x="2740641" y="784527"/>
                  </a:lnTo>
                  <a:lnTo>
                    <a:pt x="2694789" y="787334"/>
                  </a:lnTo>
                  <a:lnTo>
                    <a:pt x="2648899" y="789657"/>
                  </a:lnTo>
                  <a:lnTo>
                    <a:pt x="2602971" y="791496"/>
                  </a:lnTo>
                  <a:lnTo>
                    <a:pt x="2557005" y="792851"/>
                  </a:lnTo>
                  <a:lnTo>
                    <a:pt x="2511001" y="793722"/>
                  </a:lnTo>
                  <a:lnTo>
                    <a:pt x="2464959" y="794110"/>
                  </a:lnTo>
                  <a:lnTo>
                    <a:pt x="2418880" y="794014"/>
                  </a:lnTo>
                  <a:lnTo>
                    <a:pt x="2372762" y="793435"/>
                  </a:lnTo>
                  <a:lnTo>
                    <a:pt x="2326607" y="792372"/>
                  </a:lnTo>
                  <a:lnTo>
                    <a:pt x="2280414" y="790825"/>
                  </a:lnTo>
                  <a:lnTo>
                    <a:pt x="2234183" y="788794"/>
                  </a:lnTo>
                  <a:lnTo>
                    <a:pt x="2187913" y="786279"/>
                  </a:lnTo>
                  <a:lnTo>
                    <a:pt x="2141606" y="783281"/>
                  </a:lnTo>
                  <a:lnTo>
                    <a:pt x="2095261" y="779800"/>
                  </a:lnTo>
                  <a:lnTo>
                    <a:pt x="2048879" y="775834"/>
                  </a:lnTo>
                  <a:lnTo>
                    <a:pt x="2002458" y="771385"/>
                  </a:lnTo>
                  <a:lnTo>
                    <a:pt x="1955999" y="766452"/>
                  </a:lnTo>
                  <a:lnTo>
                    <a:pt x="1909503" y="761035"/>
                  </a:lnTo>
                  <a:lnTo>
                    <a:pt x="1862968" y="755135"/>
                  </a:lnTo>
                  <a:lnTo>
                    <a:pt x="1816396" y="748751"/>
                  </a:lnTo>
                  <a:lnTo>
                    <a:pt x="1769786" y="741883"/>
                  </a:lnTo>
                  <a:lnTo>
                    <a:pt x="1723137" y="734531"/>
                  </a:lnTo>
                  <a:lnTo>
                    <a:pt x="1676451" y="726696"/>
                  </a:lnTo>
                  <a:lnTo>
                    <a:pt x="1629727" y="718377"/>
                  </a:lnTo>
                  <a:lnTo>
                    <a:pt x="1582966" y="709575"/>
                  </a:lnTo>
                  <a:lnTo>
                    <a:pt x="1536166" y="700288"/>
                  </a:lnTo>
                  <a:lnTo>
                    <a:pt x="1489328" y="690518"/>
                  </a:lnTo>
                  <a:lnTo>
                    <a:pt x="1442453" y="680264"/>
                  </a:lnTo>
                  <a:lnTo>
                    <a:pt x="1395539" y="669527"/>
                  </a:lnTo>
                  <a:lnTo>
                    <a:pt x="1348588" y="658306"/>
                  </a:lnTo>
                  <a:lnTo>
                    <a:pt x="1301598" y="646601"/>
                  </a:lnTo>
                  <a:lnTo>
                    <a:pt x="1254571" y="634412"/>
                  </a:lnTo>
                  <a:lnTo>
                    <a:pt x="1207506" y="621740"/>
                  </a:lnTo>
                  <a:lnTo>
                    <a:pt x="1160403" y="608584"/>
                  </a:lnTo>
                  <a:lnTo>
                    <a:pt x="1113262" y="594944"/>
                  </a:lnTo>
                  <a:lnTo>
                    <a:pt x="1066083" y="580820"/>
                  </a:lnTo>
                  <a:lnTo>
                    <a:pt x="1018867" y="566213"/>
                  </a:lnTo>
                  <a:lnTo>
                    <a:pt x="971612" y="551122"/>
                  </a:lnTo>
                  <a:lnTo>
                    <a:pt x="924319" y="535548"/>
                  </a:lnTo>
                  <a:lnTo>
                    <a:pt x="876989" y="519489"/>
                  </a:lnTo>
                  <a:lnTo>
                    <a:pt x="829621" y="502947"/>
                  </a:lnTo>
                  <a:lnTo>
                    <a:pt x="782214" y="485922"/>
                  </a:lnTo>
                  <a:lnTo>
                    <a:pt x="734770" y="468412"/>
                  </a:lnTo>
                  <a:lnTo>
                    <a:pt x="687288" y="450419"/>
                  </a:lnTo>
                  <a:lnTo>
                    <a:pt x="639768" y="431942"/>
                  </a:lnTo>
                  <a:lnTo>
                    <a:pt x="592210" y="412982"/>
                  </a:lnTo>
                  <a:lnTo>
                    <a:pt x="544614" y="393537"/>
                  </a:lnTo>
                  <a:lnTo>
                    <a:pt x="496981" y="373609"/>
                  </a:lnTo>
                  <a:lnTo>
                    <a:pt x="449309" y="353198"/>
                  </a:lnTo>
                  <a:lnTo>
                    <a:pt x="401600" y="332302"/>
                  </a:lnTo>
                  <a:lnTo>
                    <a:pt x="353852" y="310923"/>
                  </a:lnTo>
                  <a:lnTo>
                    <a:pt x="306067" y="289060"/>
                  </a:lnTo>
                  <a:lnTo>
                    <a:pt x="258244" y="266714"/>
                  </a:lnTo>
                  <a:lnTo>
                    <a:pt x="210383" y="243883"/>
                  </a:lnTo>
                  <a:lnTo>
                    <a:pt x="162484" y="220569"/>
                  </a:lnTo>
                  <a:lnTo>
                    <a:pt x="114547" y="196772"/>
                  </a:lnTo>
                  <a:lnTo>
                    <a:pt x="66572" y="172490"/>
                  </a:lnTo>
                  <a:lnTo>
                    <a:pt x="18559" y="147725"/>
                  </a:lnTo>
                  <a:lnTo>
                    <a:pt x="0" y="137774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57" name="Google Shape;4857;g27a17394344_1_5072"/>
            <p:cNvSpPr/>
            <p:nvPr/>
          </p:nvSpPr>
          <p:spPr>
            <a:xfrm>
              <a:off x="10318927" y="9477471"/>
              <a:ext cx="196850" cy="160654"/>
            </a:xfrm>
            <a:custGeom>
              <a:rect b="b" l="l" r="r" t="t"/>
              <a:pathLst>
                <a:path extrusionOk="0" h="160654" w="196850">
                  <a:moveTo>
                    <a:pt x="0" y="0"/>
                  </a:moveTo>
                  <a:lnTo>
                    <a:pt x="113467" y="160642"/>
                  </a:lnTo>
                  <a:lnTo>
                    <a:pt x="196595" y="5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858" name="Google Shape;4858;g27a17394344_1_5072"/>
          <p:cNvGrpSpPr/>
          <p:nvPr/>
        </p:nvGrpSpPr>
        <p:grpSpPr>
          <a:xfrm>
            <a:off x="4001789" y="1514676"/>
            <a:ext cx="5283623" cy="3959454"/>
            <a:chOff x="6599257" y="2497817"/>
            <a:chExt cx="8713098" cy="6529443"/>
          </a:xfrm>
        </p:grpSpPr>
        <p:sp>
          <p:nvSpPr>
            <p:cNvPr id="4859" name="Google Shape;4859;g27a17394344_1_5072"/>
            <p:cNvSpPr/>
            <p:nvPr/>
          </p:nvSpPr>
          <p:spPr>
            <a:xfrm>
              <a:off x="6599257" y="2497817"/>
              <a:ext cx="1463675" cy="400685"/>
            </a:xfrm>
            <a:custGeom>
              <a:rect b="b" l="l" r="r" t="t"/>
              <a:pathLst>
                <a:path extrusionOk="0" h="400685" w="1463675">
                  <a:moveTo>
                    <a:pt x="0" y="0"/>
                  </a:moveTo>
                  <a:lnTo>
                    <a:pt x="1463325" y="0"/>
                  </a:lnTo>
                  <a:lnTo>
                    <a:pt x="1463325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60" name="Google Shape;4860;g27a17394344_1_5072"/>
            <p:cNvSpPr/>
            <p:nvPr/>
          </p:nvSpPr>
          <p:spPr>
            <a:xfrm>
              <a:off x="10581605" y="6472656"/>
              <a:ext cx="4730750" cy="2554604"/>
            </a:xfrm>
            <a:custGeom>
              <a:rect b="b" l="l" r="r" t="t"/>
              <a:pathLst>
                <a:path extrusionOk="0" h="2554604" w="4730750">
                  <a:moveTo>
                    <a:pt x="4730143" y="2554400"/>
                  </a:moveTo>
                  <a:lnTo>
                    <a:pt x="4703631" y="2512116"/>
                  </a:lnTo>
                  <a:lnTo>
                    <a:pt x="4676865" y="2470184"/>
                  </a:lnTo>
                  <a:lnTo>
                    <a:pt x="4649847" y="2428604"/>
                  </a:lnTo>
                  <a:lnTo>
                    <a:pt x="4622575" y="2387376"/>
                  </a:lnTo>
                  <a:lnTo>
                    <a:pt x="4595050" y="2346501"/>
                  </a:lnTo>
                  <a:lnTo>
                    <a:pt x="4567271" y="2305978"/>
                  </a:lnTo>
                  <a:lnTo>
                    <a:pt x="4539239" y="2265807"/>
                  </a:lnTo>
                  <a:lnTo>
                    <a:pt x="4510954" y="2225988"/>
                  </a:lnTo>
                  <a:lnTo>
                    <a:pt x="4482416" y="2186522"/>
                  </a:lnTo>
                  <a:lnTo>
                    <a:pt x="4453624" y="2147408"/>
                  </a:lnTo>
                  <a:lnTo>
                    <a:pt x="4424579" y="2108646"/>
                  </a:lnTo>
                  <a:lnTo>
                    <a:pt x="4395281" y="2070236"/>
                  </a:lnTo>
                  <a:lnTo>
                    <a:pt x="4365729" y="2032178"/>
                  </a:lnTo>
                  <a:lnTo>
                    <a:pt x="4335924" y="1994473"/>
                  </a:lnTo>
                  <a:lnTo>
                    <a:pt x="4305866" y="1957120"/>
                  </a:lnTo>
                  <a:lnTo>
                    <a:pt x="4275555" y="1920119"/>
                  </a:lnTo>
                  <a:lnTo>
                    <a:pt x="4244990" y="1883470"/>
                  </a:lnTo>
                  <a:lnTo>
                    <a:pt x="4214172" y="1847174"/>
                  </a:lnTo>
                  <a:lnTo>
                    <a:pt x="4183101" y="1811229"/>
                  </a:lnTo>
                  <a:lnTo>
                    <a:pt x="4151776" y="1775637"/>
                  </a:lnTo>
                  <a:lnTo>
                    <a:pt x="4120198" y="1740398"/>
                  </a:lnTo>
                  <a:lnTo>
                    <a:pt x="4088367" y="1705510"/>
                  </a:lnTo>
                  <a:lnTo>
                    <a:pt x="4056283" y="1670975"/>
                  </a:lnTo>
                  <a:lnTo>
                    <a:pt x="4023945" y="1636792"/>
                  </a:lnTo>
                  <a:lnTo>
                    <a:pt x="3991354" y="1602961"/>
                  </a:lnTo>
                  <a:lnTo>
                    <a:pt x="3958509" y="1569482"/>
                  </a:lnTo>
                  <a:lnTo>
                    <a:pt x="3925412" y="1536355"/>
                  </a:lnTo>
                  <a:lnTo>
                    <a:pt x="3892061" y="1503581"/>
                  </a:lnTo>
                  <a:lnTo>
                    <a:pt x="3858457" y="1471159"/>
                  </a:lnTo>
                  <a:lnTo>
                    <a:pt x="3824599" y="1439089"/>
                  </a:lnTo>
                  <a:lnTo>
                    <a:pt x="3790488" y="1407372"/>
                  </a:lnTo>
                  <a:lnTo>
                    <a:pt x="3756124" y="1376006"/>
                  </a:lnTo>
                  <a:lnTo>
                    <a:pt x="3721507" y="1344993"/>
                  </a:lnTo>
                  <a:lnTo>
                    <a:pt x="3686636" y="1314332"/>
                  </a:lnTo>
                  <a:lnTo>
                    <a:pt x="3651512" y="1284024"/>
                  </a:lnTo>
                  <a:lnTo>
                    <a:pt x="3616135" y="1254067"/>
                  </a:lnTo>
                  <a:lnTo>
                    <a:pt x="3580504" y="1224463"/>
                  </a:lnTo>
                  <a:lnTo>
                    <a:pt x="3544621" y="1195211"/>
                  </a:lnTo>
                  <a:lnTo>
                    <a:pt x="3508484" y="1166311"/>
                  </a:lnTo>
                  <a:lnTo>
                    <a:pt x="3472093" y="1137763"/>
                  </a:lnTo>
                  <a:lnTo>
                    <a:pt x="3435449" y="1109568"/>
                  </a:lnTo>
                  <a:lnTo>
                    <a:pt x="3398552" y="1081725"/>
                  </a:lnTo>
                  <a:lnTo>
                    <a:pt x="3361402" y="1054234"/>
                  </a:lnTo>
                  <a:lnTo>
                    <a:pt x="3323999" y="1027095"/>
                  </a:lnTo>
                  <a:lnTo>
                    <a:pt x="3286342" y="1000309"/>
                  </a:lnTo>
                  <a:lnTo>
                    <a:pt x="3248432" y="973874"/>
                  </a:lnTo>
                  <a:lnTo>
                    <a:pt x="3210268" y="947792"/>
                  </a:lnTo>
                  <a:lnTo>
                    <a:pt x="3171851" y="922063"/>
                  </a:lnTo>
                  <a:lnTo>
                    <a:pt x="3133181" y="896685"/>
                  </a:lnTo>
                  <a:lnTo>
                    <a:pt x="3094258" y="871660"/>
                  </a:lnTo>
                  <a:lnTo>
                    <a:pt x="3055081" y="846986"/>
                  </a:lnTo>
                  <a:lnTo>
                    <a:pt x="3015652" y="822665"/>
                  </a:lnTo>
                  <a:lnTo>
                    <a:pt x="2975968" y="798697"/>
                  </a:lnTo>
                  <a:lnTo>
                    <a:pt x="2936032" y="775080"/>
                  </a:lnTo>
                  <a:lnTo>
                    <a:pt x="2895842" y="751816"/>
                  </a:lnTo>
                  <a:lnTo>
                    <a:pt x="2855399" y="728904"/>
                  </a:lnTo>
                  <a:lnTo>
                    <a:pt x="2814703" y="706344"/>
                  </a:lnTo>
                  <a:lnTo>
                    <a:pt x="2773753" y="684136"/>
                  </a:lnTo>
                  <a:lnTo>
                    <a:pt x="2732550" y="662281"/>
                  </a:lnTo>
                  <a:lnTo>
                    <a:pt x="2691094" y="640778"/>
                  </a:lnTo>
                  <a:lnTo>
                    <a:pt x="2649384" y="619627"/>
                  </a:lnTo>
                  <a:lnTo>
                    <a:pt x="2607422" y="598828"/>
                  </a:lnTo>
                  <a:lnTo>
                    <a:pt x="2565206" y="578382"/>
                  </a:lnTo>
                  <a:lnTo>
                    <a:pt x="2522736" y="558287"/>
                  </a:lnTo>
                  <a:lnTo>
                    <a:pt x="2480013" y="538545"/>
                  </a:lnTo>
                  <a:lnTo>
                    <a:pt x="2437038" y="519156"/>
                  </a:lnTo>
                  <a:lnTo>
                    <a:pt x="2393808" y="500118"/>
                  </a:lnTo>
                  <a:lnTo>
                    <a:pt x="2350326" y="481432"/>
                  </a:lnTo>
                  <a:lnTo>
                    <a:pt x="2306590" y="463099"/>
                  </a:lnTo>
                  <a:lnTo>
                    <a:pt x="2262601" y="445118"/>
                  </a:lnTo>
                  <a:lnTo>
                    <a:pt x="2218358" y="427490"/>
                  </a:lnTo>
                  <a:lnTo>
                    <a:pt x="2173863" y="410213"/>
                  </a:lnTo>
                  <a:lnTo>
                    <a:pt x="2129114" y="393289"/>
                  </a:lnTo>
                  <a:lnTo>
                    <a:pt x="2084111" y="376717"/>
                  </a:lnTo>
                  <a:lnTo>
                    <a:pt x="2038856" y="360497"/>
                  </a:lnTo>
                  <a:lnTo>
                    <a:pt x="1993347" y="344629"/>
                  </a:lnTo>
                  <a:lnTo>
                    <a:pt x="1947585" y="329114"/>
                  </a:lnTo>
                  <a:lnTo>
                    <a:pt x="1901569" y="313951"/>
                  </a:lnTo>
                  <a:lnTo>
                    <a:pt x="1855301" y="299140"/>
                  </a:lnTo>
                  <a:lnTo>
                    <a:pt x="1808779" y="284681"/>
                  </a:lnTo>
                  <a:lnTo>
                    <a:pt x="1762003" y="270574"/>
                  </a:lnTo>
                  <a:lnTo>
                    <a:pt x="1714975" y="256820"/>
                  </a:lnTo>
                  <a:lnTo>
                    <a:pt x="1667693" y="243418"/>
                  </a:lnTo>
                  <a:lnTo>
                    <a:pt x="1620158" y="230368"/>
                  </a:lnTo>
                  <a:lnTo>
                    <a:pt x="1572369" y="217670"/>
                  </a:lnTo>
                  <a:lnTo>
                    <a:pt x="1524327" y="205325"/>
                  </a:lnTo>
                  <a:lnTo>
                    <a:pt x="1476032" y="193332"/>
                  </a:lnTo>
                  <a:lnTo>
                    <a:pt x="1427484" y="181691"/>
                  </a:lnTo>
                  <a:lnTo>
                    <a:pt x="1378682" y="170402"/>
                  </a:lnTo>
                  <a:lnTo>
                    <a:pt x="1329627" y="159466"/>
                  </a:lnTo>
                  <a:lnTo>
                    <a:pt x="1280319" y="148881"/>
                  </a:lnTo>
                  <a:lnTo>
                    <a:pt x="1230758" y="138649"/>
                  </a:lnTo>
                  <a:lnTo>
                    <a:pt x="1180943" y="128769"/>
                  </a:lnTo>
                  <a:lnTo>
                    <a:pt x="1130875" y="119242"/>
                  </a:lnTo>
                  <a:lnTo>
                    <a:pt x="1080553" y="110066"/>
                  </a:lnTo>
                  <a:lnTo>
                    <a:pt x="1029979" y="101243"/>
                  </a:lnTo>
                  <a:lnTo>
                    <a:pt x="979151" y="92772"/>
                  </a:lnTo>
                  <a:lnTo>
                    <a:pt x="928070" y="84653"/>
                  </a:lnTo>
                  <a:lnTo>
                    <a:pt x="876735" y="76887"/>
                  </a:lnTo>
                  <a:lnTo>
                    <a:pt x="825147" y="69472"/>
                  </a:lnTo>
                  <a:lnTo>
                    <a:pt x="773306" y="62410"/>
                  </a:lnTo>
                  <a:lnTo>
                    <a:pt x="721212" y="55700"/>
                  </a:lnTo>
                  <a:lnTo>
                    <a:pt x="668864" y="49343"/>
                  </a:lnTo>
                  <a:lnTo>
                    <a:pt x="616263" y="43337"/>
                  </a:lnTo>
                  <a:lnTo>
                    <a:pt x="563409" y="37684"/>
                  </a:lnTo>
                  <a:lnTo>
                    <a:pt x="510301" y="32383"/>
                  </a:lnTo>
                  <a:lnTo>
                    <a:pt x="456940" y="27434"/>
                  </a:lnTo>
                  <a:lnTo>
                    <a:pt x="403326" y="22838"/>
                  </a:lnTo>
                  <a:lnTo>
                    <a:pt x="349459" y="18593"/>
                  </a:lnTo>
                  <a:lnTo>
                    <a:pt x="295338" y="14701"/>
                  </a:lnTo>
                  <a:lnTo>
                    <a:pt x="240964" y="11161"/>
                  </a:lnTo>
                  <a:lnTo>
                    <a:pt x="186337" y="7974"/>
                  </a:lnTo>
                  <a:lnTo>
                    <a:pt x="131456" y="5138"/>
                  </a:lnTo>
                  <a:lnTo>
                    <a:pt x="76322" y="2655"/>
                  </a:lnTo>
                  <a:lnTo>
                    <a:pt x="20935" y="524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61" name="Google Shape;4861;g27a17394344_1_5072"/>
            <p:cNvSpPr/>
            <p:nvPr/>
          </p:nvSpPr>
          <p:spPr>
            <a:xfrm>
              <a:off x="10426684" y="6385253"/>
              <a:ext cx="178434" cy="175895"/>
            </a:xfrm>
            <a:custGeom>
              <a:rect b="b" l="l" r="r" t="t"/>
              <a:pathLst>
                <a:path extrusionOk="0" h="175895" w="178434">
                  <a:moveTo>
                    <a:pt x="178060" y="0"/>
                  </a:moveTo>
                  <a:lnTo>
                    <a:pt x="0" y="83521"/>
                  </a:lnTo>
                  <a:lnTo>
                    <a:pt x="173652" y="175855"/>
                  </a:lnTo>
                  <a:lnTo>
                    <a:pt x="17806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862" name="Google Shape;4862;g27a17394344_1_5072"/>
          <p:cNvSpPr txBox="1"/>
          <p:nvPr/>
        </p:nvSpPr>
        <p:spPr>
          <a:xfrm>
            <a:off x="6814579" y="6253662"/>
            <a:ext cx="17235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Can’t find </a:t>
            </a: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calcAge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here!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3" name="Google Shape;4863;g27a17394344_1_5072"/>
          <p:cNvSpPr txBox="1"/>
          <p:nvPr/>
        </p:nvSpPr>
        <p:spPr>
          <a:xfrm>
            <a:off x="7240569" y="4333359"/>
            <a:ext cx="1034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Can’t find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calcAge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here!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4" name="Google Shape;4864;g27a17394344_1_5072"/>
          <p:cNvSpPr/>
          <p:nvPr/>
        </p:nvSpPr>
        <p:spPr>
          <a:xfrm>
            <a:off x="4127129" y="6089641"/>
            <a:ext cx="785798" cy="243416"/>
          </a:xfrm>
          <a:custGeom>
            <a:rect b="b" l="l" r="r" t="t"/>
            <a:pathLst>
              <a:path extrusionOk="0" h="400684" w="1293495">
                <a:moveTo>
                  <a:pt x="0" y="0"/>
                </a:moveTo>
                <a:lnTo>
                  <a:pt x="1293258" y="0"/>
                </a:lnTo>
                <a:lnTo>
                  <a:pt x="1293258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4865" name="Google Shape;4865;g27a17394344_1_5072"/>
          <p:cNvGrpSpPr/>
          <p:nvPr/>
        </p:nvGrpSpPr>
        <p:grpSpPr>
          <a:xfrm>
            <a:off x="3957714" y="3504292"/>
            <a:ext cx="966126" cy="838854"/>
            <a:chOff x="6526574" y="5778846"/>
            <a:chExt cx="1593215" cy="1383335"/>
          </a:xfrm>
        </p:grpSpPr>
        <p:sp>
          <p:nvSpPr>
            <p:cNvPr id="4866" name="Google Shape;4866;g27a17394344_1_5072"/>
            <p:cNvSpPr/>
            <p:nvPr/>
          </p:nvSpPr>
          <p:spPr>
            <a:xfrm>
              <a:off x="6526574" y="5778846"/>
              <a:ext cx="1593215" cy="400685"/>
            </a:xfrm>
            <a:custGeom>
              <a:rect b="b" l="l" r="r" t="t"/>
              <a:pathLst>
                <a:path extrusionOk="0" h="400685" w="1593215">
                  <a:moveTo>
                    <a:pt x="0" y="0"/>
                  </a:moveTo>
                  <a:lnTo>
                    <a:pt x="1593089" y="0"/>
                  </a:lnTo>
                  <a:lnTo>
                    <a:pt x="1593089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67" name="Google Shape;4867;g27a17394344_1_5072"/>
            <p:cNvSpPr/>
            <p:nvPr/>
          </p:nvSpPr>
          <p:spPr>
            <a:xfrm>
              <a:off x="6866121" y="6761497"/>
              <a:ext cx="1143000" cy="400684"/>
            </a:xfrm>
            <a:custGeom>
              <a:rect b="b" l="l" r="r" t="t"/>
              <a:pathLst>
                <a:path extrusionOk="0" h="400684" w="1143000">
                  <a:moveTo>
                    <a:pt x="0" y="0"/>
                  </a:moveTo>
                  <a:lnTo>
                    <a:pt x="1142551" y="0"/>
                  </a:lnTo>
                  <a:lnTo>
                    <a:pt x="1142551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868" name="Google Shape;4868;g27a17394344_1_5072"/>
          <p:cNvGrpSpPr/>
          <p:nvPr/>
        </p:nvGrpSpPr>
        <p:grpSpPr>
          <a:xfrm>
            <a:off x="6182825" y="1247421"/>
            <a:ext cx="3375809" cy="4228630"/>
            <a:chOff x="10195952" y="2057092"/>
            <a:chExt cx="5566967" cy="6973334"/>
          </a:xfrm>
        </p:grpSpPr>
        <p:pic>
          <p:nvPicPr>
            <p:cNvPr id="4869" name="Google Shape;4869;g27a17394344_1_50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5952" y="3034921"/>
              <a:ext cx="2719396" cy="1272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0" name="Google Shape;4870;g27a17394344_1_5072"/>
            <p:cNvSpPr/>
            <p:nvPr/>
          </p:nvSpPr>
          <p:spPr>
            <a:xfrm>
              <a:off x="10398939" y="2220438"/>
              <a:ext cx="364490" cy="0"/>
            </a:xfrm>
            <a:custGeom>
              <a:rect b="b" l="l" r="r" t="t"/>
              <a:pathLst>
                <a:path extrusionOk="0" h="120000" w="364490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71" name="Google Shape;4871;g27a17394344_1_5072"/>
            <p:cNvSpPr/>
            <p:nvPr/>
          </p:nvSpPr>
          <p:spPr>
            <a:xfrm>
              <a:off x="10721034" y="2057092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72" name="Google Shape;4872;g27a17394344_1_5072"/>
            <p:cNvSpPr/>
            <p:nvPr/>
          </p:nvSpPr>
          <p:spPr>
            <a:xfrm>
              <a:off x="13137194" y="4119971"/>
              <a:ext cx="2625725" cy="4910455"/>
            </a:xfrm>
            <a:custGeom>
              <a:rect b="b" l="l" r="r" t="t"/>
              <a:pathLst>
                <a:path extrusionOk="0" h="4910455" w="2625725">
                  <a:moveTo>
                    <a:pt x="0" y="0"/>
                  </a:moveTo>
                  <a:lnTo>
                    <a:pt x="63661" y="16630"/>
                  </a:lnTo>
                  <a:lnTo>
                    <a:pt x="106607" y="28744"/>
                  </a:lnTo>
                  <a:lnTo>
                    <a:pt x="149189" y="41269"/>
                  </a:lnTo>
                  <a:lnTo>
                    <a:pt x="191409" y="54205"/>
                  </a:lnTo>
                  <a:lnTo>
                    <a:pt x="233265" y="67552"/>
                  </a:lnTo>
                  <a:lnTo>
                    <a:pt x="274758" y="81311"/>
                  </a:lnTo>
                  <a:lnTo>
                    <a:pt x="315888" y="95481"/>
                  </a:lnTo>
                  <a:lnTo>
                    <a:pt x="356656" y="110062"/>
                  </a:lnTo>
                  <a:lnTo>
                    <a:pt x="397060" y="125055"/>
                  </a:lnTo>
                  <a:lnTo>
                    <a:pt x="437101" y="140459"/>
                  </a:lnTo>
                  <a:lnTo>
                    <a:pt x="476779" y="156274"/>
                  </a:lnTo>
                  <a:lnTo>
                    <a:pt x="516094" y="172500"/>
                  </a:lnTo>
                  <a:lnTo>
                    <a:pt x="555047" y="189138"/>
                  </a:lnTo>
                  <a:lnTo>
                    <a:pt x="593636" y="206187"/>
                  </a:lnTo>
                  <a:lnTo>
                    <a:pt x="631862" y="223647"/>
                  </a:lnTo>
                  <a:lnTo>
                    <a:pt x="669725" y="241519"/>
                  </a:lnTo>
                  <a:lnTo>
                    <a:pt x="707225" y="259802"/>
                  </a:lnTo>
                  <a:lnTo>
                    <a:pt x="744362" y="278496"/>
                  </a:lnTo>
                  <a:lnTo>
                    <a:pt x="781136" y="297602"/>
                  </a:lnTo>
                  <a:lnTo>
                    <a:pt x="817547" y="317118"/>
                  </a:lnTo>
                  <a:lnTo>
                    <a:pt x="853595" y="337047"/>
                  </a:lnTo>
                  <a:lnTo>
                    <a:pt x="889280" y="357386"/>
                  </a:lnTo>
                  <a:lnTo>
                    <a:pt x="924602" y="378137"/>
                  </a:lnTo>
                  <a:lnTo>
                    <a:pt x="959561" y="399299"/>
                  </a:lnTo>
                  <a:lnTo>
                    <a:pt x="994157" y="420872"/>
                  </a:lnTo>
                  <a:lnTo>
                    <a:pt x="1028390" y="442857"/>
                  </a:lnTo>
                  <a:lnTo>
                    <a:pt x="1062260" y="465252"/>
                  </a:lnTo>
                  <a:lnTo>
                    <a:pt x="1095767" y="488060"/>
                  </a:lnTo>
                  <a:lnTo>
                    <a:pt x="1128910" y="511278"/>
                  </a:lnTo>
                  <a:lnTo>
                    <a:pt x="1161691" y="534908"/>
                  </a:lnTo>
                  <a:lnTo>
                    <a:pt x="1194109" y="558949"/>
                  </a:lnTo>
                  <a:lnTo>
                    <a:pt x="1226164" y="583401"/>
                  </a:lnTo>
                  <a:lnTo>
                    <a:pt x="1257856" y="608265"/>
                  </a:lnTo>
                  <a:lnTo>
                    <a:pt x="1289184" y="633540"/>
                  </a:lnTo>
                  <a:lnTo>
                    <a:pt x="1320150" y="659226"/>
                  </a:lnTo>
                  <a:lnTo>
                    <a:pt x="1350753" y="685324"/>
                  </a:lnTo>
                  <a:lnTo>
                    <a:pt x="1380992" y="711832"/>
                  </a:lnTo>
                  <a:lnTo>
                    <a:pt x="1410869" y="738752"/>
                  </a:lnTo>
                  <a:lnTo>
                    <a:pt x="1440383" y="766084"/>
                  </a:lnTo>
                  <a:lnTo>
                    <a:pt x="1469533" y="793827"/>
                  </a:lnTo>
                  <a:lnTo>
                    <a:pt x="1498321" y="821981"/>
                  </a:lnTo>
                  <a:lnTo>
                    <a:pt x="1526746" y="850546"/>
                  </a:lnTo>
                  <a:lnTo>
                    <a:pt x="1554807" y="879522"/>
                  </a:lnTo>
                  <a:lnTo>
                    <a:pt x="1582506" y="908910"/>
                  </a:lnTo>
                  <a:lnTo>
                    <a:pt x="1609841" y="938710"/>
                  </a:lnTo>
                  <a:lnTo>
                    <a:pt x="1636814" y="968920"/>
                  </a:lnTo>
                  <a:lnTo>
                    <a:pt x="1663423" y="999542"/>
                  </a:lnTo>
                  <a:lnTo>
                    <a:pt x="1689670" y="1030575"/>
                  </a:lnTo>
                  <a:lnTo>
                    <a:pt x="1715553" y="1062019"/>
                  </a:lnTo>
                  <a:lnTo>
                    <a:pt x="1741074" y="1093875"/>
                  </a:lnTo>
                  <a:lnTo>
                    <a:pt x="1766231" y="1126142"/>
                  </a:lnTo>
                  <a:lnTo>
                    <a:pt x="1791025" y="1158820"/>
                  </a:lnTo>
                  <a:lnTo>
                    <a:pt x="1815457" y="1191910"/>
                  </a:lnTo>
                  <a:lnTo>
                    <a:pt x="1839525" y="1225410"/>
                  </a:lnTo>
                  <a:lnTo>
                    <a:pt x="1863231" y="1259323"/>
                  </a:lnTo>
                  <a:lnTo>
                    <a:pt x="1886573" y="1293646"/>
                  </a:lnTo>
                  <a:lnTo>
                    <a:pt x="1909552" y="1328381"/>
                  </a:lnTo>
                  <a:lnTo>
                    <a:pt x="1932169" y="1363527"/>
                  </a:lnTo>
                  <a:lnTo>
                    <a:pt x="1954422" y="1399084"/>
                  </a:lnTo>
                  <a:lnTo>
                    <a:pt x="1976312" y="1435053"/>
                  </a:lnTo>
                  <a:lnTo>
                    <a:pt x="1997839" y="1471432"/>
                  </a:lnTo>
                  <a:lnTo>
                    <a:pt x="2019004" y="1508224"/>
                  </a:lnTo>
                  <a:lnTo>
                    <a:pt x="2039805" y="1545426"/>
                  </a:lnTo>
                  <a:lnTo>
                    <a:pt x="2060243" y="1583040"/>
                  </a:lnTo>
                  <a:lnTo>
                    <a:pt x="2080318" y="1621065"/>
                  </a:lnTo>
                  <a:lnTo>
                    <a:pt x="2100030" y="1659501"/>
                  </a:lnTo>
                  <a:lnTo>
                    <a:pt x="2119380" y="1698349"/>
                  </a:lnTo>
                  <a:lnTo>
                    <a:pt x="2138366" y="1737608"/>
                  </a:lnTo>
                  <a:lnTo>
                    <a:pt x="2156989" y="1777278"/>
                  </a:lnTo>
                  <a:lnTo>
                    <a:pt x="2175249" y="1817360"/>
                  </a:lnTo>
                  <a:lnTo>
                    <a:pt x="2193146" y="1857853"/>
                  </a:lnTo>
                  <a:lnTo>
                    <a:pt x="2210680" y="1898757"/>
                  </a:lnTo>
                  <a:lnTo>
                    <a:pt x="2227851" y="1940072"/>
                  </a:lnTo>
                  <a:lnTo>
                    <a:pt x="2244659" y="1981799"/>
                  </a:lnTo>
                  <a:lnTo>
                    <a:pt x="2261104" y="2023937"/>
                  </a:lnTo>
                  <a:lnTo>
                    <a:pt x="2277186" y="2066486"/>
                  </a:lnTo>
                  <a:lnTo>
                    <a:pt x="2292905" y="2109447"/>
                  </a:lnTo>
                  <a:lnTo>
                    <a:pt x="2308261" y="2152819"/>
                  </a:lnTo>
                  <a:lnTo>
                    <a:pt x="2323254" y="2196602"/>
                  </a:lnTo>
                  <a:lnTo>
                    <a:pt x="2337884" y="2240796"/>
                  </a:lnTo>
                  <a:lnTo>
                    <a:pt x="2352151" y="2285402"/>
                  </a:lnTo>
                  <a:lnTo>
                    <a:pt x="2366055" y="2330419"/>
                  </a:lnTo>
                  <a:lnTo>
                    <a:pt x="2379596" y="2375848"/>
                  </a:lnTo>
                  <a:lnTo>
                    <a:pt x="2392774" y="2421687"/>
                  </a:lnTo>
                  <a:lnTo>
                    <a:pt x="2405589" y="2467938"/>
                  </a:lnTo>
                  <a:lnTo>
                    <a:pt x="2418040" y="2514601"/>
                  </a:lnTo>
                  <a:lnTo>
                    <a:pt x="2430129" y="2561674"/>
                  </a:lnTo>
                  <a:lnTo>
                    <a:pt x="2441855" y="2609159"/>
                  </a:lnTo>
                  <a:lnTo>
                    <a:pt x="2453218" y="2657055"/>
                  </a:lnTo>
                  <a:lnTo>
                    <a:pt x="2464218" y="2705363"/>
                  </a:lnTo>
                  <a:lnTo>
                    <a:pt x="2474854" y="2754081"/>
                  </a:lnTo>
                  <a:lnTo>
                    <a:pt x="2485128" y="2803211"/>
                  </a:lnTo>
                  <a:lnTo>
                    <a:pt x="2495039" y="2852753"/>
                  </a:lnTo>
                  <a:lnTo>
                    <a:pt x="2504587" y="2902705"/>
                  </a:lnTo>
                  <a:lnTo>
                    <a:pt x="2513771" y="2953069"/>
                  </a:lnTo>
                  <a:lnTo>
                    <a:pt x="2522593" y="3003845"/>
                  </a:lnTo>
                  <a:lnTo>
                    <a:pt x="2531052" y="3055031"/>
                  </a:lnTo>
                  <a:lnTo>
                    <a:pt x="2539147" y="3106629"/>
                  </a:lnTo>
                  <a:lnTo>
                    <a:pt x="2546880" y="3158638"/>
                  </a:lnTo>
                  <a:lnTo>
                    <a:pt x="2554250" y="3211058"/>
                  </a:lnTo>
                  <a:lnTo>
                    <a:pt x="2561256" y="3263890"/>
                  </a:lnTo>
                  <a:lnTo>
                    <a:pt x="2567900" y="3317133"/>
                  </a:lnTo>
                  <a:lnTo>
                    <a:pt x="2574181" y="3370787"/>
                  </a:lnTo>
                  <a:lnTo>
                    <a:pt x="2580098" y="3424853"/>
                  </a:lnTo>
                  <a:lnTo>
                    <a:pt x="2585653" y="3479330"/>
                  </a:lnTo>
                  <a:lnTo>
                    <a:pt x="2590844" y="3534218"/>
                  </a:lnTo>
                  <a:lnTo>
                    <a:pt x="2595673" y="3589517"/>
                  </a:lnTo>
                  <a:lnTo>
                    <a:pt x="2600138" y="3645228"/>
                  </a:lnTo>
                  <a:lnTo>
                    <a:pt x="2604241" y="3701350"/>
                  </a:lnTo>
                  <a:lnTo>
                    <a:pt x="2607980" y="3757884"/>
                  </a:lnTo>
                  <a:lnTo>
                    <a:pt x="2611357" y="3814828"/>
                  </a:lnTo>
                  <a:lnTo>
                    <a:pt x="2614370" y="3872184"/>
                  </a:lnTo>
                  <a:lnTo>
                    <a:pt x="2617021" y="3929951"/>
                  </a:lnTo>
                  <a:lnTo>
                    <a:pt x="2619308" y="3988130"/>
                  </a:lnTo>
                  <a:lnTo>
                    <a:pt x="2621233" y="4046720"/>
                  </a:lnTo>
                  <a:lnTo>
                    <a:pt x="2622794" y="4105721"/>
                  </a:lnTo>
                  <a:lnTo>
                    <a:pt x="2623992" y="4165133"/>
                  </a:lnTo>
                  <a:lnTo>
                    <a:pt x="2624828" y="4224957"/>
                  </a:lnTo>
                  <a:lnTo>
                    <a:pt x="2625300" y="4285192"/>
                  </a:lnTo>
                  <a:lnTo>
                    <a:pt x="2625409" y="4345838"/>
                  </a:lnTo>
                  <a:lnTo>
                    <a:pt x="2625156" y="4406896"/>
                  </a:lnTo>
                  <a:lnTo>
                    <a:pt x="2624539" y="4468365"/>
                  </a:lnTo>
                  <a:lnTo>
                    <a:pt x="2623559" y="4530245"/>
                  </a:lnTo>
                  <a:lnTo>
                    <a:pt x="2622217" y="4592537"/>
                  </a:lnTo>
                  <a:lnTo>
                    <a:pt x="2620511" y="4655239"/>
                  </a:lnTo>
                  <a:lnTo>
                    <a:pt x="2618442" y="4718353"/>
                  </a:lnTo>
                  <a:lnTo>
                    <a:pt x="2616011" y="4781879"/>
                  </a:lnTo>
                  <a:lnTo>
                    <a:pt x="2613216" y="4845816"/>
                  </a:lnTo>
                  <a:lnTo>
                    <a:pt x="2610058" y="491016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73" name="Google Shape;4873;g27a17394344_1_5072"/>
            <p:cNvSpPr/>
            <p:nvPr/>
          </p:nvSpPr>
          <p:spPr>
            <a:xfrm>
              <a:off x="12986578" y="4039414"/>
              <a:ext cx="191769" cy="171450"/>
            </a:xfrm>
            <a:custGeom>
              <a:rect b="b" l="l" r="r" t="t"/>
              <a:pathLst>
                <a:path extrusionOk="0" h="171450" w="191769">
                  <a:moveTo>
                    <a:pt x="191669" y="0"/>
                  </a:moveTo>
                  <a:lnTo>
                    <a:pt x="0" y="44086"/>
                  </a:lnTo>
                  <a:lnTo>
                    <a:pt x="150278" y="170970"/>
                  </a:lnTo>
                  <a:lnTo>
                    <a:pt x="19166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874" name="Google Shape;4874;g27a17394344_1_5072"/>
          <p:cNvSpPr txBox="1"/>
          <p:nvPr/>
        </p:nvSpPr>
        <p:spPr>
          <a:xfrm>
            <a:off x="9883452" y="1202202"/>
            <a:ext cx="5184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5" name="Google Shape;4875;g27a17394344_1_5072"/>
          <p:cNvSpPr txBox="1"/>
          <p:nvPr/>
        </p:nvSpPr>
        <p:spPr>
          <a:xfrm>
            <a:off x="6818147" y="999010"/>
            <a:ext cx="2404200" cy="582000"/>
          </a:xfrm>
          <a:prstGeom prst="rect">
            <a:avLst/>
          </a:prstGeom>
          <a:solidFill>
            <a:srgbClr val="64A9EF"/>
          </a:solidFill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[Object.prototype]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876" name="Google Shape;4876;g27a17394344_1_5072"/>
          <p:cNvGrpSpPr/>
          <p:nvPr/>
        </p:nvGrpSpPr>
        <p:grpSpPr>
          <a:xfrm>
            <a:off x="9339812" y="1247421"/>
            <a:ext cx="393626" cy="198308"/>
            <a:chOff x="15402064" y="2057092"/>
            <a:chExt cx="649120" cy="327025"/>
          </a:xfrm>
        </p:grpSpPr>
        <p:sp>
          <p:nvSpPr>
            <p:cNvPr id="4877" name="Google Shape;4877;g27a17394344_1_5072"/>
            <p:cNvSpPr/>
            <p:nvPr/>
          </p:nvSpPr>
          <p:spPr>
            <a:xfrm>
              <a:off x="15402064" y="2220438"/>
              <a:ext cx="364490" cy="0"/>
            </a:xfrm>
            <a:custGeom>
              <a:rect b="b" l="l" r="r" t="t"/>
              <a:pathLst>
                <a:path extrusionOk="0" h="120000" w="364490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78" name="Google Shape;4878;g27a17394344_1_5072"/>
            <p:cNvSpPr/>
            <p:nvPr/>
          </p:nvSpPr>
          <p:spPr>
            <a:xfrm>
              <a:off x="15724159" y="2057092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879" name="Google Shape;4879;g27a17394344_1_5072"/>
          <p:cNvSpPr txBox="1"/>
          <p:nvPr/>
        </p:nvSpPr>
        <p:spPr>
          <a:xfrm>
            <a:off x="9098370" y="2700358"/>
            <a:ext cx="66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Here it is!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0" name="Google Shape;4880;g27a17394344_1_5072"/>
          <p:cNvGrpSpPr/>
          <p:nvPr/>
        </p:nvGrpSpPr>
        <p:grpSpPr>
          <a:xfrm>
            <a:off x="654089" y="2348844"/>
            <a:ext cx="7118422" cy="2678756"/>
            <a:chOff x="1078642" y="3873423"/>
            <a:chExt cx="11738823" cy="4417474"/>
          </a:xfrm>
        </p:grpSpPr>
        <p:sp>
          <p:nvSpPr>
            <p:cNvPr id="4881" name="Google Shape;4881;g27a17394344_1_5072"/>
            <p:cNvSpPr/>
            <p:nvPr/>
          </p:nvSpPr>
          <p:spPr>
            <a:xfrm>
              <a:off x="10748636" y="3873423"/>
              <a:ext cx="2068829" cy="400685"/>
            </a:xfrm>
            <a:custGeom>
              <a:rect b="b" l="l" r="r" t="t"/>
              <a:pathLst>
                <a:path extrusionOk="0" h="400685" w="2068829">
                  <a:moveTo>
                    <a:pt x="0" y="0"/>
                  </a:moveTo>
                  <a:lnTo>
                    <a:pt x="2068227" y="0"/>
                  </a:lnTo>
                  <a:lnTo>
                    <a:pt x="2068227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882" name="Google Shape;4882;g27a17394344_1_50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8642" y="4400403"/>
              <a:ext cx="6739759" cy="609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3" name="Google Shape;4883;g27a17394344_1_5072"/>
            <p:cNvSpPr/>
            <p:nvPr/>
          </p:nvSpPr>
          <p:spPr>
            <a:xfrm>
              <a:off x="3594403" y="4521806"/>
              <a:ext cx="1753870" cy="347979"/>
            </a:xfrm>
            <a:custGeom>
              <a:rect b="b" l="l" r="r" t="t"/>
              <a:pathLst>
                <a:path extrusionOk="0" h="347979" w="1753870">
                  <a:moveTo>
                    <a:pt x="0" y="0"/>
                  </a:moveTo>
                  <a:lnTo>
                    <a:pt x="1753561" y="0"/>
                  </a:lnTo>
                  <a:lnTo>
                    <a:pt x="1753561" y="347880"/>
                  </a:lnTo>
                  <a:lnTo>
                    <a:pt x="0" y="34788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884" name="Google Shape;4884;g27a17394344_1_50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41386" y="7681174"/>
              <a:ext cx="4177014" cy="609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5" name="Google Shape;4885;g27a17394344_1_5072"/>
            <p:cNvSpPr/>
            <p:nvPr/>
          </p:nvSpPr>
          <p:spPr>
            <a:xfrm>
              <a:off x="5350876" y="7812089"/>
              <a:ext cx="475614" cy="347979"/>
            </a:xfrm>
            <a:custGeom>
              <a:rect b="b" l="l" r="r" t="t"/>
              <a:pathLst>
                <a:path extrusionOk="0" h="347979" w="475614">
                  <a:moveTo>
                    <a:pt x="0" y="0"/>
                  </a:moveTo>
                  <a:lnTo>
                    <a:pt x="475009" y="0"/>
                  </a:lnTo>
                  <a:lnTo>
                    <a:pt x="475009" y="347912"/>
                  </a:lnTo>
                  <a:lnTo>
                    <a:pt x="0" y="34791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9" name="Shape 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0" name="Google Shape;4890;g27a17394344_1_5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4891" name="Google Shape;4891;g27a17394344_1_5194"/>
          <p:cNvSpPr txBox="1"/>
          <p:nvPr/>
        </p:nvSpPr>
        <p:spPr>
          <a:xfrm>
            <a:off x="6234633" y="1526583"/>
            <a:ext cx="57765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143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OBJECT ORIENTED PROGRAMMING (OOP) WITH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INHERITANCE BETWEEN "CLASSES": OBJECT.CREATE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2" name="Google Shape;4892;g27a17394344_1_5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3" name="Google Shape;4893;g27a17394344_1_51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7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8" name="Google Shape;4898;g27a17394344_1_5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899" name="Google Shape;4899;g27a17394344_1_5201"/>
          <p:cNvSpPr txBox="1"/>
          <p:nvPr>
            <p:ph type="title"/>
          </p:nvPr>
        </p:nvSpPr>
        <p:spPr>
          <a:xfrm>
            <a:off x="365873" y="157387"/>
            <a:ext cx="9473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INHERITANCE BETWEEN “CLASSES”: OBJECT.CREATE</a:t>
            </a:r>
            <a:endParaRPr/>
          </a:p>
        </p:txBody>
      </p:sp>
      <p:sp>
        <p:nvSpPr>
          <p:cNvPr id="4900" name="Google Shape;4900;g27a17394344_1_5201"/>
          <p:cNvSpPr/>
          <p:nvPr/>
        </p:nvSpPr>
        <p:spPr>
          <a:xfrm>
            <a:off x="5159472" y="1138315"/>
            <a:ext cx="2408315" cy="1404176"/>
          </a:xfrm>
          <a:custGeom>
            <a:rect b="b" l="l" r="r" t="t"/>
            <a:pathLst>
              <a:path extrusionOk="0" h="2311400" w="3964304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901" name="Google Shape;4901;g27a17394344_1_5201"/>
          <p:cNvSpPr txBox="1"/>
          <p:nvPr/>
        </p:nvSpPr>
        <p:spPr>
          <a:xfrm>
            <a:off x="5159472" y="1138315"/>
            <a:ext cx="2404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[PersonProto]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02" name="Google Shape;4902;g27a17394344_1_5201"/>
          <p:cNvSpPr txBox="1"/>
          <p:nvPr/>
        </p:nvSpPr>
        <p:spPr>
          <a:xfrm>
            <a:off x="5436692" y="1839084"/>
            <a:ext cx="1849500" cy="353400"/>
          </a:xfrm>
          <a:prstGeom prst="rect">
            <a:avLst/>
          </a:prstGeom>
          <a:solidFill>
            <a:srgbClr val="FFFFFF">
              <a:alpha val="40390"/>
            </a:srgbClr>
          </a:solidFill>
          <a:ln>
            <a:noFill/>
          </a:ln>
        </p:spPr>
        <p:txBody>
          <a:bodyPr anchorCtr="0" anchor="t" bIns="0" lIns="0" spcFirstLastPara="1" rIns="0" wrap="square" tIns="167125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calcAge: </a:t>
            </a:r>
            <a:r>
              <a:rPr b="1" i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903" name="Google Shape;4903;g27a17394344_1_5201"/>
          <p:cNvGrpSpPr/>
          <p:nvPr/>
        </p:nvGrpSpPr>
        <p:grpSpPr>
          <a:xfrm>
            <a:off x="11545974" y="1346474"/>
            <a:ext cx="244131" cy="5126646"/>
            <a:chOff x="19040194" y="2220438"/>
            <a:chExt cx="402590" cy="8454232"/>
          </a:xfrm>
        </p:grpSpPr>
        <p:sp>
          <p:nvSpPr>
            <p:cNvPr id="4904" name="Google Shape;4904;g27a17394344_1_5201"/>
            <p:cNvSpPr/>
            <p:nvPr/>
          </p:nvSpPr>
          <p:spPr>
            <a:xfrm>
              <a:off x="19241235" y="2570165"/>
              <a:ext cx="0" cy="8104505"/>
            </a:xfrm>
            <a:custGeom>
              <a:rect b="b" l="l" r="r" t="t"/>
              <a:pathLst>
                <a:path extrusionOk="0" h="8104505" w="120000">
                  <a:moveTo>
                    <a:pt x="0" y="0"/>
                  </a:moveTo>
                  <a:lnTo>
                    <a:pt x="0" y="52354"/>
                  </a:lnTo>
                  <a:lnTo>
                    <a:pt x="0" y="8104220"/>
                  </a:lnTo>
                </a:path>
              </a:pathLst>
            </a:custGeom>
            <a:noFill/>
            <a:ln cap="flat" cmpd="sng" w="104700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05" name="Google Shape;4905;g27a17394344_1_5201"/>
            <p:cNvSpPr/>
            <p:nvPr/>
          </p:nvSpPr>
          <p:spPr>
            <a:xfrm>
              <a:off x="19040194" y="2220438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F242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906" name="Google Shape;4906;g27a17394344_1_5201"/>
          <p:cNvSpPr txBox="1"/>
          <p:nvPr/>
        </p:nvSpPr>
        <p:spPr>
          <a:xfrm>
            <a:off x="10308159" y="3348848"/>
            <a:ext cx="1161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-266700" lvl="0" marL="279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425B"/>
                </a:solidFill>
                <a:latin typeface="Arial"/>
                <a:ea typeface="Arial"/>
                <a:cs typeface="Arial"/>
                <a:sym typeface="Arial"/>
              </a:rPr>
              <a:t>PROTOTYPE CHAIN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7" name="Google Shape;4907;g27a17394344_1_5201"/>
          <p:cNvGrpSpPr/>
          <p:nvPr/>
        </p:nvGrpSpPr>
        <p:grpSpPr>
          <a:xfrm>
            <a:off x="6261965" y="2670390"/>
            <a:ext cx="198308" cy="327118"/>
            <a:chOff x="10326460" y="4403678"/>
            <a:chExt cx="327025" cy="539443"/>
          </a:xfrm>
        </p:grpSpPr>
        <p:sp>
          <p:nvSpPr>
            <p:cNvPr id="4908" name="Google Shape;4908;g27a17394344_1_5201"/>
            <p:cNvSpPr/>
            <p:nvPr/>
          </p:nvSpPr>
          <p:spPr>
            <a:xfrm>
              <a:off x="10489806" y="4688486"/>
              <a:ext cx="0" cy="254635"/>
            </a:xfrm>
            <a:custGeom>
              <a:rect b="b" l="l" r="r" t="t"/>
              <a:pathLst>
                <a:path extrusionOk="0" h="254635" w="120000">
                  <a:moveTo>
                    <a:pt x="0" y="254178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09" name="Google Shape;4909;g27a17394344_1_5201"/>
            <p:cNvSpPr/>
            <p:nvPr/>
          </p:nvSpPr>
          <p:spPr>
            <a:xfrm>
              <a:off x="10326460" y="4403678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910" name="Google Shape;4910;g27a17394344_1_5201"/>
          <p:cNvGrpSpPr/>
          <p:nvPr/>
        </p:nvGrpSpPr>
        <p:grpSpPr>
          <a:xfrm>
            <a:off x="1700991" y="2630306"/>
            <a:ext cx="4425633" cy="406370"/>
            <a:chOff x="2805064" y="4337576"/>
            <a:chExt cx="7298207" cy="670136"/>
          </a:xfrm>
        </p:grpSpPr>
        <p:pic>
          <p:nvPicPr>
            <p:cNvPr id="4911" name="Google Shape;4911;g27a17394344_1_52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05064" y="4337576"/>
              <a:ext cx="7298207" cy="670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2" name="Google Shape;4912;g27a17394344_1_5201"/>
            <p:cNvSpPr/>
            <p:nvPr/>
          </p:nvSpPr>
          <p:spPr>
            <a:xfrm>
              <a:off x="7968770" y="4417404"/>
              <a:ext cx="1725295" cy="400685"/>
            </a:xfrm>
            <a:custGeom>
              <a:rect b="b" l="l" r="r" t="t"/>
              <a:pathLst>
                <a:path extrusionOk="0" h="400685" w="1725295">
                  <a:moveTo>
                    <a:pt x="0" y="0"/>
                  </a:moveTo>
                  <a:lnTo>
                    <a:pt x="1725223" y="0"/>
                  </a:lnTo>
                  <a:lnTo>
                    <a:pt x="1725223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913" name="Google Shape;4913;g27a17394344_1_5201"/>
          <p:cNvGrpSpPr/>
          <p:nvPr/>
        </p:nvGrpSpPr>
        <p:grpSpPr>
          <a:xfrm>
            <a:off x="2403012" y="4620405"/>
            <a:ext cx="3723677" cy="406370"/>
            <a:chOff x="3962751" y="7619401"/>
            <a:chExt cx="6140629" cy="670136"/>
          </a:xfrm>
        </p:grpSpPr>
        <p:pic>
          <p:nvPicPr>
            <p:cNvPr id="4914" name="Google Shape;4914;g27a17394344_1_52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62751" y="7619401"/>
              <a:ext cx="6140629" cy="670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5" name="Google Shape;4915;g27a17394344_1_5201"/>
            <p:cNvSpPr/>
            <p:nvPr/>
          </p:nvSpPr>
          <p:spPr>
            <a:xfrm>
              <a:off x="7843723" y="7758922"/>
              <a:ext cx="1861184" cy="400684"/>
            </a:xfrm>
            <a:custGeom>
              <a:rect b="b" l="l" r="r" t="t"/>
              <a:pathLst>
                <a:path extrusionOk="0" h="400684" w="1861184">
                  <a:moveTo>
                    <a:pt x="0" y="0"/>
                  </a:moveTo>
                  <a:lnTo>
                    <a:pt x="1860741" y="0"/>
                  </a:lnTo>
                  <a:lnTo>
                    <a:pt x="1860741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916" name="Google Shape;4916;g27a17394344_1_5201"/>
          <p:cNvSpPr txBox="1"/>
          <p:nvPr/>
        </p:nvSpPr>
        <p:spPr>
          <a:xfrm>
            <a:off x="6604934" y="2700669"/>
            <a:ext cx="1082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.__proto__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17" name="Google Shape;4917;g27a17394344_1_5201"/>
          <p:cNvSpPr/>
          <p:nvPr/>
        </p:nvSpPr>
        <p:spPr>
          <a:xfrm>
            <a:off x="5159472" y="3127778"/>
            <a:ext cx="2408315" cy="1404176"/>
          </a:xfrm>
          <a:custGeom>
            <a:rect b="b" l="l" r="r" t="t"/>
            <a:pathLst>
              <a:path extrusionOk="0" h="2311400" w="3964304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918" name="Google Shape;4918;g27a17394344_1_5201"/>
          <p:cNvSpPr txBox="1"/>
          <p:nvPr/>
        </p:nvSpPr>
        <p:spPr>
          <a:xfrm>
            <a:off x="5159472" y="3127778"/>
            <a:ext cx="2404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[StudentProto]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919" name="Google Shape;4919;g27a17394344_1_5201"/>
          <p:cNvGrpSpPr/>
          <p:nvPr/>
        </p:nvGrpSpPr>
        <p:grpSpPr>
          <a:xfrm>
            <a:off x="5436303" y="3828542"/>
            <a:ext cx="1849462" cy="535239"/>
            <a:chOff x="8964879" y="6313558"/>
            <a:chExt cx="3049904" cy="882650"/>
          </a:xfrm>
        </p:grpSpPr>
        <p:sp>
          <p:nvSpPr>
            <p:cNvPr id="4920" name="Google Shape;4920;g27a17394344_1_5201"/>
            <p:cNvSpPr/>
            <p:nvPr/>
          </p:nvSpPr>
          <p:spPr>
            <a:xfrm>
              <a:off x="8964879" y="6313558"/>
              <a:ext cx="3049904" cy="882650"/>
            </a:xfrm>
            <a:custGeom>
              <a:rect b="b" l="l" r="r" t="t"/>
              <a:pathLst>
                <a:path extrusionOk="0" h="882650" w="3049904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698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21" name="Google Shape;4921;g27a17394344_1_5201"/>
            <p:cNvSpPr/>
            <p:nvPr/>
          </p:nvSpPr>
          <p:spPr>
            <a:xfrm>
              <a:off x="9704489" y="6709880"/>
              <a:ext cx="1414145" cy="0"/>
            </a:xfrm>
            <a:custGeom>
              <a:rect b="b" l="l" r="r" t="t"/>
              <a:pathLst>
                <a:path extrusionOk="0" h="120000" w="1414145">
                  <a:moveTo>
                    <a:pt x="0" y="0"/>
                  </a:moveTo>
                  <a:lnTo>
                    <a:pt x="314126" y="0"/>
                  </a:lnTo>
                </a:path>
                <a:path extrusionOk="0" h="120000" w="1414145">
                  <a:moveTo>
                    <a:pt x="1099442" y="0"/>
                  </a:moveTo>
                  <a:lnTo>
                    <a:pt x="1413569" y="0"/>
                  </a:lnTo>
                </a:path>
              </a:pathLst>
            </a:custGeom>
            <a:noFill/>
            <a:ln cap="flat" cmpd="sng" w="235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922" name="Google Shape;4922;g27a17394344_1_5201"/>
          <p:cNvSpPr txBox="1"/>
          <p:nvPr/>
        </p:nvSpPr>
        <p:spPr>
          <a:xfrm>
            <a:off x="5436692" y="3828547"/>
            <a:ext cx="1849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75">
            <a:spAutoFit/>
          </a:bodyPr>
          <a:lstStyle/>
          <a:p>
            <a:pPr indent="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proto	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23" name="Google Shape;4923;g27a17394344_1_5201"/>
          <p:cNvSpPr txBox="1"/>
          <p:nvPr/>
        </p:nvSpPr>
        <p:spPr>
          <a:xfrm>
            <a:off x="5764966" y="4088637"/>
            <a:ext cx="11958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PersonProto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24" name="Google Shape;4924;g27a17394344_1_5201"/>
          <p:cNvSpPr/>
          <p:nvPr/>
        </p:nvSpPr>
        <p:spPr>
          <a:xfrm>
            <a:off x="5660915" y="1504051"/>
            <a:ext cx="1403790" cy="243416"/>
          </a:xfrm>
          <a:custGeom>
            <a:rect b="b" l="l" r="r" t="t"/>
            <a:pathLst>
              <a:path extrusionOk="0" h="400685" w="2310765">
                <a:moveTo>
                  <a:pt x="0" y="0"/>
                </a:moveTo>
                <a:lnTo>
                  <a:pt x="2310386" y="0"/>
                </a:lnTo>
                <a:lnTo>
                  <a:pt x="2310386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A15A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4925" name="Google Shape;4925;g27a17394344_1_5201"/>
          <p:cNvGrpSpPr/>
          <p:nvPr/>
        </p:nvGrpSpPr>
        <p:grpSpPr>
          <a:xfrm>
            <a:off x="6261965" y="4659850"/>
            <a:ext cx="198308" cy="327118"/>
            <a:chOff x="10326460" y="7684449"/>
            <a:chExt cx="327025" cy="539442"/>
          </a:xfrm>
        </p:grpSpPr>
        <p:sp>
          <p:nvSpPr>
            <p:cNvPr id="4926" name="Google Shape;4926;g27a17394344_1_5201"/>
            <p:cNvSpPr/>
            <p:nvPr/>
          </p:nvSpPr>
          <p:spPr>
            <a:xfrm>
              <a:off x="10489806" y="7969257"/>
              <a:ext cx="0" cy="254634"/>
            </a:xfrm>
            <a:custGeom>
              <a:rect b="b" l="l" r="r" t="t"/>
              <a:pathLst>
                <a:path extrusionOk="0" h="254634" w="120000">
                  <a:moveTo>
                    <a:pt x="0" y="254178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27" name="Google Shape;4927;g27a17394344_1_5201"/>
            <p:cNvSpPr/>
            <p:nvPr/>
          </p:nvSpPr>
          <p:spPr>
            <a:xfrm>
              <a:off x="10326460" y="7684449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928" name="Google Shape;4928;g27a17394344_1_5201"/>
          <p:cNvGrpSpPr/>
          <p:nvPr/>
        </p:nvGrpSpPr>
        <p:grpSpPr>
          <a:xfrm>
            <a:off x="5607218" y="3492447"/>
            <a:ext cx="1507910" cy="839375"/>
            <a:chOff x="9246731" y="5759312"/>
            <a:chExt cx="2486659" cy="1384194"/>
          </a:xfrm>
        </p:grpSpPr>
        <p:sp>
          <p:nvSpPr>
            <p:cNvPr id="4929" name="Google Shape;4929;g27a17394344_1_5201"/>
            <p:cNvSpPr/>
            <p:nvPr/>
          </p:nvSpPr>
          <p:spPr>
            <a:xfrm>
              <a:off x="9464305" y="6742822"/>
              <a:ext cx="2055495" cy="400684"/>
            </a:xfrm>
            <a:custGeom>
              <a:rect b="b" l="l" r="r" t="t"/>
              <a:pathLst>
                <a:path extrusionOk="0" h="400684" w="2055495">
                  <a:moveTo>
                    <a:pt x="0" y="0"/>
                  </a:moveTo>
                  <a:lnTo>
                    <a:pt x="2055043" y="0"/>
                  </a:lnTo>
                  <a:lnTo>
                    <a:pt x="2055043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30" name="Google Shape;4930;g27a17394344_1_5201"/>
            <p:cNvSpPr/>
            <p:nvPr/>
          </p:nvSpPr>
          <p:spPr>
            <a:xfrm>
              <a:off x="9246731" y="5759312"/>
              <a:ext cx="2486659" cy="400685"/>
            </a:xfrm>
            <a:custGeom>
              <a:rect b="b" l="l" r="r" t="t"/>
              <a:pathLst>
                <a:path extrusionOk="0" h="400685" w="2486659">
                  <a:moveTo>
                    <a:pt x="0" y="0"/>
                  </a:moveTo>
                  <a:lnTo>
                    <a:pt x="2486148" y="0"/>
                  </a:lnTo>
                  <a:lnTo>
                    <a:pt x="2486148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931" name="Google Shape;4931;g27a17394344_1_5201"/>
          <p:cNvSpPr txBox="1"/>
          <p:nvPr/>
        </p:nvSpPr>
        <p:spPr>
          <a:xfrm>
            <a:off x="6604927" y="4703545"/>
            <a:ext cx="1082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.__proto__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32" name="Google Shape;4932;g27a17394344_1_5201"/>
          <p:cNvSpPr/>
          <p:nvPr/>
        </p:nvSpPr>
        <p:spPr>
          <a:xfrm>
            <a:off x="5159472" y="5117240"/>
            <a:ext cx="2408315" cy="1404175"/>
          </a:xfrm>
          <a:custGeom>
            <a:rect b="b" l="l" r="r" t="t"/>
            <a:pathLst>
              <a:path extrusionOk="0" h="2311400" w="3964304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933" name="Google Shape;4933;g27a17394344_1_5201"/>
          <p:cNvSpPr txBox="1"/>
          <p:nvPr/>
        </p:nvSpPr>
        <p:spPr>
          <a:xfrm>
            <a:off x="5159472" y="5117240"/>
            <a:ext cx="24042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3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[jay]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934" name="Google Shape;4934;g27a17394344_1_5201"/>
          <p:cNvGrpSpPr/>
          <p:nvPr/>
        </p:nvGrpSpPr>
        <p:grpSpPr>
          <a:xfrm>
            <a:off x="5436303" y="5818001"/>
            <a:ext cx="1849462" cy="535239"/>
            <a:chOff x="8964879" y="9594329"/>
            <a:chExt cx="3049904" cy="882650"/>
          </a:xfrm>
        </p:grpSpPr>
        <p:sp>
          <p:nvSpPr>
            <p:cNvPr id="4935" name="Google Shape;4935;g27a17394344_1_5201"/>
            <p:cNvSpPr/>
            <p:nvPr/>
          </p:nvSpPr>
          <p:spPr>
            <a:xfrm>
              <a:off x="8964879" y="9594329"/>
              <a:ext cx="3049904" cy="882650"/>
            </a:xfrm>
            <a:custGeom>
              <a:rect b="b" l="l" r="r" t="t"/>
              <a:pathLst>
                <a:path extrusionOk="0" h="882650" w="3049904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36" name="Google Shape;4936;g27a17394344_1_5201"/>
            <p:cNvSpPr/>
            <p:nvPr/>
          </p:nvSpPr>
          <p:spPr>
            <a:xfrm>
              <a:off x="9704489" y="9990652"/>
              <a:ext cx="1414145" cy="0"/>
            </a:xfrm>
            <a:custGeom>
              <a:rect b="b" l="l" r="r" t="t"/>
              <a:pathLst>
                <a:path extrusionOk="0" h="120000" w="1414145">
                  <a:moveTo>
                    <a:pt x="0" y="0"/>
                  </a:moveTo>
                  <a:lnTo>
                    <a:pt x="314126" y="0"/>
                  </a:lnTo>
                </a:path>
                <a:path extrusionOk="0" h="120000" w="1414145">
                  <a:moveTo>
                    <a:pt x="1099442" y="0"/>
                  </a:moveTo>
                  <a:lnTo>
                    <a:pt x="1413569" y="0"/>
                  </a:lnTo>
                </a:path>
              </a:pathLst>
            </a:custGeom>
            <a:noFill/>
            <a:ln cap="flat" cmpd="sng" w="235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937" name="Google Shape;4937;g27a17394344_1_5201"/>
          <p:cNvSpPr txBox="1"/>
          <p:nvPr/>
        </p:nvSpPr>
        <p:spPr>
          <a:xfrm>
            <a:off x="5436692" y="5818010"/>
            <a:ext cx="1849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75">
            <a:spAutoFit/>
          </a:bodyPr>
          <a:lstStyle/>
          <a:p>
            <a:pPr indent="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proto	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38" name="Google Shape;4938;g27a17394344_1_5201"/>
          <p:cNvSpPr txBox="1"/>
          <p:nvPr/>
        </p:nvSpPr>
        <p:spPr>
          <a:xfrm>
            <a:off x="5762515" y="6078100"/>
            <a:ext cx="11979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StudentProto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39" name="Google Shape;4939;g27a17394344_1_5201"/>
          <p:cNvSpPr/>
          <p:nvPr/>
        </p:nvSpPr>
        <p:spPr>
          <a:xfrm>
            <a:off x="5737115" y="6078316"/>
            <a:ext cx="1251027" cy="243416"/>
          </a:xfrm>
          <a:custGeom>
            <a:rect b="b" l="l" r="r" t="t"/>
            <a:pathLst>
              <a:path extrusionOk="0" h="400684" w="2059304">
                <a:moveTo>
                  <a:pt x="0" y="0"/>
                </a:moveTo>
                <a:lnTo>
                  <a:pt x="2059084" y="0"/>
                </a:lnTo>
                <a:lnTo>
                  <a:pt x="2059084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4940" name="Google Shape;4940;g27a17394344_1_5201"/>
          <p:cNvGrpSpPr/>
          <p:nvPr/>
        </p:nvGrpSpPr>
        <p:grpSpPr>
          <a:xfrm>
            <a:off x="7637048" y="1762855"/>
            <a:ext cx="636548" cy="2111211"/>
            <a:chOff x="12594077" y="2907082"/>
            <a:chExt cx="1049717" cy="3481549"/>
          </a:xfrm>
        </p:grpSpPr>
        <p:sp>
          <p:nvSpPr>
            <p:cNvPr id="4941" name="Google Shape;4941;g27a17394344_1_5201"/>
            <p:cNvSpPr/>
            <p:nvPr/>
          </p:nvSpPr>
          <p:spPr>
            <a:xfrm>
              <a:off x="12657004" y="3004081"/>
              <a:ext cx="986790" cy="3384550"/>
            </a:xfrm>
            <a:custGeom>
              <a:rect b="b" l="l" r="r" t="t"/>
              <a:pathLst>
                <a:path extrusionOk="0" h="3384550" w="986790">
                  <a:moveTo>
                    <a:pt x="57929" y="0"/>
                  </a:moveTo>
                  <a:lnTo>
                    <a:pt x="115607" y="48033"/>
                  </a:lnTo>
                  <a:lnTo>
                    <a:pt x="155994" y="83026"/>
                  </a:lnTo>
                  <a:lnTo>
                    <a:pt x="195422" y="118086"/>
                  </a:lnTo>
                  <a:lnTo>
                    <a:pt x="233891" y="153213"/>
                  </a:lnTo>
                  <a:lnTo>
                    <a:pt x="271402" y="188407"/>
                  </a:lnTo>
                  <a:lnTo>
                    <a:pt x="307954" y="223668"/>
                  </a:lnTo>
                  <a:lnTo>
                    <a:pt x="343548" y="258996"/>
                  </a:lnTo>
                  <a:lnTo>
                    <a:pt x="378183" y="294391"/>
                  </a:lnTo>
                  <a:lnTo>
                    <a:pt x="411859" y="329853"/>
                  </a:lnTo>
                  <a:lnTo>
                    <a:pt x="444577" y="365382"/>
                  </a:lnTo>
                  <a:lnTo>
                    <a:pt x="476336" y="400978"/>
                  </a:lnTo>
                  <a:lnTo>
                    <a:pt x="507136" y="436642"/>
                  </a:lnTo>
                  <a:lnTo>
                    <a:pt x="536978" y="472372"/>
                  </a:lnTo>
                  <a:lnTo>
                    <a:pt x="565861" y="508170"/>
                  </a:lnTo>
                  <a:lnTo>
                    <a:pt x="593785" y="544034"/>
                  </a:lnTo>
                  <a:lnTo>
                    <a:pt x="620751" y="579966"/>
                  </a:lnTo>
                  <a:lnTo>
                    <a:pt x="646758" y="615964"/>
                  </a:lnTo>
                  <a:lnTo>
                    <a:pt x="671807" y="652030"/>
                  </a:lnTo>
                  <a:lnTo>
                    <a:pt x="695897" y="688163"/>
                  </a:lnTo>
                  <a:lnTo>
                    <a:pt x="719028" y="724362"/>
                  </a:lnTo>
                  <a:lnTo>
                    <a:pt x="741201" y="760629"/>
                  </a:lnTo>
                  <a:lnTo>
                    <a:pt x="762415" y="796963"/>
                  </a:lnTo>
                  <a:lnTo>
                    <a:pt x="782670" y="833364"/>
                  </a:lnTo>
                  <a:lnTo>
                    <a:pt x="801967" y="869832"/>
                  </a:lnTo>
                  <a:lnTo>
                    <a:pt x="820305" y="906367"/>
                  </a:lnTo>
                  <a:lnTo>
                    <a:pt x="837685" y="942969"/>
                  </a:lnTo>
                  <a:lnTo>
                    <a:pt x="854106" y="979638"/>
                  </a:lnTo>
                  <a:lnTo>
                    <a:pt x="869568" y="1016374"/>
                  </a:lnTo>
                  <a:lnTo>
                    <a:pt x="884072" y="1053178"/>
                  </a:lnTo>
                  <a:lnTo>
                    <a:pt x="897617" y="1090048"/>
                  </a:lnTo>
                  <a:lnTo>
                    <a:pt x="910203" y="1126985"/>
                  </a:lnTo>
                  <a:lnTo>
                    <a:pt x="921831" y="1163990"/>
                  </a:lnTo>
                  <a:lnTo>
                    <a:pt x="932500" y="1201061"/>
                  </a:lnTo>
                  <a:lnTo>
                    <a:pt x="942210" y="1238200"/>
                  </a:lnTo>
                  <a:lnTo>
                    <a:pt x="950962" y="1275405"/>
                  </a:lnTo>
                  <a:lnTo>
                    <a:pt x="965590" y="1350018"/>
                  </a:lnTo>
                  <a:lnTo>
                    <a:pt x="976383" y="1424899"/>
                  </a:lnTo>
                  <a:lnTo>
                    <a:pt x="983342" y="1500047"/>
                  </a:lnTo>
                  <a:lnTo>
                    <a:pt x="986466" y="1575464"/>
                  </a:lnTo>
                  <a:lnTo>
                    <a:pt x="986590" y="1613274"/>
                  </a:lnTo>
                  <a:lnTo>
                    <a:pt x="985756" y="1651150"/>
                  </a:lnTo>
                  <a:lnTo>
                    <a:pt x="981211" y="1727103"/>
                  </a:lnTo>
                  <a:lnTo>
                    <a:pt x="977501" y="1765181"/>
                  </a:lnTo>
                  <a:lnTo>
                    <a:pt x="972832" y="1803325"/>
                  </a:lnTo>
                  <a:lnTo>
                    <a:pt x="967204" y="1841537"/>
                  </a:lnTo>
                  <a:lnTo>
                    <a:pt x="960618" y="1879815"/>
                  </a:lnTo>
                  <a:lnTo>
                    <a:pt x="953073" y="1918161"/>
                  </a:lnTo>
                  <a:lnTo>
                    <a:pt x="944570" y="1956573"/>
                  </a:lnTo>
                  <a:lnTo>
                    <a:pt x="935108" y="1995053"/>
                  </a:lnTo>
                  <a:lnTo>
                    <a:pt x="924687" y="2033600"/>
                  </a:lnTo>
                  <a:lnTo>
                    <a:pt x="913308" y="2072214"/>
                  </a:lnTo>
                  <a:lnTo>
                    <a:pt x="900970" y="2110895"/>
                  </a:lnTo>
                  <a:lnTo>
                    <a:pt x="887673" y="2149643"/>
                  </a:lnTo>
                  <a:lnTo>
                    <a:pt x="873418" y="2188458"/>
                  </a:lnTo>
                  <a:lnTo>
                    <a:pt x="858204" y="2227340"/>
                  </a:lnTo>
                  <a:lnTo>
                    <a:pt x="842031" y="2266289"/>
                  </a:lnTo>
                  <a:lnTo>
                    <a:pt x="824900" y="2305305"/>
                  </a:lnTo>
                  <a:lnTo>
                    <a:pt x="806810" y="2344388"/>
                  </a:lnTo>
                  <a:lnTo>
                    <a:pt x="787762" y="2383539"/>
                  </a:lnTo>
                  <a:lnTo>
                    <a:pt x="767755" y="2422756"/>
                  </a:lnTo>
                  <a:lnTo>
                    <a:pt x="746789" y="2462041"/>
                  </a:lnTo>
                  <a:lnTo>
                    <a:pt x="724865" y="2501392"/>
                  </a:lnTo>
                  <a:lnTo>
                    <a:pt x="701982" y="2540811"/>
                  </a:lnTo>
                  <a:lnTo>
                    <a:pt x="678141" y="2580296"/>
                  </a:lnTo>
                  <a:lnTo>
                    <a:pt x="653341" y="2619849"/>
                  </a:lnTo>
                  <a:lnTo>
                    <a:pt x="627582" y="2659469"/>
                  </a:lnTo>
                  <a:lnTo>
                    <a:pt x="600865" y="2699156"/>
                  </a:lnTo>
                  <a:lnTo>
                    <a:pt x="573189" y="2738909"/>
                  </a:lnTo>
                  <a:lnTo>
                    <a:pt x="544554" y="2778730"/>
                  </a:lnTo>
                  <a:lnTo>
                    <a:pt x="514961" y="2818618"/>
                  </a:lnTo>
                  <a:lnTo>
                    <a:pt x="484409" y="2858573"/>
                  </a:lnTo>
                  <a:lnTo>
                    <a:pt x="452898" y="2898596"/>
                  </a:lnTo>
                  <a:lnTo>
                    <a:pt x="420429" y="2938685"/>
                  </a:lnTo>
                  <a:lnTo>
                    <a:pt x="387001" y="2978841"/>
                  </a:lnTo>
                  <a:lnTo>
                    <a:pt x="352615" y="3019064"/>
                  </a:lnTo>
                  <a:lnTo>
                    <a:pt x="317270" y="3059355"/>
                  </a:lnTo>
                  <a:lnTo>
                    <a:pt x="280966" y="3099712"/>
                  </a:lnTo>
                  <a:lnTo>
                    <a:pt x="243704" y="3140137"/>
                  </a:lnTo>
                  <a:lnTo>
                    <a:pt x="205483" y="3180628"/>
                  </a:lnTo>
                  <a:lnTo>
                    <a:pt x="166304" y="3221187"/>
                  </a:lnTo>
                  <a:lnTo>
                    <a:pt x="126166" y="3261813"/>
                  </a:lnTo>
                  <a:lnTo>
                    <a:pt x="85069" y="3302505"/>
                  </a:lnTo>
                  <a:lnTo>
                    <a:pt x="43013" y="3343265"/>
                  </a:lnTo>
                  <a:lnTo>
                    <a:pt x="0" y="338409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42" name="Google Shape;4942;g27a17394344_1_5201"/>
            <p:cNvSpPr/>
            <p:nvPr/>
          </p:nvSpPr>
          <p:spPr>
            <a:xfrm>
              <a:off x="12594077" y="2907082"/>
              <a:ext cx="192404" cy="179069"/>
            </a:xfrm>
            <a:custGeom>
              <a:rect b="b" l="l" r="r" t="t"/>
              <a:pathLst>
                <a:path extrusionOk="0" h="179069" w="192404">
                  <a:moveTo>
                    <a:pt x="0" y="0"/>
                  </a:moveTo>
                  <a:lnTo>
                    <a:pt x="82144" y="178701"/>
                  </a:lnTo>
                  <a:lnTo>
                    <a:pt x="192245" y="415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943" name="Google Shape;4943;g27a17394344_1_5201"/>
          <p:cNvSpPr txBox="1"/>
          <p:nvPr/>
        </p:nvSpPr>
        <p:spPr>
          <a:xfrm>
            <a:off x="8420951" y="2416355"/>
            <a:ext cx="9720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50">
            <a:spAutoFit/>
          </a:bodyPr>
          <a:lstStyle/>
          <a:p>
            <a:pPr indent="0" lvl="0" marL="12700" marR="0" rtl="0" algn="l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Student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inherits from </a:t>
            </a: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7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8" name="Google Shape;4948;g27a17394344_1_5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4949" name="Google Shape;4949;g27a17394344_1_5250"/>
          <p:cNvSpPr txBox="1"/>
          <p:nvPr/>
        </p:nvSpPr>
        <p:spPr>
          <a:xfrm>
            <a:off x="6003578" y="1526583"/>
            <a:ext cx="58689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OBJECT ORIENTED PROGRAMMING (OOP) WITH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ES6 CLASSES SUMMARY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0" name="Google Shape;4950;g27a17394344_1_5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1" name="Google Shape;4951;g27a17394344_1_52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5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6" name="Google Shape;4956;g27a17394344_1_5257"/>
          <p:cNvGrpSpPr/>
          <p:nvPr/>
        </p:nvGrpSpPr>
        <p:grpSpPr>
          <a:xfrm>
            <a:off x="4765229" y="91646"/>
            <a:ext cx="5334268" cy="6674217"/>
            <a:chOff x="7858227" y="151132"/>
            <a:chExt cx="8796616" cy="11006295"/>
          </a:xfrm>
        </p:grpSpPr>
        <p:pic>
          <p:nvPicPr>
            <p:cNvPr id="4957" name="Google Shape;4957;g27a17394344_1_52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27716" y="151132"/>
              <a:ext cx="7047987" cy="11006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8" name="Google Shape;4958;g27a17394344_1_5257"/>
            <p:cNvSpPr/>
            <p:nvPr/>
          </p:nvSpPr>
          <p:spPr>
            <a:xfrm>
              <a:off x="7895001" y="528161"/>
              <a:ext cx="1261745" cy="105409"/>
            </a:xfrm>
            <a:custGeom>
              <a:rect b="b" l="l" r="r" t="t"/>
              <a:pathLst>
                <a:path extrusionOk="0" h="105409" w="1261745">
                  <a:moveTo>
                    <a:pt x="0" y="0"/>
                  </a:moveTo>
                  <a:lnTo>
                    <a:pt x="1240265" y="103516"/>
                  </a:lnTo>
                  <a:lnTo>
                    <a:pt x="1261139" y="10525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59" name="Google Shape;4959;g27a17394344_1_5257"/>
            <p:cNvSpPr/>
            <p:nvPr/>
          </p:nvSpPr>
          <p:spPr>
            <a:xfrm>
              <a:off x="9127955" y="544035"/>
              <a:ext cx="182879" cy="175895"/>
            </a:xfrm>
            <a:custGeom>
              <a:rect b="b" l="l" r="r" t="t"/>
              <a:pathLst>
                <a:path extrusionOk="0" h="175895" w="182879">
                  <a:moveTo>
                    <a:pt x="14630" y="0"/>
                  </a:moveTo>
                  <a:lnTo>
                    <a:pt x="0" y="175303"/>
                  </a:lnTo>
                  <a:lnTo>
                    <a:pt x="182617" y="102279"/>
                  </a:lnTo>
                  <a:lnTo>
                    <a:pt x="1463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60" name="Google Shape;4960;g27a17394344_1_5257"/>
            <p:cNvSpPr/>
            <p:nvPr/>
          </p:nvSpPr>
          <p:spPr>
            <a:xfrm>
              <a:off x="7864090" y="952917"/>
              <a:ext cx="1262379" cy="15240"/>
            </a:xfrm>
            <a:custGeom>
              <a:rect b="b" l="l" r="r" t="t"/>
              <a:pathLst>
                <a:path extrusionOk="0" h="15240" w="1262379">
                  <a:moveTo>
                    <a:pt x="0" y="0"/>
                  </a:moveTo>
                  <a:lnTo>
                    <a:pt x="1240982" y="14632"/>
                  </a:lnTo>
                  <a:lnTo>
                    <a:pt x="1261922" y="1487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61" name="Google Shape;4961;g27a17394344_1_5257"/>
            <p:cNvSpPr/>
            <p:nvPr/>
          </p:nvSpPr>
          <p:spPr>
            <a:xfrm>
              <a:off x="9104035" y="879601"/>
              <a:ext cx="177165" cy="175894"/>
            </a:xfrm>
            <a:custGeom>
              <a:rect b="b" l="l" r="r" t="t"/>
              <a:pathLst>
                <a:path extrusionOk="0" h="175894" w="177165">
                  <a:moveTo>
                    <a:pt x="2074" y="0"/>
                  </a:moveTo>
                  <a:lnTo>
                    <a:pt x="0" y="175898"/>
                  </a:lnTo>
                  <a:lnTo>
                    <a:pt x="176935" y="90023"/>
                  </a:lnTo>
                  <a:lnTo>
                    <a:pt x="207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62" name="Google Shape;4962;g27a17394344_1_5257"/>
            <p:cNvSpPr/>
            <p:nvPr/>
          </p:nvSpPr>
          <p:spPr>
            <a:xfrm>
              <a:off x="7865627" y="1421243"/>
              <a:ext cx="1290320" cy="8255"/>
            </a:xfrm>
            <a:custGeom>
              <a:rect b="b" l="l" r="r" t="t"/>
              <a:pathLst>
                <a:path extrusionOk="0" h="8255" w="1290320">
                  <a:moveTo>
                    <a:pt x="0" y="0"/>
                  </a:moveTo>
                  <a:lnTo>
                    <a:pt x="1269037" y="7973"/>
                  </a:lnTo>
                  <a:lnTo>
                    <a:pt x="1289978" y="810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63" name="Google Shape;4963;g27a17394344_1_5257"/>
            <p:cNvSpPr/>
            <p:nvPr/>
          </p:nvSpPr>
          <p:spPr>
            <a:xfrm>
              <a:off x="9134112" y="1341263"/>
              <a:ext cx="176529" cy="176530"/>
            </a:xfrm>
            <a:custGeom>
              <a:rect b="b" l="l" r="r" t="t"/>
              <a:pathLst>
                <a:path extrusionOk="0" h="176530" w="176529">
                  <a:moveTo>
                    <a:pt x="1105" y="0"/>
                  </a:moveTo>
                  <a:lnTo>
                    <a:pt x="0" y="175907"/>
                  </a:lnTo>
                  <a:lnTo>
                    <a:pt x="176460" y="89059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64" name="Google Shape;4964;g27a17394344_1_5257"/>
            <p:cNvSpPr/>
            <p:nvPr/>
          </p:nvSpPr>
          <p:spPr>
            <a:xfrm>
              <a:off x="7858227" y="2155295"/>
              <a:ext cx="1503045" cy="57150"/>
            </a:xfrm>
            <a:custGeom>
              <a:rect b="b" l="l" r="r" t="t"/>
              <a:pathLst>
                <a:path extrusionOk="0" h="57150" w="1503045">
                  <a:moveTo>
                    <a:pt x="0" y="0"/>
                  </a:moveTo>
                  <a:lnTo>
                    <a:pt x="1481889" y="56307"/>
                  </a:lnTo>
                  <a:lnTo>
                    <a:pt x="1502817" y="5710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65" name="Google Shape;4965;g27a17394344_1_5257"/>
            <p:cNvSpPr/>
            <p:nvPr/>
          </p:nvSpPr>
          <p:spPr>
            <a:xfrm>
              <a:off x="9336778" y="2123711"/>
              <a:ext cx="179704" cy="175894"/>
            </a:xfrm>
            <a:custGeom>
              <a:rect b="b" l="l" r="r" t="t"/>
              <a:pathLst>
                <a:path extrusionOk="0" h="175894" w="179704">
                  <a:moveTo>
                    <a:pt x="6679" y="0"/>
                  </a:moveTo>
                  <a:lnTo>
                    <a:pt x="0" y="175784"/>
                  </a:lnTo>
                  <a:lnTo>
                    <a:pt x="179123" y="94571"/>
                  </a:lnTo>
                  <a:lnTo>
                    <a:pt x="667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66" name="Google Shape;4966;g27a17394344_1_5257"/>
            <p:cNvSpPr/>
            <p:nvPr/>
          </p:nvSpPr>
          <p:spPr>
            <a:xfrm>
              <a:off x="7865627" y="9582058"/>
              <a:ext cx="1290320" cy="8254"/>
            </a:xfrm>
            <a:custGeom>
              <a:rect b="b" l="l" r="r" t="t"/>
              <a:pathLst>
                <a:path extrusionOk="0" h="8254" w="1290320">
                  <a:moveTo>
                    <a:pt x="0" y="0"/>
                  </a:moveTo>
                  <a:lnTo>
                    <a:pt x="1269037" y="7973"/>
                  </a:lnTo>
                  <a:lnTo>
                    <a:pt x="1289978" y="810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67" name="Google Shape;4967;g27a17394344_1_5257"/>
            <p:cNvSpPr/>
            <p:nvPr/>
          </p:nvSpPr>
          <p:spPr>
            <a:xfrm>
              <a:off x="9134112" y="9502077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1105" y="0"/>
                  </a:moveTo>
                  <a:lnTo>
                    <a:pt x="0" y="175906"/>
                  </a:lnTo>
                  <a:lnTo>
                    <a:pt x="176460" y="89058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68" name="Google Shape;4968;g27a17394344_1_5257"/>
            <p:cNvSpPr/>
            <p:nvPr/>
          </p:nvSpPr>
          <p:spPr>
            <a:xfrm>
              <a:off x="7865627" y="8532810"/>
              <a:ext cx="1290320" cy="8254"/>
            </a:xfrm>
            <a:custGeom>
              <a:rect b="b" l="l" r="r" t="t"/>
              <a:pathLst>
                <a:path extrusionOk="0" h="8254" w="1290320">
                  <a:moveTo>
                    <a:pt x="0" y="0"/>
                  </a:moveTo>
                  <a:lnTo>
                    <a:pt x="1269037" y="7973"/>
                  </a:lnTo>
                  <a:lnTo>
                    <a:pt x="1289978" y="810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69" name="Google Shape;4969;g27a17394344_1_5257"/>
            <p:cNvSpPr/>
            <p:nvPr/>
          </p:nvSpPr>
          <p:spPr>
            <a:xfrm>
              <a:off x="9134112" y="8452830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1105" y="0"/>
                  </a:moveTo>
                  <a:lnTo>
                    <a:pt x="0" y="175906"/>
                  </a:lnTo>
                  <a:lnTo>
                    <a:pt x="176460" y="89059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70" name="Google Shape;4970;g27a17394344_1_5257"/>
            <p:cNvSpPr/>
            <p:nvPr/>
          </p:nvSpPr>
          <p:spPr>
            <a:xfrm>
              <a:off x="7865627" y="7483562"/>
              <a:ext cx="1290320" cy="8254"/>
            </a:xfrm>
            <a:custGeom>
              <a:rect b="b" l="l" r="r" t="t"/>
              <a:pathLst>
                <a:path extrusionOk="0" h="8254" w="1290320">
                  <a:moveTo>
                    <a:pt x="0" y="0"/>
                  </a:moveTo>
                  <a:lnTo>
                    <a:pt x="1269037" y="7973"/>
                  </a:lnTo>
                  <a:lnTo>
                    <a:pt x="1289978" y="810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71" name="Google Shape;4971;g27a17394344_1_5257"/>
            <p:cNvSpPr/>
            <p:nvPr/>
          </p:nvSpPr>
          <p:spPr>
            <a:xfrm>
              <a:off x="9134112" y="7403582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1105" y="0"/>
                  </a:moveTo>
                  <a:lnTo>
                    <a:pt x="0" y="175907"/>
                  </a:lnTo>
                  <a:lnTo>
                    <a:pt x="176460" y="89059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72" name="Google Shape;4972;g27a17394344_1_5257"/>
            <p:cNvSpPr/>
            <p:nvPr/>
          </p:nvSpPr>
          <p:spPr>
            <a:xfrm>
              <a:off x="7865627" y="4043173"/>
              <a:ext cx="1290320" cy="8254"/>
            </a:xfrm>
            <a:custGeom>
              <a:rect b="b" l="l" r="r" t="t"/>
              <a:pathLst>
                <a:path extrusionOk="0" h="8254" w="1290320">
                  <a:moveTo>
                    <a:pt x="0" y="0"/>
                  </a:moveTo>
                  <a:lnTo>
                    <a:pt x="1269037" y="7973"/>
                  </a:lnTo>
                  <a:lnTo>
                    <a:pt x="1289978" y="810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73" name="Google Shape;4973;g27a17394344_1_5257"/>
            <p:cNvSpPr/>
            <p:nvPr/>
          </p:nvSpPr>
          <p:spPr>
            <a:xfrm>
              <a:off x="9134112" y="3963193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1105" y="0"/>
                  </a:moveTo>
                  <a:lnTo>
                    <a:pt x="0" y="175907"/>
                  </a:lnTo>
                  <a:lnTo>
                    <a:pt x="176460" y="89059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74" name="Google Shape;4974;g27a17394344_1_5257"/>
            <p:cNvSpPr/>
            <p:nvPr/>
          </p:nvSpPr>
          <p:spPr>
            <a:xfrm>
              <a:off x="7865627" y="6414721"/>
              <a:ext cx="1290320" cy="8254"/>
            </a:xfrm>
            <a:custGeom>
              <a:rect b="b" l="l" r="r" t="t"/>
              <a:pathLst>
                <a:path extrusionOk="0" h="8254" w="1290320">
                  <a:moveTo>
                    <a:pt x="0" y="0"/>
                  </a:moveTo>
                  <a:lnTo>
                    <a:pt x="1269037" y="7973"/>
                  </a:lnTo>
                  <a:lnTo>
                    <a:pt x="1289978" y="810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75" name="Google Shape;4975;g27a17394344_1_5257"/>
            <p:cNvSpPr/>
            <p:nvPr/>
          </p:nvSpPr>
          <p:spPr>
            <a:xfrm>
              <a:off x="9134112" y="6334741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1105" y="0"/>
                  </a:moveTo>
                  <a:lnTo>
                    <a:pt x="0" y="175907"/>
                  </a:lnTo>
                  <a:lnTo>
                    <a:pt x="176460" y="89059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76" name="Google Shape;4976;g27a17394344_1_5257"/>
            <p:cNvSpPr/>
            <p:nvPr/>
          </p:nvSpPr>
          <p:spPr>
            <a:xfrm>
              <a:off x="7865627" y="10842319"/>
              <a:ext cx="1070609" cy="56515"/>
            </a:xfrm>
            <a:custGeom>
              <a:rect b="b" l="l" r="r" t="t"/>
              <a:pathLst>
                <a:path extrusionOk="0" h="56515" w="1070609">
                  <a:moveTo>
                    <a:pt x="0" y="0"/>
                  </a:moveTo>
                  <a:lnTo>
                    <a:pt x="1049317" y="55368"/>
                  </a:lnTo>
                  <a:lnTo>
                    <a:pt x="1070231" y="5647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77" name="Google Shape;4977;g27a17394344_1_5257"/>
            <p:cNvSpPr/>
            <p:nvPr/>
          </p:nvSpPr>
          <p:spPr>
            <a:xfrm>
              <a:off x="8910311" y="10809854"/>
              <a:ext cx="180340" cy="175895"/>
            </a:xfrm>
            <a:custGeom>
              <a:rect b="b" l="l" r="r" t="t"/>
              <a:pathLst>
                <a:path extrusionOk="0" h="175895" w="180340">
                  <a:moveTo>
                    <a:pt x="9269" y="0"/>
                  </a:moveTo>
                  <a:lnTo>
                    <a:pt x="0" y="175666"/>
                  </a:lnTo>
                  <a:lnTo>
                    <a:pt x="180301" y="97102"/>
                  </a:lnTo>
                  <a:lnTo>
                    <a:pt x="926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78" name="Google Shape;4978;g27a17394344_1_5257"/>
            <p:cNvSpPr/>
            <p:nvPr/>
          </p:nvSpPr>
          <p:spPr>
            <a:xfrm>
              <a:off x="7865627" y="5464823"/>
              <a:ext cx="1500504" cy="18414"/>
            </a:xfrm>
            <a:custGeom>
              <a:rect b="b" l="l" r="r" t="t"/>
              <a:pathLst>
                <a:path extrusionOk="0" h="18414" w="1500504">
                  <a:moveTo>
                    <a:pt x="0" y="0"/>
                  </a:moveTo>
                  <a:lnTo>
                    <a:pt x="1479442" y="18136"/>
                  </a:lnTo>
                  <a:lnTo>
                    <a:pt x="1500383" y="1839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79" name="Google Shape;4979;g27a17394344_1_5257"/>
            <p:cNvSpPr/>
            <p:nvPr/>
          </p:nvSpPr>
          <p:spPr>
            <a:xfrm>
              <a:off x="9343992" y="5395010"/>
              <a:ext cx="177165" cy="175895"/>
            </a:xfrm>
            <a:custGeom>
              <a:rect b="b" l="l" r="r" t="t"/>
              <a:pathLst>
                <a:path extrusionOk="0" h="175895" w="177165">
                  <a:moveTo>
                    <a:pt x="2155" y="0"/>
                  </a:moveTo>
                  <a:lnTo>
                    <a:pt x="0" y="175898"/>
                  </a:lnTo>
                  <a:lnTo>
                    <a:pt x="176975" y="90106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80" name="Google Shape;4980;g27a17394344_1_5257"/>
            <p:cNvSpPr/>
            <p:nvPr/>
          </p:nvSpPr>
          <p:spPr>
            <a:xfrm>
              <a:off x="14751515" y="2127205"/>
              <a:ext cx="1706880" cy="1117600"/>
            </a:xfrm>
            <a:custGeom>
              <a:rect b="b" l="l" r="r" t="t"/>
              <a:pathLst>
                <a:path extrusionOk="0" h="1117600" w="1706880">
                  <a:moveTo>
                    <a:pt x="1706641" y="1117566"/>
                  </a:moveTo>
                  <a:lnTo>
                    <a:pt x="17548" y="1149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81" name="Google Shape;4981;g27a17394344_1_5257"/>
            <p:cNvSpPr/>
            <p:nvPr/>
          </p:nvSpPr>
          <p:spPr>
            <a:xfrm>
              <a:off x="14621868" y="2042309"/>
              <a:ext cx="195580" cy="170180"/>
            </a:xfrm>
            <a:custGeom>
              <a:rect b="b" l="l" r="r" t="t"/>
              <a:pathLst>
                <a:path extrusionOk="0" h="170180" w="195580">
                  <a:moveTo>
                    <a:pt x="0" y="0"/>
                  </a:moveTo>
                  <a:lnTo>
                    <a:pt x="98981" y="169950"/>
                  </a:lnTo>
                  <a:lnTo>
                    <a:pt x="195344" y="22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82" name="Google Shape;4982;g27a17394344_1_5257"/>
            <p:cNvSpPr/>
            <p:nvPr/>
          </p:nvSpPr>
          <p:spPr>
            <a:xfrm>
              <a:off x="10673567" y="502127"/>
              <a:ext cx="5760719" cy="1881505"/>
            </a:xfrm>
            <a:custGeom>
              <a:rect b="b" l="l" r="r" t="t"/>
              <a:pathLst>
                <a:path extrusionOk="0" h="1881505" w="5760719">
                  <a:moveTo>
                    <a:pt x="5760445" y="1881288"/>
                  </a:moveTo>
                  <a:lnTo>
                    <a:pt x="19942" y="6513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83" name="Google Shape;4983;g27a17394344_1_5257"/>
            <p:cNvSpPr/>
            <p:nvPr/>
          </p:nvSpPr>
          <p:spPr>
            <a:xfrm>
              <a:off x="10526255" y="425013"/>
              <a:ext cx="194945" cy="167640"/>
            </a:xfrm>
            <a:custGeom>
              <a:rect b="b" l="l" r="r" t="t"/>
              <a:pathLst>
                <a:path extrusionOk="0" h="167640" w="194945">
                  <a:moveTo>
                    <a:pt x="194528" y="0"/>
                  </a:moveTo>
                  <a:lnTo>
                    <a:pt x="0" y="29004"/>
                  </a:lnTo>
                  <a:lnTo>
                    <a:pt x="139922" y="167220"/>
                  </a:lnTo>
                  <a:lnTo>
                    <a:pt x="19452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84" name="Google Shape;4984;g27a17394344_1_5257"/>
            <p:cNvSpPr/>
            <p:nvPr/>
          </p:nvSpPr>
          <p:spPr>
            <a:xfrm>
              <a:off x="12336266" y="352993"/>
              <a:ext cx="4083050" cy="123190"/>
            </a:xfrm>
            <a:custGeom>
              <a:rect b="b" l="l" r="r" t="t"/>
              <a:pathLst>
                <a:path extrusionOk="0" h="123190" w="4083050">
                  <a:moveTo>
                    <a:pt x="4082498" y="122769"/>
                  </a:moveTo>
                  <a:lnTo>
                    <a:pt x="20932" y="629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85" name="Google Shape;4985;g27a17394344_1_5257"/>
            <p:cNvSpPr/>
            <p:nvPr/>
          </p:nvSpPr>
          <p:spPr>
            <a:xfrm>
              <a:off x="12181367" y="265709"/>
              <a:ext cx="179070" cy="175895"/>
            </a:xfrm>
            <a:custGeom>
              <a:rect b="b" l="l" r="r" t="t"/>
              <a:pathLst>
                <a:path extrusionOk="0" h="175895" w="179070">
                  <a:moveTo>
                    <a:pt x="178476" y="0"/>
                  </a:moveTo>
                  <a:lnTo>
                    <a:pt x="0" y="82625"/>
                  </a:lnTo>
                  <a:lnTo>
                    <a:pt x="173188" y="175837"/>
                  </a:lnTo>
                  <a:lnTo>
                    <a:pt x="17847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86" name="Google Shape;4986;g27a17394344_1_5257"/>
            <p:cNvSpPr/>
            <p:nvPr/>
          </p:nvSpPr>
          <p:spPr>
            <a:xfrm>
              <a:off x="7865627" y="2766908"/>
              <a:ext cx="1496695" cy="121285"/>
            </a:xfrm>
            <a:custGeom>
              <a:rect b="b" l="l" r="r" t="t"/>
              <a:pathLst>
                <a:path extrusionOk="0" h="121285" w="1496695">
                  <a:moveTo>
                    <a:pt x="0" y="120666"/>
                  </a:moveTo>
                  <a:lnTo>
                    <a:pt x="1475669" y="1683"/>
                  </a:lnTo>
                  <a:lnTo>
                    <a:pt x="1496547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87" name="Google Shape;4987;g27a17394344_1_5257"/>
            <p:cNvSpPr/>
            <p:nvPr/>
          </p:nvSpPr>
          <p:spPr>
            <a:xfrm>
              <a:off x="9334231" y="2680921"/>
              <a:ext cx="182879" cy="175894"/>
            </a:xfrm>
            <a:custGeom>
              <a:rect b="b" l="l" r="r" t="t"/>
              <a:pathLst>
                <a:path extrusionOk="0" h="175894" w="182879">
                  <a:moveTo>
                    <a:pt x="0" y="0"/>
                  </a:moveTo>
                  <a:lnTo>
                    <a:pt x="14137" y="175341"/>
                  </a:lnTo>
                  <a:lnTo>
                    <a:pt x="182410" y="73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88" name="Google Shape;4988;g27a17394344_1_5257"/>
            <p:cNvSpPr/>
            <p:nvPr/>
          </p:nvSpPr>
          <p:spPr>
            <a:xfrm>
              <a:off x="7865627" y="3274665"/>
              <a:ext cx="1497329" cy="175895"/>
            </a:xfrm>
            <a:custGeom>
              <a:rect b="b" l="l" r="r" t="t"/>
              <a:pathLst>
                <a:path extrusionOk="0" h="175895" w="1497329">
                  <a:moveTo>
                    <a:pt x="0" y="175582"/>
                  </a:moveTo>
                  <a:lnTo>
                    <a:pt x="1476294" y="2441"/>
                  </a:lnTo>
                  <a:lnTo>
                    <a:pt x="1497099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89" name="Google Shape;4989;g27a17394344_1_5257"/>
            <p:cNvSpPr/>
            <p:nvPr/>
          </p:nvSpPr>
          <p:spPr>
            <a:xfrm>
              <a:off x="9331684" y="3189747"/>
              <a:ext cx="185420" cy="175260"/>
            </a:xfrm>
            <a:custGeom>
              <a:rect b="b" l="l" r="r" t="t"/>
              <a:pathLst>
                <a:path extrusionOk="0" h="175260" w="185420">
                  <a:moveTo>
                    <a:pt x="0" y="0"/>
                  </a:moveTo>
                  <a:lnTo>
                    <a:pt x="20489" y="174713"/>
                  </a:lnTo>
                  <a:lnTo>
                    <a:pt x="184957" y="66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90" name="Google Shape;4990;g27a17394344_1_5257"/>
            <p:cNvSpPr/>
            <p:nvPr/>
          </p:nvSpPr>
          <p:spPr>
            <a:xfrm>
              <a:off x="11493217" y="437173"/>
              <a:ext cx="4886959" cy="920115"/>
            </a:xfrm>
            <a:custGeom>
              <a:rect b="b" l="l" r="r" t="t"/>
              <a:pathLst>
                <a:path extrusionOk="0" h="920115" w="4886959">
                  <a:moveTo>
                    <a:pt x="4886839" y="919799"/>
                  </a:moveTo>
                  <a:lnTo>
                    <a:pt x="20596" y="3878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91" name="Google Shape;4991;g27a17394344_1_5257"/>
            <p:cNvSpPr/>
            <p:nvPr/>
          </p:nvSpPr>
          <p:spPr>
            <a:xfrm>
              <a:off x="11340921" y="354607"/>
              <a:ext cx="189229" cy="173354"/>
            </a:xfrm>
            <a:custGeom>
              <a:rect b="b" l="l" r="r" t="t"/>
              <a:pathLst>
                <a:path extrusionOk="0" h="173354" w="189229">
                  <a:moveTo>
                    <a:pt x="189135" y="0"/>
                  </a:moveTo>
                  <a:lnTo>
                    <a:pt x="0" y="53904"/>
                  </a:lnTo>
                  <a:lnTo>
                    <a:pt x="156602" y="172874"/>
                  </a:lnTo>
                  <a:lnTo>
                    <a:pt x="18913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992" name="Google Shape;4992;g27a17394344_1_52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414013" y="7807666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3" name="Google Shape;4993;g27a17394344_1_52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414013" y="9001348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4" name="Google Shape;4994;g27a17394344_1_52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414013" y="9503950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5" name="Google Shape;4995;g27a17394344_1_52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414013" y="10352091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96" name="Google Shape;4996;g27a17394344_1_5257"/>
          <p:cNvSpPr txBox="1"/>
          <p:nvPr/>
        </p:nvSpPr>
        <p:spPr>
          <a:xfrm>
            <a:off x="618516" y="5565537"/>
            <a:ext cx="4058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304800" lvl="0" marL="3175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Static method (available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only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. Can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access instance properties nor methods, only static ones)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7" name="Google Shape;4997;g27a17394344_1_5257"/>
          <p:cNvSpPr txBox="1"/>
          <p:nvPr/>
        </p:nvSpPr>
        <p:spPr>
          <a:xfrm>
            <a:off x="1408223" y="4928776"/>
            <a:ext cx="3268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190500" lvl="0" marL="12700" marR="0" rtl="0" algn="l">
              <a:lnSpc>
                <a:spcPct val="10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Setter method (use </a:t>
            </a: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to set property with same name as method, and also add getter)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8" name="Google Shape;4998;g27a17394344_1_52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1174" y="3685799"/>
            <a:ext cx="165088" cy="165088"/>
          </a:xfrm>
          <a:prstGeom prst="rect">
            <a:avLst/>
          </a:prstGeom>
          <a:noFill/>
          <a:ln>
            <a:noFill/>
          </a:ln>
        </p:spPr>
      </p:pic>
      <p:sp>
        <p:nvSpPr>
          <p:cNvPr id="4999" name="Google Shape;4999;g27a17394344_1_5257"/>
          <p:cNvSpPr txBox="1"/>
          <p:nvPr/>
        </p:nvSpPr>
        <p:spPr>
          <a:xfrm>
            <a:off x="1819247" y="6455316"/>
            <a:ext cx="2857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Creating new object with </a:t>
            </a: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operator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0" name="Google Shape;5000;g27a17394344_1_5257"/>
          <p:cNvSpPr txBox="1"/>
          <p:nvPr/>
        </p:nvSpPr>
        <p:spPr>
          <a:xfrm>
            <a:off x="1291573" y="3194564"/>
            <a:ext cx="33849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Referencing private field and method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1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Private method (	Might not yet work in your browser. “Fake” alternative: </a:t>
            </a: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instead of </a:t>
            </a: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Getter method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1" name="Google Shape;5001;g27a17394344_1_5257"/>
          <p:cNvSpPr txBox="1"/>
          <p:nvPr/>
        </p:nvSpPr>
        <p:spPr>
          <a:xfrm>
            <a:off x="10069963" y="1858142"/>
            <a:ext cx="17547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Constructor method, called by </a:t>
            </a: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operator. Mandatory in regular class, might be omitted in a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child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2" name="Google Shape;5002;g27a17394344_1_5257"/>
          <p:cNvSpPr txBox="1"/>
          <p:nvPr/>
        </p:nvSpPr>
        <p:spPr>
          <a:xfrm>
            <a:off x="264585" y="126277"/>
            <a:ext cx="4420800" cy="24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75">
            <a:spAutoFit/>
          </a:bodyPr>
          <a:lstStyle/>
          <a:p>
            <a:pPr indent="-965200" lvl="0" marL="977900" marR="0" rtl="0" algn="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Public field (similar to property, available on created object) Private fields (not accessible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outside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of class) Static public field (available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only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" rtl="0" algn="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Call to parent (super) class (necessary with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" rtl="0" algn="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extend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). Needs to happen before accessing </a:t>
            </a: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270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Instance property (available on created object)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" rtl="0" algn="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Redefining private field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" rtl="0" algn="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Public method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3" name="Google Shape;5003;g27a17394344_1_5257"/>
          <p:cNvSpPr txBox="1"/>
          <p:nvPr/>
        </p:nvSpPr>
        <p:spPr>
          <a:xfrm>
            <a:off x="10052286" y="182975"/>
            <a:ext cx="16767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Parent class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87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Inheritance between classes, automatically sets prototype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Child class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4" name="Google Shape;5004;g27a17394344_1_5257"/>
          <p:cNvSpPr txBox="1"/>
          <p:nvPr/>
        </p:nvSpPr>
        <p:spPr>
          <a:xfrm>
            <a:off x="10255155" y="4688718"/>
            <a:ext cx="16875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11430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Classes are just “</a:t>
            </a: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syntactic sugar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” over constructor functions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0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Classes are </a:t>
            </a: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hoisted Classes are </a:t>
            </a: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citizens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06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Class body is always executed in </a:t>
            </a: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strict mode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8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9" name="Google Shape;5009;g27a17394344_1_5309"/>
          <p:cNvSpPr txBox="1"/>
          <p:nvPr/>
        </p:nvSpPr>
        <p:spPr>
          <a:xfrm>
            <a:off x="357770" y="669418"/>
            <a:ext cx="11424600" cy="6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358900" marR="1358900" rtl="0" algn="ctr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MAPTY APP: OOP, GEOLOCATION,</a:t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ctr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EXTERNAL LIBRARIES, AND MORE!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3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4" name="Google Shape;5014;g27a17394344_1_5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15" name="Google Shape;5015;g27a17394344_1_5313"/>
          <p:cNvSpPr txBox="1"/>
          <p:nvPr/>
        </p:nvSpPr>
        <p:spPr>
          <a:xfrm>
            <a:off x="6234634" y="1526583"/>
            <a:ext cx="56994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MAPTY APP: OOP, GEOLOCATION, EXTERNAL LIBRARIES, AND MORE!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TO PLAN A WEB PROJECT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6" name="Google Shape;5016;g27a17394344_1_5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7" name="Google Shape;5017;g27a17394344_1_53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1" name="Shape 5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2" name="Google Shape;5022;g27a17394344_1_5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5023" name="Google Shape;5023;g27a17394344_1_5320"/>
          <p:cNvSpPr txBox="1"/>
          <p:nvPr>
            <p:ph type="title"/>
          </p:nvPr>
        </p:nvSpPr>
        <p:spPr>
          <a:xfrm>
            <a:off x="365873" y="157387"/>
            <a:ext cx="5730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	PLANNING</a:t>
            </a:r>
            <a:endParaRPr/>
          </a:p>
        </p:txBody>
      </p:sp>
      <p:sp>
        <p:nvSpPr>
          <p:cNvPr id="5024" name="Google Shape;5024;g27a17394344_1_5320"/>
          <p:cNvSpPr txBox="1"/>
          <p:nvPr/>
        </p:nvSpPr>
        <p:spPr>
          <a:xfrm>
            <a:off x="583721" y="3157488"/>
            <a:ext cx="1778400" cy="7539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20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STORIES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5" name="Google Shape;5025;g27a17394344_1_5320"/>
          <p:cNvGrpSpPr/>
          <p:nvPr/>
        </p:nvGrpSpPr>
        <p:grpSpPr>
          <a:xfrm>
            <a:off x="583682" y="4590225"/>
            <a:ext cx="8712458" cy="136515"/>
            <a:chOff x="962536" y="7569632"/>
            <a:chExt cx="14367510" cy="225124"/>
          </a:xfrm>
        </p:grpSpPr>
        <p:sp>
          <p:nvSpPr>
            <p:cNvPr id="5026" name="Google Shape;5026;g27a17394344_1_5320"/>
            <p:cNvSpPr/>
            <p:nvPr/>
          </p:nvSpPr>
          <p:spPr>
            <a:xfrm>
              <a:off x="962536" y="7794756"/>
              <a:ext cx="14367510" cy="0"/>
            </a:xfrm>
            <a:custGeom>
              <a:rect b="b" l="l" r="r" t="t"/>
              <a:pathLst>
                <a:path extrusionOk="0" h="120000" w="14367510">
                  <a:moveTo>
                    <a:pt x="14367237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27" name="Google Shape;5027;g27a17394344_1_5320"/>
            <p:cNvSpPr/>
            <p:nvPr/>
          </p:nvSpPr>
          <p:spPr>
            <a:xfrm>
              <a:off x="999179" y="7569632"/>
              <a:ext cx="0" cy="188595"/>
            </a:xfrm>
            <a:custGeom>
              <a:rect b="b" l="l" r="r" t="t"/>
              <a:pathLst>
                <a:path extrusionOk="0" h="188595" w="120000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28" name="Google Shape;5028;g27a17394344_1_5320"/>
            <p:cNvSpPr/>
            <p:nvPr/>
          </p:nvSpPr>
          <p:spPr>
            <a:xfrm>
              <a:off x="15293125" y="7569632"/>
              <a:ext cx="0" cy="188595"/>
            </a:xfrm>
            <a:custGeom>
              <a:rect b="b" l="l" r="r" t="t"/>
              <a:pathLst>
                <a:path extrusionOk="0" h="188595" w="120000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029" name="Google Shape;5029;g27a17394344_1_5320"/>
          <p:cNvSpPr txBox="1"/>
          <p:nvPr/>
        </p:nvSpPr>
        <p:spPr>
          <a:xfrm>
            <a:off x="4111099" y="4864371"/>
            <a:ext cx="165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PLANNING STEP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0" name="Google Shape;5030;g27a17394344_1_5320"/>
          <p:cNvGrpSpPr/>
          <p:nvPr/>
        </p:nvGrpSpPr>
        <p:grpSpPr>
          <a:xfrm>
            <a:off x="2445580" y="3535828"/>
            <a:ext cx="365747" cy="198308"/>
            <a:chOff x="4032948" y="5830851"/>
            <a:chExt cx="603145" cy="327025"/>
          </a:xfrm>
        </p:grpSpPr>
        <p:sp>
          <p:nvSpPr>
            <p:cNvPr id="5031" name="Google Shape;5031;g27a17394344_1_5320"/>
            <p:cNvSpPr/>
            <p:nvPr/>
          </p:nvSpPr>
          <p:spPr>
            <a:xfrm>
              <a:off x="4032948" y="5994197"/>
              <a:ext cx="318135" cy="0"/>
            </a:xfrm>
            <a:custGeom>
              <a:rect b="b" l="l" r="r" t="t"/>
              <a:pathLst>
                <a:path extrusionOk="0" h="120000" w="318135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32" name="Google Shape;5032;g27a17394344_1_5320"/>
            <p:cNvSpPr/>
            <p:nvPr/>
          </p:nvSpPr>
          <p:spPr>
            <a:xfrm>
              <a:off x="4309068" y="5830851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033" name="Google Shape;5033;g27a17394344_1_5320"/>
          <p:cNvSpPr txBox="1"/>
          <p:nvPr/>
        </p:nvSpPr>
        <p:spPr>
          <a:xfrm>
            <a:off x="2895361" y="3157488"/>
            <a:ext cx="1778400" cy="7539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20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4" name="Google Shape;5034;g27a17394344_1_5320"/>
          <p:cNvSpPr txBox="1"/>
          <p:nvPr/>
        </p:nvSpPr>
        <p:spPr>
          <a:xfrm>
            <a:off x="5207000" y="3157488"/>
            <a:ext cx="1778400" cy="7539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20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5" name="Google Shape;5035;g27a17394344_1_5320"/>
          <p:cNvGrpSpPr/>
          <p:nvPr/>
        </p:nvGrpSpPr>
        <p:grpSpPr>
          <a:xfrm>
            <a:off x="4757053" y="3535828"/>
            <a:ext cx="365747" cy="198308"/>
            <a:chOff x="7844745" y="5830851"/>
            <a:chExt cx="603145" cy="327025"/>
          </a:xfrm>
        </p:grpSpPr>
        <p:sp>
          <p:nvSpPr>
            <p:cNvPr id="5036" name="Google Shape;5036;g27a17394344_1_5320"/>
            <p:cNvSpPr/>
            <p:nvPr/>
          </p:nvSpPr>
          <p:spPr>
            <a:xfrm>
              <a:off x="7844745" y="5994197"/>
              <a:ext cx="318134" cy="0"/>
            </a:xfrm>
            <a:custGeom>
              <a:rect b="b" l="l" r="r" t="t"/>
              <a:pathLst>
                <a:path extrusionOk="0" h="120000"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37" name="Google Shape;5037;g27a17394344_1_5320"/>
            <p:cNvSpPr/>
            <p:nvPr/>
          </p:nvSpPr>
          <p:spPr>
            <a:xfrm>
              <a:off x="8120865" y="5830851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038" name="Google Shape;5038;g27a17394344_1_5320"/>
          <p:cNvSpPr txBox="1"/>
          <p:nvPr/>
        </p:nvSpPr>
        <p:spPr>
          <a:xfrm>
            <a:off x="7518641" y="3157488"/>
            <a:ext cx="1778400" cy="7539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20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9" name="Google Shape;5039;g27a17394344_1_5320"/>
          <p:cNvGrpSpPr/>
          <p:nvPr/>
        </p:nvGrpSpPr>
        <p:grpSpPr>
          <a:xfrm>
            <a:off x="7068529" y="3535828"/>
            <a:ext cx="365746" cy="198308"/>
            <a:chOff x="11656545" y="5830851"/>
            <a:chExt cx="603143" cy="327025"/>
          </a:xfrm>
        </p:grpSpPr>
        <p:sp>
          <p:nvSpPr>
            <p:cNvPr id="5040" name="Google Shape;5040;g27a17394344_1_5320"/>
            <p:cNvSpPr/>
            <p:nvPr/>
          </p:nvSpPr>
          <p:spPr>
            <a:xfrm>
              <a:off x="11656545" y="5994197"/>
              <a:ext cx="318134" cy="0"/>
            </a:xfrm>
            <a:custGeom>
              <a:rect b="b" l="l" r="r" t="t"/>
              <a:pathLst>
                <a:path extrusionOk="0" h="120000"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41" name="Google Shape;5041;g27a17394344_1_5320"/>
            <p:cNvSpPr/>
            <p:nvPr/>
          </p:nvSpPr>
          <p:spPr>
            <a:xfrm>
              <a:off x="11932663" y="5830851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042" name="Google Shape;5042;g27a17394344_1_5320"/>
          <p:cNvSpPr txBox="1"/>
          <p:nvPr/>
        </p:nvSpPr>
        <p:spPr>
          <a:xfrm>
            <a:off x="9830276" y="3157488"/>
            <a:ext cx="1778400" cy="7161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188300">
            <a:spAutoFit/>
          </a:bodyPr>
          <a:lstStyle/>
          <a:p>
            <a:pPr indent="-469900" lvl="0" marL="647700" marR="1778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DEVELOPMENT STEP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3" name="Google Shape;5043;g27a17394344_1_5320"/>
          <p:cNvGrpSpPr/>
          <p:nvPr/>
        </p:nvGrpSpPr>
        <p:grpSpPr>
          <a:xfrm>
            <a:off x="9379998" y="3535828"/>
            <a:ext cx="365752" cy="198308"/>
            <a:chOff x="15468334" y="5830851"/>
            <a:chExt cx="603153" cy="327025"/>
          </a:xfrm>
        </p:grpSpPr>
        <p:sp>
          <p:nvSpPr>
            <p:cNvPr id="5044" name="Google Shape;5044;g27a17394344_1_5320"/>
            <p:cNvSpPr/>
            <p:nvPr/>
          </p:nvSpPr>
          <p:spPr>
            <a:xfrm>
              <a:off x="15468334" y="5994197"/>
              <a:ext cx="318134" cy="0"/>
            </a:xfrm>
            <a:custGeom>
              <a:rect b="b" l="l" r="r" t="t"/>
              <a:pathLst>
                <a:path extrusionOk="0" h="120000"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45" name="Google Shape;5045;g27a17394344_1_5320"/>
            <p:cNvSpPr/>
            <p:nvPr/>
          </p:nvSpPr>
          <p:spPr>
            <a:xfrm>
              <a:off x="15744462" y="5830851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046" name="Google Shape;5046;g27a17394344_1_5320"/>
          <p:cNvGrpSpPr/>
          <p:nvPr/>
        </p:nvGrpSpPr>
        <p:grpSpPr>
          <a:xfrm>
            <a:off x="1173161" y="2348139"/>
            <a:ext cx="273953" cy="622300"/>
            <a:chOff x="1934633" y="3872261"/>
            <a:chExt cx="451769" cy="1026221"/>
          </a:xfrm>
        </p:grpSpPr>
        <p:sp>
          <p:nvSpPr>
            <p:cNvPr id="5047" name="Google Shape;5047;g27a17394344_1_5320"/>
            <p:cNvSpPr/>
            <p:nvPr/>
          </p:nvSpPr>
          <p:spPr>
            <a:xfrm>
              <a:off x="2022547" y="3872261"/>
              <a:ext cx="363855" cy="871220"/>
            </a:xfrm>
            <a:custGeom>
              <a:rect b="b" l="l" r="r" t="t"/>
              <a:pathLst>
                <a:path extrusionOk="0" h="871220" w="363855">
                  <a:moveTo>
                    <a:pt x="634" y="870749"/>
                  </a:moveTo>
                  <a:lnTo>
                    <a:pt x="1858" y="791513"/>
                  </a:lnTo>
                  <a:lnTo>
                    <a:pt x="5635" y="734717"/>
                  </a:lnTo>
                  <a:lnTo>
                    <a:pt x="11331" y="679430"/>
                  </a:lnTo>
                  <a:lnTo>
                    <a:pt x="18946" y="625652"/>
                  </a:lnTo>
                  <a:lnTo>
                    <a:pt x="28480" y="573382"/>
                  </a:lnTo>
                  <a:lnTo>
                    <a:pt x="39932" y="522620"/>
                  </a:lnTo>
                  <a:lnTo>
                    <a:pt x="53304" y="473368"/>
                  </a:lnTo>
                  <a:lnTo>
                    <a:pt x="68594" y="425623"/>
                  </a:lnTo>
                  <a:lnTo>
                    <a:pt x="85804" y="379388"/>
                  </a:lnTo>
                  <a:lnTo>
                    <a:pt x="104932" y="334660"/>
                  </a:lnTo>
                  <a:lnTo>
                    <a:pt x="125979" y="291442"/>
                  </a:lnTo>
                  <a:lnTo>
                    <a:pt x="148945" y="249732"/>
                  </a:lnTo>
                  <a:lnTo>
                    <a:pt x="173829" y="209530"/>
                  </a:lnTo>
                  <a:lnTo>
                    <a:pt x="200633" y="170837"/>
                  </a:lnTo>
                  <a:lnTo>
                    <a:pt x="229355" y="133652"/>
                  </a:lnTo>
                  <a:lnTo>
                    <a:pt x="259997" y="97976"/>
                  </a:lnTo>
                  <a:lnTo>
                    <a:pt x="292557" y="63809"/>
                  </a:lnTo>
                  <a:lnTo>
                    <a:pt x="327036" y="31150"/>
                  </a:lnTo>
                  <a:lnTo>
                    <a:pt x="363434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48" name="Google Shape;5048;g27a17394344_1_5320"/>
            <p:cNvSpPr/>
            <p:nvPr/>
          </p:nvSpPr>
          <p:spPr>
            <a:xfrm>
              <a:off x="1934633" y="4719412"/>
              <a:ext cx="175894" cy="179070"/>
            </a:xfrm>
            <a:custGeom>
              <a:rect b="b" l="l" r="r" t="t"/>
              <a:pathLst>
                <a:path extrusionOk="0" h="179070" w="175894">
                  <a:moveTo>
                    <a:pt x="175830" y="0"/>
                  </a:moveTo>
                  <a:lnTo>
                    <a:pt x="0" y="5331"/>
                  </a:lnTo>
                  <a:lnTo>
                    <a:pt x="93246" y="178496"/>
                  </a:lnTo>
                  <a:lnTo>
                    <a:pt x="17583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049" name="Google Shape;5049;g27a17394344_1_5320"/>
          <p:cNvSpPr txBox="1"/>
          <p:nvPr/>
        </p:nvSpPr>
        <p:spPr>
          <a:xfrm>
            <a:off x="887856" y="1318290"/>
            <a:ext cx="29778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Description of the application’s functionality from the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user’s perspective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. All user stories put together describe the entire application.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0" name="Google Shape;5050;g27a17394344_1_5320"/>
          <p:cNvGrpSpPr/>
          <p:nvPr/>
        </p:nvGrpSpPr>
        <p:grpSpPr>
          <a:xfrm>
            <a:off x="10492998" y="4299683"/>
            <a:ext cx="377096" cy="907925"/>
            <a:chOff x="17303756" y="7090506"/>
            <a:chExt cx="621860" cy="1497237"/>
          </a:xfrm>
        </p:grpSpPr>
        <p:sp>
          <p:nvSpPr>
            <p:cNvPr id="5051" name="Google Shape;5051;g27a17394344_1_5320"/>
            <p:cNvSpPr/>
            <p:nvPr/>
          </p:nvSpPr>
          <p:spPr>
            <a:xfrm>
              <a:off x="17303756" y="7245353"/>
              <a:ext cx="534034" cy="1342390"/>
            </a:xfrm>
            <a:custGeom>
              <a:rect b="b" l="l" r="r" t="t"/>
              <a:pathLst>
                <a:path extrusionOk="0" h="1342390" w="534034">
                  <a:moveTo>
                    <a:pt x="533024" y="0"/>
                  </a:moveTo>
                  <a:lnTo>
                    <a:pt x="533858" y="20925"/>
                  </a:lnTo>
                  <a:lnTo>
                    <a:pt x="533672" y="76616"/>
                  </a:lnTo>
                  <a:lnTo>
                    <a:pt x="532273" y="131505"/>
                  </a:lnTo>
                  <a:lnTo>
                    <a:pt x="529659" y="185591"/>
                  </a:lnTo>
                  <a:lnTo>
                    <a:pt x="525830" y="238873"/>
                  </a:lnTo>
                  <a:lnTo>
                    <a:pt x="520787" y="291352"/>
                  </a:lnTo>
                  <a:lnTo>
                    <a:pt x="514529" y="343028"/>
                  </a:lnTo>
                  <a:lnTo>
                    <a:pt x="507057" y="393901"/>
                  </a:lnTo>
                  <a:lnTo>
                    <a:pt x="498370" y="443971"/>
                  </a:lnTo>
                  <a:lnTo>
                    <a:pt x="488469" y="493238"/>
                  </a:lnTo>
                  <a:lnTo>
                    <a:pt x="477354" y="541701"/>
                  </a:lnTo>
                  <a:lnTo>
                    <a:pt x="465024" y="589362"/>
                  </a:lnTo>
                  <a:lnTo>
                    <a:pt x="451479" y="636219"/>
                  </a:lnTo>
                  <a:lnTo>
                    <a:pt x="436720" y="682273"/>
                  </a:lnTo>
                  <a:lnTo>
                    <a:pt x="420747" y="727524"/>
                  </a:lnTo>
                  <a:lnTo>
                    <a:pt x="403559" y="771971"/>
                  </a:lnTo>
                  <a:lnTo>
                    <a:pt x="385156" y="815616"/>
                  </a:lnTo>
                  <a:lnTo>
                    <a:pt x="365539" y="858458"/>
                  </a:lnTo>
                  <a:lnTo>
                    <a:pt x="344708" y="900496"/>
                  </a:lnTo>
                  <a:lnTo>
                    <a:pt x="322662" y="941731"/>
                  </a:lnTo>
                  <a:lnTo>
                    <a:pt x="299401" y="982163"/>
                  </a:lnTo>
                  <a:lnTo>
                    <a:pt x="274926" y="1021792"/>
                  </a:lnTo>
                  <a:lnTo>
                    <a:pt x="249237" y="1060618"/>
                  </a:lnTo>
                  <a:lnTo>
                    <a:pt x="222333" y="1098640"/>
                  </a:lnTo>
                  <a:lnTo>
                    <a:pt x="194214" y="1135859"/>
                  </a:lnTo>
                  <a:lnTo>
                    <a:pt x="164881" y="1172276"/>
                  </a:lnTo>
                  <a:lnTo>
                    <a:pt x="134334" y="1207889"/>
                  </a:lnTo>
                  <a:lnTo>
                    <a:pt x="102572" y="1242699"/>
                  </a:lnTo>
                  <a:lnTo>
                    <a:pt x="69596" y="1276706"/>
                  </a:lnTo>
                  <a:lnTo>
                    <a:pt x="35405" y="1309909"/>
                  </a:lnTo>
                  <a:lnTo>
                    <a:pt x="0" y="134231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52" name="Google Shape;5052;g27a17394344_1_5320"/>
            <p:cNvSpPr/>
            <p:nvPr/>
          </p:nvSpPr>
          <p:spPr>
            <a:xfrm>
              <a:off x="17749722" y="7090506"/>
              <a:ext cx="175894" cy="179704"/>
            </a:xfrm>
            <a:custGeom>
              <a:rect b="b" l="l" r="r" t="t"/>
              <a:pathLst>
                <a:path extrusionOk="0" h="179704" w="175894">
                  <a:moveTo>
                    <a:pt x="80887" y="0"/>
                  </a:moveTo>
                  <a:lnTo>
                    <a:pt x="0" y="179273"/>
                  </a:lnTo>
                  <a:lnTo>
                    <a:pt x="175774" y="172270"/>
                  </a:lnTo>
                  <a:lnTo>
                    <a:pt x="8088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053" name="Google Shape;5053;g27a17394344_1_5320"/>
          <p:cNvSpPr txBox="1"/>
          <p:nvPr/>
        </p:nvSpPr>
        <p:spPr>
          <a:xfrm>
            <a:off x="9675514" y="5316043"/>
            <a:ext cx="14730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Implementation of our plan using code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4" name="Google Shape;5054;g27a17394344_1_5320"/>
          <p:cNvGrpSpPr/>
          <p:nvPr/>
        </p:nvGrpSpPr>
        <p:grpSpPr>
          <a:xfrm>
            <a:off x="5580300" y="2348139"/>
            <a:ext cx="273953" cy="622301"/>
            <a:chOff x="9202342" y="3872261"/>
            <a:chExt cx="451769" cy="1026222"/>
          </a:xfrm>
        </p:grpSpPr>
        <p:sp>
          <p:nvSpPr>
            <p:cNvPr id="5055" name="Google Shape;5055;g27a17394344_1_5320"/>
            <p:cNvSpPr/>
            <p:nvPr/>
          </p:nvSpPr>
          <p:spPr>
            <a:xfrm>
              <a:off x="9290257" y="3872261"/>
              <a:ext cx="363854" cy="871220"/>
            </a:xfrm>
            <a:custGeom>
              <a:rect b="b" l="l" r="r" t="t"/>
              <a:pathLst>
                <a:path extrusionOk="0" h="871220" w="363854">
                  <a:moveTo>
                    <a:pt x="634" y="870749"/>
                  </a:moveTo>
                  <a:lnTo>
                    <a:pt x="1858" y="791513"/>
                  </a:lnTo>
                  <a:lnTo>
                    <a:pt x="5635" y="734717"/>
                  </a:lnTo>
                  <a:lnTo>
                    <a:pt x="11331" y="679430"/>
                  </a:lnTo>
                  <a:lnTo>
                    <a:pt x="18946" y="625652"/>
                  </a:lnTo>
                  <a:lnTo>
                    <a:pt x="28480" y="573382"/>
                  </a:lnTo>
                  <a:lnTo>
                    <a:pt x="39932" y="522620"/>
                  </a:lnTo>
                  <a:lnTo>
                    <a:pt x="53304" y="473368"/>
                  </a:lnTo>
                  <a:lnTo>
                    <a:pt x="68594" y="425623"/>
                  </a:lnTo>
                  <a:lnTo>
                    <a:pt x="85804" y="379388"/>
                  </a:lnTo>
                  <a:lnTo>
                    <a:pt x="104932" y="334660"/>
                  </a:lnTo>
                  <a:lnTo>
                    <a:pt x="125979" y="291442"/>
                  </a:lnTo>
                  <a:lnTo>
                    <a:pt x="148945" y="249732"/>
                  </a:lnTo>
                  <a:lnTo>
                    <a:pt x="173829" y="209530"/>
                  </a:lnTo>
                  <a:lnTo>
                    <a:pt x="200633" y="170837"/>
                  </a:lnTo>
                  <a:lnTo>
                    <a:pt x="229355" y="133652"/>
                  </a:lnTo>
                  <a:lnTo>
                    <a:pt x="259997" y="97976"/>
                  </a:lnTo>
                  <a:lnTo>
                    <a:pt x="292557" y="63809"/>
                  </a:lnTo>
                  <a:lnTo>
                    <a:pt x="327036" y="31150"/>
                  </a:lnTo>
                  <a:lnTo>
                    <a:pt x="363434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56" name="Google Shape;5056;g27a17394344_1_5320"/>
            <p:cNvSpPr/>
            <p:nvPr/>
          </p:nvSpPr>
          <p:spPr>
            <a:xfrm>
              <a:off x="9202342" y="4719413"/>
              <a:ext cx="175895" cy="179070"/>
            </a:xfrm>
            <a:custGeom>
              <a:rect b="b" l="l" r="r" t="t"/>
              <a:pathLst>
                <a:path extrusionOk="0" h="179070" w="175895">
                  <a:moveTo>
                    <a:pt x="175830" y="0"/>
                  </a:moveTo>
                  <a:lnTo>
                    <a:pt x="0" y="5330"/>
                  </a:lnTo>
                  <a:lnTo>
                    <a:pt x="93246" y="178495"/>
                  </a:lnTo>
                  <a:lnTo>
                    <a:pt x="17583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057" name="Google Shape;5057;g27a17394344_1_5320"/>
          <p:cNvSpPr txBox="1"/>
          <p:nvPr/>
        </p:nvSpPr>
        <p:spPr>
          <a:xfrm>
            <a:off x="5286496" y="2012468"/>
            <a:ext cx="1430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we will build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8" name="Google Shape;5058;g27a17394344_1_5320"/>
          <p:cNvGrpSpPr/>
          <p:nvPr/>
        </p:nvGrpSpPr>
        <p:grpSpPr>
          <a:xfrm>
            <a:off x="7789240" y="2348139"/>
            <a:ext cx="273953" cy="622301"/>
            <a:chOff x="12845053" y="3872261"/>
            <a:chExt cx="451770" cy="1026222"/>
          </a:xfrm>
        </p:grpSpPr>
        <p:sp>
          <p:nvSpPr>
            <p:cNvPr id="5059" name="Google Shape;5059;g27a17394344_1_5320"/>
            <p:cNvSpPr/>
            <p:nvPr/>
          </p:nvSpPr>
          <p:spPr>
            <a:xfrm>
              <a:off x="12932968" y="3872261"/>
              <a:ext cx="363855" cy="871220"/>
            </a:xfrm>
            <a:custGeom>
              <a:rect b="b" l="l" r="r" t="t"/>
              <a:pathLst>
                <a:path extrusionOk="0" h="871220" w="363855">
                  <a:moveTo>
                    <a:pt x="634" y="870749"/>
                  </a:moveTo>
                  <a:lnTo>
                    <a:pt x="1858" y="791513"/>
                  </a:lnTo>
                  <a:lnTo>
                    <a:pt x="5635" y="734717"/>
                  </a:lnTo>
                  <a:lnTo>
                    <a:pt x="11331" y="679430"/>
                  </a:lnTo>
                  <a:lnTo>
                    <a:pt x="18946" y="625652"/>
                  </a:lnTo>
                  <a:lnTo>
                    <a:pt x="28480" y="573382"/>
                  </a:lnTo>
                  <a:lnTo>
                    <a:pt x="39932" y="522620"/>
                  </a:lnTo>
                  <a:lnTo>
                    <a:pt x="53304" y="473368"/>
                  </a:lnTo>
                  <a:lnTo>
                    <a:pt x="68594" y="425623"/>
                  </a:lnTo>
                  <a:lnTo>
                    <a:pt x="85804" y="379388"/>
                  </a:lnTo>
                  <a:lnTo>
                    <a:pt x="104932" y="334660"/>
                  </a:lnTo>
                  <a:lnTo>
                    <a:pt x="125979" y="291442"/>
                  </a:lnTo>
                  <a:lnTo>
                    <a:pt x="148945" y="249732"/>
                  </a:lnTo>
                  <a:lnTo>
                    <a:pt x="173829" y="209530"/>
                  </a:lnTo>
                  <a:lnTo>
                    <a:pt x="200633" y="170837"/>
                  </a:lnTo>
                  <a:lnTo>
                    <a:pt x="229355" y="133652"/>
                  </a:lnTo>
                  <a:lnTo>
                    <a:pt x="259997" y="97976"/>
                  </a:lnTo>
                  <a:lnTo>
                    <a:pt x="292557" y="63809"/>
                  </a:lnTo>
                  <a:lnTo>
                    <a:pt x="327036" y="31150"/>
                  </a:lnTo>
                  <a:lnTo>
                    <a:pt x="363434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60" name="Google Shape;5060;g27a17394344_1_5320"/>
            <p:cNvSpPr/>
            <p:nvPr/>
          </p:nvSpPr>
          <p:spPr>
            <a:xfrm>
              <a:off x="12845053" y="4719413"/>
              <a:ext cx="175894" cy="179070"/>
            </a:xfrm>
            <a:custGeom>
              <a:rect b="b" l="l" r="r" t="t"/>
              <a:pathLst>
                <a:path extrusionOk="0" h="179070" w="175894">
                  <a:moveTo>
                    <a:pt x="175837" y="0"/>
                  </a:moveTo>
                  <a:lnTo>
                    <a:pt x="0" y="5330"/>
                  </a:lnTo>
                  <a:lnTo>
                    <a:pt x="93253" y="178495"/>
                  </a:lnTo>
                  <a:lnTo>
                    <a:pt x="17583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061" name="Google Shape;5061;g27a17394344_1_5320"/>
          <p:cNvSpPr txBox="1"/>
          <p:nvPr/>
        </p:nvSpPr>
        <p:spPr>
          <a:xfrm>
            <a:off x="7495598" y="2012468"/>
            <a:ext cx="14850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we will build it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5" name="Shape 5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6" name="Google Shape;5066;g27a17394344_1_5363"/>
          <p:cNvSpPr/>
          <p:nvPr/>
        </p:nvSpPr>
        <p:spPr>
          <a:xfrm>
            <a:off x="2188956" y="1100597"/>
            <a:ext cx="7827892" cy="1041559"/>
          </a:xfrm>
          <a:custGeom>
            <a:rect b="b" l="l" r="r" t="t"/>
            <a:pathLst>
              <a:path extrusionOk="0" h="1714500" w="12885419">
                <a:moveTo>
                  <a:pt x="12885105" y="0"/>
                </a:moveTo>
                <a:lnTo>
                  <a:pt x="0" y="0"/>
                </a:lnTo>
                <a:lnTo>
                  <a:pt x="0" y="1714435"/>
                </a:lnTo>
                <a:lnTo>
                  <a:pt x="12885105" y="1714435"/>
                </a:lnTo>
                <a:lnTo>
                  <a:pt x="12885105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067" name="Google Shape;5067;g27a17394344_1_5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5068" name="Google Shape;5068;g27a17394344_1_5363"/>
          <p:cNvSpPr txBox="1"/>
          <p:nvPr>
            <p:ph type="title"/>
          </p:nvPr>
        </p:nvSpPr>
        <p:spPr>
          <a:xfrm>
            <a:off x="365872" y="157387"/>
            <a:ext cx="3281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	USER STORIES</a:t>
            </a:r>
            <a:endParaRPr/>
          </a:p>
        </p:txBody>
      </p:sp>
      <p:pic>
        <p:nvPicPr>
          <p:cNvPr id="5069" name="Google Shape;5069;g27a17394344_1_53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3763" y="172034"/>
            <a:ext cx="1174553" cy="4813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0" name="Google Shape;5070;g27a17394344_1_5363"/>
          <p:cNvSpPr/>
          <p:nvPr/>
        </p:nvSpPr>
        <p:spPr>
          <a:xfrm>
            <a:off x="2385915" y="2936405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71" name="Google Shape;5071;g27a17394344_1_5363"/>
          <p:cNvSpPr txBox="1"/>
          <p:nvPr/>
        </p:nvSpPr>
        <p:spPr>
          <a:xfrm>
            <a:off x="2499452" y="2991642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2" name="Google Shape;5072;g27a17394344_1_5363"/>
          <p:cNvSpPr txBox="1"/>
          <p:nvPr/>
        </p:nvSpPr>
        <p:spPr>
          <a:xfrm>
            <a:off x="2922621" y="2816781"/>
            <a:ext cx="664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user, I want to log my running workouts with location, distance, time, pace and steps/minute, so I can keep a log of all my running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3" name="Google Shape;5073;g27a17394344_1_5363"/>
          <p:cNvSpPr txBox="1"/>
          <p:nvPr/>
        </p:nvSpPr>
        <p:spPr>
          <a:xfrm>
            <a:off x="2922621" y="3587617"/>
            <a:ext cx="6697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user, I want to log my cycling workouts with location, distance, time, speed and elevation gain, so I can keep a log of all my cycling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4" name="Google Shape;5074;g27a17394344_1_5363"/>
          <p:cNvSpPr txBox="1"/>
          <p:nvPr/>
        </p:nvSpPr>
        <p:spPr>
          <a:xfrm>
            <a:off x="2922621" y="4358453"/>
            <a:ext cx="677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user, I want to see all my workouts at a glance, so I can easily track my progress over time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5" name="Google Shape;5075;g27a17394344_1_5363"/>
          <p:cNvSpPr txBox="1"/>
          <p:nvPr/>
        </p:nvSpPr>
        <p:spPr>
          <a:xfrm>
            <a:off x="2922621" y="5129289"/>
            <a:ext cx="643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user, I want to also see my workouts on a map, so I can easily check where I work out the most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6" name="Google Shape;5076;g27a17394344_1_5363"/>
          <p:cNvSpPr txBox="1"/>
          <p:nvPr/>
        </p:nvSpPr>
        <p:spPr>
          <a:xfrm>
            <a:off x="2922621" y="5900125"/>
            <a:ext cx="676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user, I want to see all my workouts when I leave the app and come back later, so that I can keep using there app over time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7" name="Google Shape;5077;g27a17394344_1_53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4271" y="1354527"/>
            <a:ext cx="158739" cy="15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8" name="Google Shape;5078;g27a17394344_1_53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4271" y="1716452"/>
            <a:ext cx="158739" cy="158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9" name="Google Shape;5079;g27a17394344_1_5363"/>
          <p:cNvGrpSpPr/>
          <p:nvPr/>
        </p:nvGrpSpPr>
        <p:grpSpPr>
          <a:xfrm>
            <a:off x="4846710" y="1943874"/>
            <a:ext cx="375305" cy="312497"/>
            <a:chOff x="7992596" y="3205597"/>
            <a:chExt cx="618906" cy="515332"/>
          </a:xfrm>
        </p:grpSpPr>
        <p:sp>
          <p:nvSpPr>
            <p:cNvPr id="5080" name="Google Shape;5080;g27a17394344_1_5363"/>
            <p:cNvSpPr/>
            <p:nvPr/>
          </p:nvSpPr>
          <p:spPr>
            <a:xfrm>
              <a:off x="8074927" y="3357709"/>
              <a:ext cx="536575" cy="363220"/>
            </a:xfrm>
            <a:custGeom>
              <a:rect b="b" l="l" r="r" t="t"/>
              <a:pathLst>
                <a:path extrusionOk="0" h="363220" w="536575">
                  <a:moveTo>
                    <a:pt x="0" y="0"/>
                  </a:moveTo>
                  <a:lnTo>
                    <a:pt x="20742" y="60773"/>
                  </a:lnTo>
                  <a:lnTo>
                    <a:pt x="40754" y="98564"/>
                  </a:lnTo>
                  <a:lnTo>
                    <a:pt x="64040" y="133931"/>
                  </a:lnTo>
                  <a:lnTo>
                    <a:pt x="90600" y="166871"/>
                  </a:lnTo>
                  <a:lnTo>
                    <a:pt x="120432" y="197387"/>
                  </a:lnTo>
                  <a:lnTo>
                    <a:pt x="153539" y="225476"/>
                  </a:lnTo>
                  <a:lnTo>
                    <a:pt x="189918" y="251141"/>
                  </a:lnTo>
                  <a:lnTo>
                    <a:pt x="229571" y="274379"/>
                  </a:lnTo>
                  <a:lnTo>
                    <a:pt x="272498" y="295193"/>
                  </a:lnTo>
                  <a:lnTo>
                    <a:pt x="318698" y="313581"/>
                  </a:lnTo>
                  <a:lnTo>
                    <a:pt x="368171" y="329544"/>
                  </a:lnTo>
                  <a:lnTo>
                    <a:pt x="420918" y="343082"/>
                  </a:lnTo>
                  <a:lnTo>
                    <a:pt x="476939" y="354194"/>
                  </a:lnTo>
                  <a:lnTo>
                    <a:pt x="536233" y="36288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81" name="Google Shape;5081;g27a17394344_1_5363"/>
            <p:cNvSpPr/>
            <p:nvPr/>
          </p:nvSpPr>
          <p:spPr>
            <a:xfrm>
              <a:off x="7992596" y="3205597"/>
              <a:ext cx="172720" cy="189864"/>
            </a:xfrm>
            <a:custGeom>
              <a:rect b="b" l="l" r="r" t="t"/>
              <a:pathLst>
                <a:path extrusionOk="0" h="189864" w="172720">
                  <a:moveTo>
                    <a:pt x="52707" y="0"/>
                  </a:moveTo>
                  <a:lnTo>
                    <a:pt x="0" y="189480"/>
                  </a:lnTo>
                  <a:lnTo>
                    <a:pt x="172666" y="155852"/>
                  </a:lnTo>
                  <a:lnTo>
                    <a:pt x="5270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082" name="Google Shape;5082;g27a17394344_1_5363"/>
          <p:cNvGrpSpPr/>
          <p:nvPr/>
        </p:nvGrpSpPr>
        <p:grpSpPr>
          <a:xfrm>
            <a:off x="6772456" y="1939021"/>
            <a:ext cx="375300" cy="312497"/>
            <a:chOff x="11168298" y="3197594"/>
            <a:chExt cx="618899" cy="515332"/>
          </a:xfrm>
        </p:grpSpPr>
        <p:sp>
          <p:nvSpPr>
            <p:cNvPr id="5083" name="Google Shape;5083;g27a17394344_1_5363"/>
            <p:cNvSpPr/>
            <p:nvPr/>
          </p:nvSpPr>
          <p:spPr>
            <a:xfrm>
              <a:off x="11250622" y="3349706"/>
              <a:ext cx="536575" cy="363220"/>
            </a:xfrm>
            <a:custGeom>
              <a:rect b="b" l="l" r="r" t="t"/>
              <a:pathLst>
                <a:path extrusionOk="0" h="363220" w="536575">
                  <a:moveTo>
                    <a:pt x="0" y="0"/>
                  </a:moveTo>
                  <a:lnTo>
                    <a:pt x="20742" y="60773"/>
                  </a:lnTo>
                  <a:lnTo>
                    <a:pt x="40754" y="98564"/>
                  </a:lnTo>
                  <a:lnTo>
                    <a:pt x="64040" y="133931"/>
                  </a:lnTo>
                  <a:lnTo>
                    <a:pt x="90600" y="166871"/>
                  </a:lnTo>
                  <a:lnTo>
                    <a:pt x="120432" y="197387"/>
                  </a:lnTo>
                  <a:lnTo>
                    <a:pt x="153539" y="225476"/>
                  </a:lnTo>
                  <a:lnTo>
                    <a:pt x="189918" y="251141"/>
                  </a:lnTo>
                  <a:lnTo>
                    <a:pt x="229571" y="274379"/>
                  </a:lnTo>
                  <a:lnTo>
                    <a:pt x="272498" y="295193"/>
                  </a:lnTo>
                  <a:lnTo>
                    <a:pt x="318698" y="313581"/>
                  </a:lnTo>
                  <a:lnTo>
                    <a:pt x="368171" y="329544"/>
                  </a:lnTo>
                  <a:lnTo>
                    <a:pt x="420918" y="343082"/>
                  </a:lnTo>
                  <a:lnTo>
                    <a:pt x="476939" y="354194"/>
                  </a:lnTo>
                  <a:lnTo>
                    <a:pt x="536233" y="36288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84" name="Google Shape;5084;g27a17394344_1_5363"/>
            <p:cNvSpPr/>
            <p:nvPr/>
          </p:nvSpPr>
          <p:spPr>
            <a:xfrm>
              <a:off x="11168298" y="3197594"/>
              <a:ext cx="172720" cy="189864"/>
            </a:xfrm>
            <a:custGeom>
              <a:rect b="b" l="l" r="r" t="t"/>
              <a:pathLst>
                <a:path extrusionOk="0" h="189864" w="172720">
                  <a:moveTo>
                    <a:pt x="52699" y="0"/>
                  </a:moveTo>
                  <a:lnTo>
                    <a:pt x="0" y="189480"/>
                  </a:lnTo>
                  <a:lnTo>
                    <a:pt x="172664" y="155852"/>
                  </a:lnTo>
                  <a:lnTo>
                    <a:pt x="5269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085" name="Google Shape;5085;g27a17394344_1_5363"/>
          <p:cNvGrpSpPr/>
          <p:nvPr/>
        </p:nvGrpSpPr>
        <p:grpSpPr>
          <a:xfrm>
            <a:off x="8172130" y="1943874"/>
            <a:ext cx="375300" cy="312497"/>
            <a:chOff x="13476468" y="3205597"/>
            <a:chExt cx="618899" cy="515332"/>
          </a:xfrm>
        </p:grpSpPr>
        <p:sp>
          <p:nvSpPr>
            <p:cNvPr id="5086" name="Google Shape;5086;g27a17394344_1_5363"/>
            <p:cNvSpPr/>
            <p:nvPr/>
          </p:nvSpPr>
          <p:spPr>
            <a:xfrm>
              <a:off x="13558792" y="3357709"/>
              <a:ext cx="536575" cy="363220"/>
            </a:xfrm>
            <a:custGeom>
              <a:rect b="b" l="l" r="r" t="t"/>
              <a:pathLst>
                <a:path extrusionOk="0" h="363220" w="536575">
                  <a:moveTo>
                    <a:pt x="0" y="0"/>
                  </a:moveTo>
                  <a:lnTo>
                    <a:pt x="20742" y="60773"/>
                  </a:lnTo>
                  <a:lnTo>
                    <a:pt x="40754" y="98564"/>
                  </a:lnTo>
                  <a:lnTo>
                    <a:pt x="64040" y="133931"/>
                  </a:lnTo>
                  <a:lnTo>
                    <a:pt x="90600" y="166871"/>
                  </a:lnTo>
                  <a:lnTo>
                    <a:pt x="120432" y="197387"/>
                  </a:lnTo>
                  <a:lnTo>
                    <a:pt x="153539" y="225476"/>
                  </a:lnTo>
                  <a:lnTo>
                    <a:pt x="189918" y="251141"/>
                  </a:lnTo>
                  <a:lnTo>
                    <a:pt x="229571" y="274379"/>
                  </a:lnTo>
                  <a:lnTo>
                    <a:pt x="272498" y="295193"/>
                  </a:lnTo>
                  <a:lnTo>
                    <a:pt x="318698" y="313581"/>
                  </a:lnTo>
                  <a:lnTo>
                    <a:pt x="368171" y="329544"/>
                  </a:lnTo>
                  <a:lnTo>
                    <a:pt x="420918" y="343082"/>
                  </a:lnTo>
                  <a:lnTo>
                    <a:pt x="476939" y="354194"/>
                  </a:lnTo>
                  <a:lnTo>
                    <a:pt x="536233" y="36288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087" name="Google Shape;5087;g27a17394344_1_5363"/>
            <p:cNvSpPr/>
            <p:nvPr/>
          </p:nvSpPr>
          <p:spPr>
            <a:xfrm>
              <a:off x="13476468" y="3205597"/>
              <a:ext cx="172719" cy="189864"/>
            </a:xfrm>
            <a:custGeom>
              <a:rect b="b" l="l" r="r" t="t"/>
              <a:pathLst>
                <a:path extrusionOk="0" h="189864" w="172719">
                  <a:moveTo>
                    <a:pt x="52699" y="0"/>
                  </a:moveTo>
                  <a:lnTo>
                    <a:pt x="0" y="189480"/>
                  </a:lnTo>
                  <a:lnTo>
                    <a:pt x="172664" y="155852"/>
                  </a:lnTo>
                  <a:lnTo>
                    <a:pt x="5269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088" name="Google Shape;5088;g27a17394344_1_5363"/>
          <p:cNvSpPr txBox="1"/>
          <p:nvPr/>
        </p:nvSpPr>
        <p:spPr>
          <a:xfrm>
            <a:off x="2884069" y="1323252"/>
            <a:ext cx="67026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User story: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Description of the application’s functionality from the user’s perspective.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Common format: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[type of user]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I want 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[an action]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so that 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[a benefit]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2425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Who?	</a:t>
            </a:r>
            <a:r>
              <a:rPr b="1" baseline="30000" lang="en-US" sz="20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What?	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24257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Example: user, admin, etc.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9" name="Google Shape;5089;g27a17394344_1_5363"/>
          <p:cNvSpPr/>
          <p:nvPr/>
        </p:nvSpPr>
        <p:spPr>
          <a:xfrm>
            <a:off x="2385915" y="3706562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90" name="Google Shape;5090;g27a17394344_1_5363"/>
          <p:cNvSpPr txBox="1"/>
          <p:nvPr/>
        </p:nvSpPr>
        <p:spPr>
          <a:xfrm>
            <a:off x="2499452" y="3761798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1" name="Google Shape;5091;g27a17394344_1_5363"/>
          <p:cNvSpPr/>
          <p:nvPr/>
        </p:nvSpPr>
        <p:spPr>
          <a:xfrm>
            <a:off x="2385915" y="4476718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92" name="Google Shape;5092;g27a17394344_1_5363"/>
          <p:cNvSpPr txBox="1"/>
          <p:nvPr/>
        </p:nvSpPr>
        <p:spPr>
          <a:xfrm>
            <a:off x="2499452" y="4531955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3" name="Google Shape;5093;g27a17394344_1_5363"/>
          <p:cNvSpPr/>
          <p:nvPr/>
        </p:nvSpPr>
        <p:spPr>
          <a:xfrm>
            <a:off x="2385915" y="5246875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94" name="Google Shape;5094;g27a17394344_1_5363"/>
          <p:cNvSpPr txBox="1"/>
          <p:nvPr/>
        </p:nvSpPr>
        <p:spPr>
          <a:xfrm>
            <a:off x="2499452" y="5302111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5" name="Google Shape;5095;g27a17394344_1_5363"/>
          <p:cNvSpPr/>
          <p:nvPr/>
        </p:nvSpPr>
        <p:spPr>
          <a:xfrm>
            <a:off x="2385915" y="6017031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7"/>
                </a:lnTo>
                <a:lnTo>
                  <a:pt x="118392" y="514805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5"/>
                </a:lnTo>
                <a:lnTo>
                  <a:pt x="484857" y="484857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96" name="Google Shape;5096;g27a17394344_1_5363"/>
          <p:cNvSpPr txBox="1"/>
          <p:nvPr/>
        </p:nvSpPr>
        <p:spPr>
          <a:xfrm>
            <a:off x="2499452" y="6072268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0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1" name="Google Shape;5101;g27a17394344_1_5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5102" name="Google Shape;5102;g27a17394344_1_5397"/>
          <p:cNvSpPr txBox="1"/>
          <p:nvPr>
            <p:ph type="title"/>
          </p:nvPr>
        </p:nvSpPr>
        <p:spPr>
          <a:xfrm>
            <a:off x="365873" y="157387"/>
            <a:ext cx="443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	FEATURES</a:t>
            </a:r>
            <a:endParaRPr/>
          </a:p>
        </p:txBody>
      </p:sp>
      <p:pic>
        <p:nvPicPr>
          <p:cNvPr id="5103" name="Google Shape;5103;g27a17394344_1_5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3763" y="172034"/>
            <a:ext cx="1174553" cy="481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4" name="Google Shape;5104;g27a17394344_1_5397"/>
          <p:cNvSpPr/>
          <p:nvPr/>
        </p:nvSpPr>
        <p:spPr>
          <a:xfrm>
            <a:off x="711082" y="2097700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05" name="Google Shape;5105;g27a17394344_1_5397"/>
          <p:cNvSpPr txBox="1"/>
          <p:nvPr/>
        </p:nvSpPr>
        <p:spPr>
          <a:xfrm>
            <a:off x="824619" y="2152937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6" name="Google Shape;5106;g27a17394344_1_5397"/>
          <p:cNvSpPr txBox="1"/>
          <p:nvPr/>
        </p:nvSpPr>
        <p:spPr>
          <a:xfrm>
            <a:off x="1247789" y="1997125"/>
            <a:ext cx="315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Log my running workouts with location, distance, time, pace and steps/minute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7" name="Google Shape;5107;g27a17394344_1_5397"/>
          <p:cNvSpPr txBox="1"/>
          <p:nvPr/>
        </p:nvSpPr>
        <p:spPr>
          <a:xfrm>
            <a:off x="1247789" y="3021943"/>
            <a:ext cx="320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Log my cycling workouts with location, distance, time, speed and elevation gain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8" name="Google Shape;5108;g27a17394344_1_5397"/>
          <p:cNvSpPr txBox="1"/>
          <p:nvPr/>
        </p:nvSpPr>
        <p:spPr>
          <a:xfrm>
            <a:off x="1247789" y="4091843"/>
            <a:ext cx="2546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See all my workouts at a glance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9" name="Google Shape;5109;g27a17394344_1_5397"/>
          <p:cNvSpPr txBox="1"/>
          <p:nvPr/>
        </p:nvSpPr>
        <p:spPr>
          <a:xfrm>
            <a:off x="1247789" y="4858234"/>
            <a:ext cx="2178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See my workouts on a map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0" name="Google Shape;5110;g27a17394344_1_5397"/>
          <p:cNvSpPr txBox="1"/>
          <p:nvPr/>
        </p:nvSpPr>
        <p:spPr>
          <a:xfrm>
            <a:off x="1247789" y="5579544"/>
            <a:ext cx="295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See all my workouts when I leave the app and come back later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1" name="Google Shape;5111;g27a17394344_1_5397"/>
          <p:cNvSpPr/>
          <p:nvPr/>
        </p:nvSpPr>
        <p:spPr>
          <a:xfrm>
            <a:off x="711082" y="3121839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12" name="Google Shape;5112;g27a17394344_1_5397"/>
          <p:cNvSpPr txBox="1"/>
          <p:nvPr/>
        </p:nvSpPr>
        <p:spPr>
          <a:xfrm>
            <a:off x="824619" y="3177076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3" name="Google Shape;5113;g27a17394344_1_5397"/>
          <p:cNvSpPr/>
          <p:nvPr/>
        </p:nvSpPr>
        <p:spPr>
          <a:xfrm>
            <a:off x="711082" y="4038035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14" name="Google Shape;5114;g27a17394344_1_5397"/>
          <p:cNvSpPr txBox="1"/>
          <p:nvPr/>
        </p:nvSpPr>
        <p:spPr>
          <a:xfrm>
            <a:off x="824619" y="4093272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5" name="Google Shape;5115;g27a17394344_1_5397"/>
          <p:cNvSpPr/>
          <p:nvPr/>
        </p:nvSpPr>
        <p:spPr>
          <a:xfrm>
            <a:off x="711082" y="4808192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16" name="Google Shape;5116;g27a17394344_1_5397"/>
          <p:cNvSpPr txBox="1"/>
          <p:nvPr/>
        </p:nvSpPr>
        <p:spPr>
          <a:xfrm>
            <a:off x="824619" y="4863428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7" name="Google Shape;5117;g27a17394344_1_5397"/>
          <p:cNvSpPr/>
          <p:nvPr/>
        </p:nvSpPr>
        <p:spPr>
          <a:xfrm>
            <a:off x="711082" y="5698990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899"/>
                </a:lnTo>
                <a:lnTo>
                  <a:pt x="3327" y="240547"/>
                </a:lnTo>
                <a:lnTo>
                  <a:pt x="0" y="284022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8"/>
                </a:lnTo>
                <a:lnTo>
                  <a:pt x="53240" y="449651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1"/>
                </a:lnTo>
                <a:lnTo>
                  <a:pt x="538097" y="411138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2"/>
                </a:lnTo>
                <a:lnTo>
                  <a:pt x="564718" y="240547"/>
                </a:lnTo>
                <a:lnTo>
                  <a:pt x="554735" y="197899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18" name="Google Shape;5118;g27a17394344_1_5397"/>
          <p:cNvSpPr txBox="1"/>
          <p:nvPr/>
        </p:nvSpPr>
        <p:spPr>
          <a:xfrm>
            <a:off x="824619" y="5754226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19" name="Google Shape;5119;g27a17394344_1_5397"/>
          <p:cNvGrpSpPr/>
          <p:nvPr/>
        </p:nvGrpSpPr>
        <p:grpSpPr>
          <a:xfrm>
            <a:off x="6267593" y="1885815"/>
            <a:ext cx="5243802" cy="1682730"/>
            <a:chOff x="10335740" y="3109853"/>
            <a:chExt cx="8647430" cy="2774950"/>
          </a:xfrm>
        </p:grpSpPr>
        <p:sp>
          <p:nvSpPr>
            <p:cNvPr id="5120" name="Google Shape;5120;g27a17394344_1_5397"/>
            <p:cNvSpPr/>
            <p:nvPr/>
          </p:nvSpPr>
          <p:spPr>
            <a:xfrm>
              <a:off x="10335740" y="3109853"/>
              <a:ext cx="8647430" cy="2774950"/>
            </a:xfrm>
            <a:custGeom>
              <a:rect b="b" l="l" r="r" t="t"/>
              <a:pathLst>
                <a:path extrusionOk="0" h="2774950" w="8647430">
                  <a:moveTo>
                    <a:pt x="8646925" y="0"/>
                  </a:moveTo>
                  <a:lnTo>
                    <a:pt x="0" y="0"/>
                  </a:lnTo>
                  <a:lnTo>
                    <a:pt x="0" y="2774784"/>
                  </a:lnTo>
                  <a:lnTo>
                    <a:pt x="8646925" y="2774784"/>
                  </a:lnTo>
                  <a:lnTo>
                    <a:pt x="864692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121" name="Google Shape;5121;g27a17394344_1_53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45155" y="3372933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2" name="Google Shape;5122;g27a17394344_1_53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45155" y="4357197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3" name="Google Shape;5123;g27a17394344_1_53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45155" y="5341460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24" name="Google Shape;5124;g27a17394344_1_5397"/>
          <p:cNvSpPr txBox="1"/>
          <p:nvPr>
            <p:ph idx="1" type="body"/>
          </p:nvPr>
        </p:nvSpPr>
        <p:spPr>
          <a:xfrm>
            <a:off x="645445" y="1427405"/>
            <a:ext cx="51384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350">
            <a:spAutoFit/>
          </a:bodyPr>
          <a:lstStyle/>
          <a:p>
            <a:pPr indent="0" lvl="0" marL="444500" marR="36830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 where user clicks to add new workout (best way to get location coordinates)</a:t>
            </a:r>
            <a:endParaRPr/>
          </a:p>
          <a:p>
            <a:pPr indent="0" lvl="0" marL="444500" marR="190500" rtl="0" algn="l">
              <a:lnSpc>
                <a:spcPct val="1105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Geolocation to display map at current location (more user friendly)</a:t>
            </a:r>
            <a:endParaRPr/>
          </a:p>
          <a:p>
            <a:pPr indent="0" lvl="0" marL="4445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Form to input distance, time, pace, steps/minute</a:t>
            </a:r>
            <a:endParaRPr/>
          </a:p>
        </p:txBody>
      </p:sp>
      <p:grpSp>
        <p:nvGrpSpPr>
          <p:cNvPr id="5125" name="Google Shape;5125;g27a17394344_1_5397"/>
          <p:cNvGrpSpPr/>
          <p:nvPr/>
        </p:nvGrpSpPr>
        <p:grpSpPr>
          <a:xfrm>
            <a:off x="6267593" y="3656758"/>
            <a:ext cx="5243802" cy="489031"/>
            <a:chOff x="10335740" y="6030274"/>
            <a:chExt cx="8647430" cy="806450"/>
          </a:xfrm>
        </p:grpSpPr>
        <p:sp>
          <p:nvSpPr>
            <p:cNvPr id="5126" name="Google Shape;5126;g27a17394344_1_5397"/>
            <p:cNvSpPr/>
            <p:nvPr/>
          </p:nvSpPr>
          <p:spPr>
            <a:xfrm>
              <a:off x="10335740" y="6030274"/>
              <a:ext cx="8647430" cy="806450"/>
            </a:xfrm>
            <a:custGeom>
              <a:rect b="b" l="l" r="r" t="t"/>
              <a:pathLst>
                <a:path extrusionOk="0" h="806450" w="8647430">
                  <a:moveTo>
                    <a:pt x="8646925" y="0"/>
                  </a:moveTo>
                  <a:lnTo>
                    <a:pt x="0" y="0"/>
                  </a:lnTo>
                  <a:lnTo>
                    <a:pt x="0" y="806258"/>
                  </a:lnTo>
                  <a:lnTo>
                    <a:pt x="8646925" y="806258"/>
                  </a:lnTo>
                  <a:lnTo>
                    <a:pt x="864692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127" name="Google Shape;5127;g27a17394344_1_53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45155" y="6293355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28" name="Google Shape;5128;g27a17394344_1_5397"/>
          <p:cNvSpPr txBox="1"/>
          <p:nvPr/>
        </p:nvSpPr>
        <p:spPr>
          <a:xfrm>
            <a:off x="6268042" y="3656764"/>
            <a:ext cx="52443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300">
            <a:spAutoFit/>
          </a:bodyPr>
          <a:lstStyle/>
          <a:p>
            <a:pPr indent="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Form to input distance, time, speed, elevation gain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9" name="Google Shape;5129;g27a17394344_1_5397"/>
          <p:cNvGrpSpPr/>
          <p:nvPr/>
        </p:nvGrpSpPr>
        <p:grpSpPr>
          <a:xfrm>
            <a:off x="6267593" y="4234276"/>
            <a:ext cx="5243802" cy="489031"/>
            <a:chOff x="10335740" y="6982645"/>
            <a:chExt cx="8647430" cy="806450"/>
          </a:xfrm>
        </p:grpSpPr>
        <p:sp>
          <p:nvSpPr>
            <p:cNvPr id="5130" name="Google Shape;5130;g27a17394344_1_5397"/>
            <p:cNvSpPr/>
            <p:nvPr/>
          </p:nvSpPr>
          <p:spPr>
            <a:xfrm>
              <a:off x="10335740" y="6982645"/>
              <a:ext cx="8647430" cy="806450"/>
            </a:xfrm>
            <a:custGeom>
              <a:rect b="b" l="l" r="r" t="t"/>
              <a:pathLst>
                <a:path extrusionOk="0" h="806450" w="8647430">
                  <a:moveTo>
                    <a:pt x="8646925" y="0"/>
                  </a:moveTo>
                  <a:lnTo>
                    <a:pt x="0" y="0"/>
                  </a:lnTo>
                  <a:lnTo>
                    <a:pt x="0" y="806258"/>
                  </a:lnTo>
                  <a:lnTo>
                    <a:pt x="8646925" y="806258"/>
                  </a:lnTo>
                  <a:lnTo>
                    <a:pt x="864692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131" name="Google Shape;5131;g27a17394344_1_53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45155" y="7245726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2" name="Google Shape;5132;g27a17394344_1_5397"/>
          <p:cNvSpPr txBox="1"/>
          <p:nvPr/>
        </p:nvSpPr>
        <p:spPr>
          <a:xfrm>
            <a:off x="6268042" y="4234282"/>
            <a:ext cx="52443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300">
            <a:spAutoFit/>
          </a:bodyPr>
          <a:lstStyle/>
          <a:p>
            <a:pPr indent="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Display all workouts in a list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3" name="Google Shape;5133;g27a17394344_1_5397"/>
          <p:cNvGrpSpPr/>
          <p:nvPr/>
        </p:nvGrpSpPr>
        <p:grpSpPr>
          <a:xfrm>
            <a:off x="6267593" y="4811796"/>
            <a:ext cx="5243802" cy="489031"/>
            <a:chOff x="10335740" y="7935019"/>
            <a:chExt cx="8647430" cy="806450"/>
          </a:xfrm>
        </p:grpSpPr>
        <p:sp>
          <p:nvSpPr>
            <p:cNvPr id="5134" name="Google Shape;5134;g27a17394344_1_5397"/>
            <p:cNvSpPr/>
            <p:nvPr/>
          </p:nvSpPr>
          <p:spPr>
            <a:xfrm>
              <a:off x="10335740" y="7935019"/>
              <a:ext cx="8647430" cy="806450"/>
            </a:xfrm>
            <a:custGeom>
              <a:rect b="b" l="l" r="r" t="t"/>
              <a:pathLst>
                <a:path extrusionOk="0" h="806450" w="8647430">
                  <a:moveTo>
                    <a:pt x="8646925" y="0"/>
                  </a:moveTo>
                  <a:lnTo>
                    <a:pt x="0" y="0"/>
                  </a:lnTo>
                  <a:lnTo>
                    <a:pt x="0" y="806258"/>
                  </a:lnTo>
                  <a:lnTo>
                    <a:pt x="8646925" y="806258"/>
                  </a:lnTo>
                  <a:lnTo>
                    <a:pt x="864692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135" name="Google Shape;5135;g27a17394344_1_53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45155" y="8198100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6" name="Google Shape;5136;g27a17394344_1_5397"/>
          <p:cNvSpPr txBox="1"/>
          <p:nvPr/>
        </p:nvSpPr>
        <p:spPr>
          <a:xfrm>
            <a:off x="6268042" y="4811803"/>
            <a:ext cx="52443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300">
            <a:spAutoFit/>
          </a:bodyPr>
          <a:lstStyle/>
          <a:p>
            <a:pPr indent="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Display all workouts on the map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7" name="Google Shape;5137;g27a17394344_1_5397"/>
          <p:cNvGrpSpPr/>
          <p:nvPr/>
        </p:nvGrpSpPr>
        <p:grpSpPr>
          <a:xfrm>
            <a:off x="6267593" y="5389314"/>
            <a:ext cx="5243802" cy="1085880"/>
            <a:chOff x="10335741" y="8887391"/>
            <a:chExt cx="8647430" cy="1790700"/>
          </a:xfrm>
        </p:grpSpPr>
        <p:sp>
          <p:nvSpPr>
            <p:cNvPr id="5138" name="Google Shape;5138;g27a17394344_1_5397"/>
            <p:cNvSpPr/>
            <p:nvPr/>
          </p:nvSpPr>
          <p:spPr>
            <a:xfrm>
              <a:off x="10335741" y="8887391"/>
              <a:ext cx="8647430" cy="1790700"/>
            </a:xfrm>
            <a:custGeom>
              <a:rect b="b" l="l" r="r" t="t"/>
              <a:pathLst>
                <a:path extrusionOk="0" h="1790700" w="8647430">
                  <a:moveTo>
                    <a:pt x="8646925" y="0"/>
                  </a:moveTo>
                  <a:lnTo>
                    <a:pt x="0" y="0"/>
                  </a:lnTo>
                  <a:lnTo>
                    <a:pt x="0" y="1790521"/>
                  </a:lnTo>
                  <a:lnTo>
                    <a:pt x="8646925" y="1790521"/>
                  </a:lnTo>
                  <a:lnTo>
                    <a:pt x="864692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139" name="Google Shape;5139;g27a17394344_1_53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45155" y="9150472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0" name="Google Shape;5140;g27a17394344_1_53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45155" y="9747312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41" name="Google Shape;5141;g27a17394344_1_5397"/>
          <p:cNvSpPr txBox="1"/>
          <p:nvPr/>
        </p:nvSpPr>
        <p:spPr>
          <a:xfrm>
            <a:off x="6268043" y="5389322"/>
            <a:ext cx="52443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300">
            <a:spAutoFit/>
          </a:bodyPr>
          <a:lstStyle/>
          <a:p>
            <a:pPr indent="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Store workout data in the browser using local storage API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44500" marR="254000" rtl="0" algn="l">
              <a:lnSpc>
                <a:spcPct val="1105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 page load, read the saved data from local storage and display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2" name="Google Shape;5142;g27a17394344_1_5397"/>
          <p:cNvGrpSpPr/>
          <p:nvPr/>
        </p:nvGrpSpPr>
        <p:grpSpPr>
          <a:xfrm>
            <a:off x="4557194" y="2327042"/>
            <a:ext cx="1538611" cy="349753"/>
            <a:chOff x="7515161" y="3837470"/>
            <a:chExt cx="2537288" cy="576770"/>
          </a:xfrm>
        </p:grpSpPr>
        <p:sp>
          <p:nvSpPr>
            <p:cNvPr id="5143" name="Google Shape;5143;g27a17394344_1_5397"/>
            <p:cNvSpPr/>
            <p:nvPr/>
          </p:nvSpPr>
          <p:spPr>
            <a:xfrm>
              <a:off x="7515161" y="3837470"/>
              <a:ext cx="2385695" cy="494664"/>
            </a:xfrm>
            <a:custGeom>
              <a:rect b="b" l="l" r="r" t="t"/>
              <a:pathLst>
                <a:path extrusionOk="0" h="494664" w="2385695">
                  <a:moveTo>
                    <a:pt x="2385146" y="494425"/>
                  </a:moveTo>
                  <a:lnTo>
                    <a:pt x="2364640" y="490175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44" name="Google Shape;5144;g27a17394344_1_5397"/>
            <p:cNvSpPr/>
            <p:nvPr/>
          </p:nvSpPr>
          <p:spPr>
            <a:xfrm>
              <a:off x="9861949" y="4241520"/>
              <a:ext cx="190500" cy="172720"/>
            </a:xfrm>
            <a:custGeom>
              <a:rect b="b" l="l" r="r" t="t"/>
              <a:pathLst>
                <a:path extrusionOk="0" h="172720" w="190500">
                  <a:moveTo>
                    <a:pt x="35703" y="0"/>
                  </a:moveTo>
                  <a:lnTo>
                    <a:pt x="0" y="172249"/>
                  </a:lnTo>
                  <a:lnTo>
                    <a:pt x="190101" y="121827"/>
                  </a:lnTo>
                  <a:lnTo>
                    <a:pt x="3570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145" name="Google Shape;5145;g27a17394344_1_5397"/>
          <p:cNvGrpSpPr/>
          <p:nvPr/>
        </p:nvGrpSpPr>
        <p:grpSpPr>
          <a:xfrm>
            <a:off x="4633820" y="3356501"/>
            <a:ext cx="1462034" cy="571872"/>
            <a:chOff x="7641523" y="5535127"/>
            <a:chExt cx="2411006" cy="943061"/>
          </a:xfrm>
        </p:grpSpPr>
        <p:sp>
          <p:nvSpPr>
            <p:cNvPr id="5146" name="Google Shape;5146;g27a17394344_1_5397"/>
            <p:cNvSpPr/>
            <p:nvPr/>
          </p:nvSpPr>
          <p:spPr>
            <a:xfrm>
              <a:off x="7641523" y="5535127"/>
              <a:ext cx="2266315" cy="868679"/>
            </a:xfrm>
            <a:custGeom>
              <a:rect b="b" l="l" r="r" t="t"/>
              <a:pathLst>
                <a:path extrusionOk="0" h="868679" w="2266315">
                  <a:moveTo>
                    <a:pt x="2265817" y="868222"/>
                  </a:moveTo>
                  <a:lnTo>
                    <a:pt x="2246262" y="860728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47" name="Google Shape;5147;g27a17394344_1_5397"/>
            <p:cNvSpPr/>
            <p:nvPr/>
          </p:nvSpPr>
          <p:spPr>
            <a:xfrm>
              <a:off x="9856314" y="6313724"/>
              <a:ext cx="196215" cy="164464"/>
            </a:xfrm>
            <a:custGeom>
              <a:rect b="b" l="l" r="r" t="t"/>
              <a:pathLst>
                <a:path extrusionOk="0" h="164464" w="196215">
                  <a:moveTo>
                    <a:pt x="62942" y="0"/>
                  </a:moveTo>
                  <a:lnTo>
                    <a:pt x="0" y="164264"/>
                  </a:lnTo>
                  <a:lnTo>
                    <a:pt x="195735" y="145075"/>
                  </a:lnTo>
                  <a:lnTo>
                    <a:pt x="6294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148" name="Google Shape;5148;g27a17394344_1_5397"/>
          <p:cNvGrpSpPr/>
          <p:nvPr/>
        </p:nvGrpSpPr>
        <p:grpSpPr>
          <a:xfrm>
            <a:off x="3996676" y="4245975"/>
            <a:ext cx="2099125" cy="308334"/>
            <a:chOff x="6590824" y="7001938"/>
            <a:chExt cx="3461618" cy="508466"/>
          </a:xfrm>
        </p:grpSpPr>
        <p:sp>
          <p:nvSpPr>
            <p:cNvPr id="5149" name="Google Shape;5149;g27a17394344_1_5397"/>
            <p:cNvSpPr/>
            <p:nvPr/>
          </p:nvSpPr>
          <p:spPr>
            <a:xfrm>
              <a:off x="6590824" y="7001938"/>
              <a:ext cx="3307715" cy="424179"/>
            </a:xfrm>
            <a:custGeom>
              <a:rect b="b" l="l" r="r" t="t"/>
              <a:pathLst>
                <a:path extrusionOk="0" h="424179" w="3307715">
                  <a:moveTo>
                    <a:pt x="3307511" y="423743"/>
                  </a:moveTo>
                  <a:lnTo>
                    <a:pt x="3286739" y="42108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50" name="Google Shape;5150;g27a17394344_1_5397"/>
            <p:cNvSpPr/>
            <p:nvPr/>
          </p:nvSpPr>
          <p:spPr>
            <a:xfrm>
              <a:off x="9866388" y="7335779"/>
              <a:ext cx="186054" cy="174625"/>
            </a:xfrm>
            <a:custGeom>
              <a:rect b="b" l="l" r="r" t="t"/>
              <a:pathLst>
                <a:path extrusionOk="0" h="174625" w="186054">
                  <a:moveTo>
                    <a:pt x="22352" y="0"/>
                  </a:moveTo>
                  <a:lnTo>
                    <a:pt x="0" y="174485"/>
                  </a:lnTo>
                  <a:lnTo>
                    <a:pt x="185661" y="109595"/>
                  </a:lnTo>
                  <a:lnTo>
                    <a:pt x="2235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151" name="Google Shape;5151;g27a17394344_1_5397"/>
          <p:cNvGrpSpPr/>
          <p:nvPr/>
        </p:nvGrpSpPr>
        <p:grpSpPr>
          <a:xfrm>
            <a:off x="3630488" y="5000439"/>
            <a:ext cx="2465110" cy="106663"/>
            <a:chOff x="5986953" y="8246107"/>
            <a:chExt cx="4065155" cy="175895"/>
          </a:xfrm>
        </p:grpSpPr>
        <p:sp>
          <p:nvSpPr>
            <p:cNvPr id="5152" name="Google Shape;5152;g27a17394344_1_5397"/>
            <p:cNvSpPr/>
            <p:nvPr/>
          </p:nvSpPr>
          <p:spPr>
            <a:xfrm>
              <a:off x="5986953" y="8251317"/>
              <a:ext cx="3910329" cy="83184"/>
            </a:xfrm>
            <a:custGeom>
              <a:rect b="b" l="l" r="r" t="t"/>
              <a:pathLst>
                <a:path extrusionOk="0" h="83184" w="3910329">
                  <a:moveTo>
                    <a:pt x="3910162" y="83170"/>
                  </a:moveTo>
                  <a:lnTo>
                    <a:pt x="3889225" y="82725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53" name="Google Shape;5153;g27a17394344_1_5397"/>
            <p:cNvSpPr/>
            <p:nvPr/>
          </p:nvSpPr>
          <p:spPr>
            <a:xfrm>
              <a:off x="9874308" y="8246107"/>
              <a:ext cx="177800" cy="175895"/>
            </a:xfrm>
            <a:custGeom>
              <a:rect b="b" l="l" r="r" t="t"/>
              <a:pathLst>
                <a:path extrusionOk="0" h="175895" w="177800">
                  <a:moveTo>
                    <a:pt x="3740" y="0"/>
                  </a:moveTo>
                  <a:lnTo>
                    <a:pt x="0" y="175871"/>
                  </a:lnTo>
                  <a:lnTo>
                    <a:pt x="177741" y="9167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154" name="Google Shape;5154;g27a17394344_1_5397"/>
          <p:cNvGrpSpPr/>
          <p:nvPr/>
        </p:nvGrpSpPr>
        <p:grpSpPr>
          <a:xfrm>
            <a:off x="4421439" y="5766728"/>
            <a:ext cx="1674375" cy="116134"/>
            <a:chOff x="7291291" y="9509775"/>
            <a:chExt cx="2761173" cy="191514"/>
          </a:xfrm>
        </p:grpSpPr>
        <p:sp>
          <p:nvSpPr>
            <p:cNvPr id="5155" name="Google Shape;5155;g27a17394344_1_5397"/>
            <p:cNvSpPr/>
            <p:nvPr/>
          </p:nvSpPr>
          <p:spPr>
            <a:xfrm>
              <a:off x="7291291" y="9509775"/>
              <a:ext cx="2606040" cy="104775"/>
            </a:xfrm>
            <a:custGeom>
              <a:rect b="b" l="l" r="r" t="t"/>
              <a:pathLst>
                <a:path extrusionOk="0" h="104775" w="2606040">
                  <a:moveTo>
                    <a:pt x="2605912" y="104340"/>
                  </a:moveTo>
                  <a:lnTo>
                    <a:pt x="2584988" y="10350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56" name="Google Shape;5156;g27a17394344_1_5397"/>
            <p:cNvSpPr/>
            <p:nvPr/>
          </p:nvSpPr>
          <p:spPr>
            <a:xfrm>
              <a:off x="9872760" y="9525394"/>
              <a:ext cx="179704" cy="175895"/>
            </a:xfrm>
            <a:custGeom>
              <a:rect b="b" l="l" r="r" t="t"/>
              <a:pathLst>
                <a:path extrusionOk="0" h="175895" w="179704">
                  <a:moveTo>
                    <a:pt x="7037" y="0"/>
                  </a:moveTo>
                  <a:lnTo>
                    <a:pt x="0" y="175769"/>
                  </a:lnTo>
                  <a:lnTo>
                    <a:pt x="179288" y="94922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5157" name="Google Shape;5157;g27a17394344_1_5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284" y="1101766"/>
            <a:ext cx="1990138" cy="542768"/>
          </a:xfrm>
          <a:prstGeom prst="rect">
            <a:avLst/>
          </a:prstGeom>
          <a:noFill/>
          <a:ln>
            <a:noFill/>
          </a:ln>
        </p:spPr>
      </p:pic>
      <p:sp>
        <p:nvSpPr>
          <p:cNvPr id="5158" name="Google Shape;5158;g27a17394344_1_5397"/>
          <p:cNvSpPr txBox="1"/>
          <p:nvPr/>
        </p:nvSpPr>
        <p:spPr>
          <a:xfrm>
            <a:off x="1960137" y="1175956"/>
            <a:ext cx="138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USER	STORIES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9" name="Google Shape;5159;g27a17394344_1_5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911" y="1101766"/>
            <a:ext cx="1990138" cy="542768"/>
          </a:xfrm>
          <a:prstGeom prst="rect">
            <a:avLst/>
          </a:prstGeom>
          <a:noFill/>
          <a:ln>
            <a:noFill/>
          </a:ln>
        </p:spPr>
      </p:pic>
      <p:sp>
        <p:nvSpPr>
          <p:cNvPr id="5160" name="Google Shape;5160;g27a17394344_1_5397"/>
          <p:cNvSpPr txBox="1"/>
          <p:nvPr/>
        </p:nvSpPr>
        <p:spPr>
          <a:xfrm>
            <a:off x="8395786" y="1175956"/>
            <a:ext cx="99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1" name="Google Shape;5161;g27a17394344_1_5397"/>
          <p:cNvGrpSpPr/>
          <p:nvPr/>
        </p:nvGrpSpPr>
        <p:grpSpPr>
          <a:xfrm>
            <a:off x="3908749" y="1296954"/>
            <a:ext cx="3721099" cy="152485"/>
            <a:chOff x="6445827" y="2138776"/>
            <a:chExt cx="6136377" cy="251460"/>
          </a:xfrm>
        </p:grpSpPr>
        <p:sp>
          <p:nvSpPr>
            <p:cNvPr id="5162" name="Google Shape;5162;g27a17394344_1_5397"/>
            <p:cNvSpPr/>
            <p:nvPr/>
          </p:nvSpPr>
          <p:spPr>
            <a:xfrm>
              <a:off x="6445827" y="2264427"/>
              <a:ext cx="5916930" cy="0"/>
            </a:xfrm>
            <a:custGeom>
              <a:rect b="b" l="l" r="r" t="t"/>
              <a:pathLst>
                <a:path extrusionOk="0" h="120000" w="5916930">
                  <a:moveTo>
                    <a:pt x="0" y="0"/>
                  </a:moveTo>
                  <a:lnTo>
                    <a:pt x="5884918" y="0"/>
                  </a:lnTo>
                  <a:lnTo>
                    <a:pt x="5916330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63" name="Google Shape;5163;g27a17394344_1_5397"/>
            <p:cNvSpPr/>
            <p:nvPr/>
          </p:nvSpPr>
          <p:spPr>
            <a:xfrm>
              <a:off x="12330745" y="2138776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27a17394344_1_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27a17394344_1_313"/>
          <p:cNvSpPr txBox="1"/>
          <p:nvPr>
            <p:ph type="title"/>
          </p:nvPr>
        </p:nvSpPr>
        <p:spPr>
          <a:xfrm>
            <a:off x="365873" y="157387"/>
            <a:ext cx="11552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 RELEASES... (MORE ABOUT THIS	LATER)</a:t>
            </a:r>
            <a:endParaRPr/>
          </a:p>
        </p:txBody>
      </p:sp>
      <p:sp>
        <p:nvSpPr>
          <p:cNvPr id="439" name="Google Shape;439;g27a17394344_1_313"/>
          <p:cNvSpPr/>
          <p:nvPr/>
        </p:nvSpPr>
        <p:spPr>
          <a:xfrm>
            <a:off x="830243" y="2597738"/>
            <a:ext cx="1112538" cy="774610"/>
          </a:xfrm>
          <a:custGeom>
            <a:rect b="b" l="l" r="r" t="t"/>
            <a:pathLst>
              <a:path extrusionOk="0" h="1275079" w="1831339">
                <a:moveTo>
                  <a:pt x="1831218" y="0"/>
                </a:moveTo>
                <a:lnTo>
                  <a:pt x="0" y="0"/>
                </a:lnTo>
                <a:lnTo>
                  <a:pt x="0" y="1274906"/>
                </a:lnTo>
                <a:lnTo>
                  <a:pt x="1831218" y="1274906"/>
                </a:lnTo>
                <a:lnTo>
                  <a:pt x="1831218" y="0"/>
                </a:lnTo>
                <a:close/>
              </a:path>
            </a:pathLst>
          </a:custGeom>
          <a:solidFill>
            <a:srgbClr val="F5E46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0" name="Google Shape;440;g27a17394344_1_313"/>
          <p:cNvSpPr txBox="1"/>
          <p:nvPr/>
        </p:nvSpPr>
        <p:spPr>
          <a:xfrm>
            <a:off x="1197873" y="2858802"/>
            <a:ext cx="375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7a17394344_1_313"/>
          <p:cNvSpPr txBox="1"/>
          <p:nvPr/>
        </p:nvSpPr>
        <p:spPr>
          <a:xfrm>
            <a:off x="2389824" y="2597738"/>
            <a:ext cx="1110600" cy="6393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12050">
            <a:spAutoFit/>
          </a:bodyPr>
          <a:lstStyle/>
          <a:p>
            <a:pPr indent="127000" lvl="0" marL="203200" marR="1905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ES6/ ES2015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42" name="Google Shape;442;g27a17394344_1_313"/>
          <p:cNvGrpSpPr/>
          <p:nvPr/>
        </p:nvGrpSpPr>
        <p:grpSpPr>
          <a:xfrm>
            <a:off x="2023713" y="2908091"/>
            <a:ext cx="282957" cy="152485"/>
            <a:chOff x="3337258" y="4795665"/>
            <a:chExt cx="466617" cy="251460"/>
          </a:xfrm>
        </p:grpSpPr>
        <p:sp>
          <p:nvSpPr>
            <p:cNvPr id="443" name="Google Shape;443;g27a17394344_1_313"/>
            <p:cNvSpPr/>
            <p:nvPr/>
          </p:nvSpPr>
          <p:spPr>
            <a:xfrm>
              <a:off x="3337258" y="4921316"/>
              <a:ext cx="247014" cy="0"/>
            </a:xfrm>
            <a:custGeom>
              <a:rect b="b" l="l" r="r" t="t"/>
              <a:pathLst>
                <a:path extrusionOk="0" h="120000" w="247014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44" name="Google Shape;444;g27a17394344_1_313"/>
            <p:cNvSpPr/>
            <p:nvPr/>
          </p:nvSpPr>
          <p:spPr>
            <a:xfrm>
              <a:off x="3552415" y="4795665"/>
              <a:ext cx="251460" cy="251460"/>
            </a:xfrm>
            <a:custGeom>
              <a:rect b="b" l="l" r="r" t="t"/>
              <a:pathLst>
                <a:path extrusionOk="0" h="251460" w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45" name="Google Shape;445;g27a17394344_1_313"/>
          <p:cNvSpPr txBox="1"/>
          <p:nvPr/>
        </p:nvSpPr>
        <p:spPr>
          <a:xfrm>
            <a:off x="3949405" y="2597738"/>
            <a:ext cx="1110600" cy="9189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12050">
            <a:spAutoFit/>
          </a:bodyPr>
          <a:lstStyle/>
          <a:p>
            <a:pPr indent="127000" lvl="0" marL="203200" marR="2032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ES7/ ES2016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27a17394344_1_313"/>
          <p:cNvSpPr txBox="1"/>
          <p:nvPr/>
        </p:nvSpPr>
        <p:spPr>
          <a:xfrm>
            <a:off x="5508986" y="2597738"/>
            <a:ext cx="1110600" cy="9189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12050">
            <a:spAutoFit/>
          </a:bodyPr>
          <a:lstStyle/>
          <a:p>
            <a:pPr indent="127000" lvl="0" marL="203200" marR="2032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ES8/ ES2017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7a17394344_1_313"/>
          <p:cNvSpPr txBox="1"/>
          <p:nvPr/>
        </p:nvSpPr>
        <p:spPr>
          <a:xfrm>
            <a:off x="7068566" y="2597738"/>
            <a:ext cx="1110600" cy="9189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12050">
            <a:spAutoFit/>
          </a:bodyPr>
          <a:lstStyle/>
          <a:p>
            <a:pPr indent="127000" lvl="0" marL="203200" marR="2032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ES9/ ES2018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7a17394344_1_313"/>
          <p:cNvSpPr txBox="1"/>
          <p:nvPr/>
        </p:nvSpPr>
        <p:spPr>
          <a:xfrm>
            <a:off x="8628144" y="2597738"/>
            <a:ext cx="1110600" cy="9189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12050">
            <a:spAutoFit/>
          </a:bodyPr>
          <a:lstStyle/>
          <a:p>
            <a:pPr indent="76200" lvl="0" marL="203200" marR="2032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ES10/ ES2019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27a17394344_1_313"/>
          <p:cNvSpPr txBox="1"/>
          <p:nvPr/>
        </p:nvSpPr>
        <p:spPr>
          <a:xfrm>
            <a:off x="11724335" y="2744322"/>
            <a:ext cx="2457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8464D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g27a17394344_1_313"/>
          <p:cNvGrpSpPr/>
          <p:nvPr/>
        </p:nvGrpSpPr>
        <p:grpSpPr>
          <a:xfrm>
            <a:off x="2990634" y="1739517"/>
            <a:ext cx="1048000" cy="740910"/>
            <a:chOff x="4931785" y="2868596"/>
            <a:chExt cx="1728232" cy="1221818"/>
          </a:xfrm>
        </p:grpSpPr>
        <p:sp>
          <p:nvSpPr>
            <p:cNvPr id="451" name="Google Shape;451;g27a17394344_1_313"/>
            <p:cNvSpPr/>
            <p:nvPr/>
          </p:nvSpPr>
          <p:spPr>
            <a:xfrm>
              <a:off x="5011558" y="2868596"/>
              <a:ext cx="1648459" cy="1071879"/>
            </a:xfrm>
            <a:custGeom>
              <a:rect b="b" l="l" r="r" t="t"/>
              <a:pathLst>
                <a:path extrusionOk="0" h="1071879" w="1648459">
                  <a:moveTo>
                    <a:pt x="1647992" y="0"/>
                  </a:moveTo>
                  <a:lnTo>
                    <a:pt x="1585291" y="9910"/>
                  </a:lnTo>
                  <a:lnTo>
                    <a:pt x="1523757" y="20512"/>
                  </a:lnTo>
                  <a:lnTo>
                    <a:pt x="1463390" y="31806"/>
                  </a:lnTo>
                  <a:lnTo>
                    <a:pt x="1404190" y="43793"/>
                  </a:lnTo>
                  <a:lnTo>
                    <a:pt x="1346156" y="56471"/>
                  </a:lnTo>
                  <a:lnTo>
                    <a:pt x="1289288" y="69842"/>
                  </a:lnTo>
                  <a:lnTo>
                    <a:pt x="1233587" y="83904"/>
                  </a:lnTo>
                  <a:lnTo>
                    <a:pt x="1179053" y="98659"/>
                  </a:lnTo>
                  <a:lnTo>
                    <a:pt x="1125686" y="114105"/>
                  </a:lnTo>
                  <a:lnTo>
                    <a:pt x="1073485" y="130244"/>
                  </a:lnTo>
                  <a:lnTo>
                    <a:pt x="1022450" y="147075"/>
                  </a:lnTo>
                  <a:lnTo>
                    <a:pt x="972582" y="164597"/>
                  </a:lnTo>
                  <a:lnTo>
                    <a:pt x="923881" y="182812"/>
                  </a:lnTo>
                  <a:lnTo>
                    <a:pt x="876347" y="201719"/>
                  </a:lnTo>
                  <a:lnTo>
                    <a:pt x="829979" y="221318"/>
                  </a:lnTo>
                  <a:lnTo>
                    <a:pt x="784777" y="241608"/>
                  </a:lnTo>
                  <a:lnTo>
                    <a:pt x="740743" y="262591"/>
                  </a:lnTo>
                  <a:lnTo>
                    <a:pt x="697874" y="284266"/>
                  </a:lnTo>
                  <a:lnTo>
                    <a:pt x="656173" y="306633"/>
                  </a:lnTo>
                  <a:lnTo>
                    <a:pt x="615638" y="329692"/>
                  </a:lnTo>
                  <a:lnTo>
                    <a:pt x="576269" y="353443"/>
                  </a:lnTo>
                  <a:lnTo>
                    <a:pt x="538068" y="377886"/>
                  </a:lnTo>
                  <a:lnTo>
                    <a:pt x="501033" y="403021"/>
                  </a:lnTo>
                  <a:lnTo>
                    <a:pt x="465164" y="428848"/>
                  </a:lnTo>
                  <a:lnTo>
                    <a:pt x="430462" y="455368"/>
                  </a:lnTo>
                  <a:lnTo>
                    <a:pt x="396927" y="482579"/>
                  </a:lnTo>
                  <a:lnTo>
                    <a:pt x="364558" y="510482"/>
                  </a:lnTo>
                  <a:lnTo>
                    <a:pt x="333356" y="539077"/>
                  </a:lnTo>
                  <a:lnTo>
                    <a:pt x="303320" y="568364"/>
                  </a:lnTo>
                  <a:lnTo>
                    <a:pt x="274451" y="598344"/>
                  </a:lnTo>
                  <a:lnTo>
                    <a:pt x="246749" y="629015"/>
                  </a:lnTo>
                  <a:lnTo>
                    <a:pt x="220213" y="660379"/>
                  </a:lnTo>
                  <a:lnTo>
                    <a:pt x="194844" y="692434"/>
                  </a:lnTo>
                  <a:lnTo>
                    <a:pt x="170642" y="725181"/>
                  </a:lnTo>
                  <a:lnTo>
                    <a:pt x="147606" y="758621"/>
                  </a:lnTo>
                  <a:lnTo>
                    <a:pt x="125736" y="792752"/>
                  </a:lnTo>
                  <a:lnTo>
                    <a:pt x="105034" y="827576"/>
                  </a:lnTo>
                  <a:lnTo>
                    <a:pt x="85498" y="863092"/>
                  </a:lnTo>
                  <a:lnTo>
                    <a:pt x="67128" y="899299"/>
                  </a:lnTo>
                  <a:lnTo>
                    <a:pt x="49925" y="936199"/>
                  </a:lnTo>
                  <a:lnTo>
                    <a:pt x="33889" y="973791"/>
                  </a:lnTo>
                  <a:lnTo>
                    <a:pt x="19019" y="1012074"/>
                  </a:lnTo>
                  <a:lnTo>
                    <a:pt x="5316" y="1051050"/>
                  </a:lnTo>
                  <a:lnTo>
                    <a:pt x="0" y="107133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2" name="Google Shape;452;g27a17394344_1_313"/>
            <p:cNvSpPr/>
            <p:nvPr/>
          </p:nvSpPr>
          <p:spPr>
            <a:xfrm>
              <a:off x="4931785" y="3897375"/>
              <a:ext cx="170179" cy="193039"/>
            </a:xfrm>
            <a:custGeom>
              <a:rect b="b" l="l" r="r" t="t"/>
              <a:pathLst>
                <a:path extrusionOk="0" h="193039" w="170179">
                  <a:moveTo>
                    <a:pt x="0" y="0"/>
                  </a:moveTo>
                  <a:lnTo>
                    <a:pt x="40483" y="192462"/>
                  </a:lnTo>
                  <a:lnTo>
                    <a:pt x="170163" y="44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3" name="Google Shape;453;g27a17394344_1_313"/>
          <p:cNvSpPr txBox="1"/>
          <p:nvPr/>
        </p:nvSpPr>
        <p:spPr>
          <a:xfrm>
            <a:off x="4147940" y="1507749"/>
            <a:ext cx="1609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Biggest update to the language EVER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g27a17394344_1_313"/>
          <p:cNvGrpSpPr/>
          <p:nvPr/>
        </p:nvGrpSpPr>
        <p:grpSpPr>
          <a:xfrm>
            <a:off x="10424632" y="1747344"/>
            <a:ext cx="1397568" cy="967149"/>
            <a:chOff x="17191016" y="2881504"/>
            <a:chExt cx="2304696" cy="1594902"/>
          </a:xfrm>
        </p:grpSpPr>
        <p:sp>
          <p:nvSpPr>
            <p:cNvPr id="455" name="Google Shape;455;g27a17394344_1_313"/>
            <p:cNvSpPr/>
            <p:nvPr/>
          </p:nvSpPr>
          <p:spPr>
            <a:xfrm>
              <a:off x="17191016" y="2881504"/>
              <a:ext cx="2228215" cy="1459864"/>
            </a:xfrm>
            <a:custGeom>
              <a:rect b="b" l="l" r="r" t="t"/>
              <a:pathLst>
                <a:path extrusionOk="0" h="1459864" w="2228215">
                  <a:moveTo>
                    <a:pt x="0" y="0"/>
                  </a:moveTo>
                  <a:lnTo>
                    <a:pt x="48055" y="952"/>
                  </a:lnTo>
                  <a:lnTo>
                    <a:pt x="95784" y="2773"/>
                  </a:lnTo>
                  <a:lnTo>
                    <a:pt x="143186" y="5463"/>
                  </a:lnTo>
                  <a:lnTo>
                    <a:pt x="190261" y="9023"/>
                  </a:lnTo>
                  <a:lnTo>
                    <a:pt x="237009" y="13451"/>
                  </a:lnTo>
                  <a:lnTo>
                    <a:pt x="283430" y="18749"/>
                  </a:lnTo>
                  <a:lnTo>
                    <a:pt x="329524" y="24916"/>
                  </a:lnTo>
                  <a:lnTo>
                    <a:pt x="375291" y="31951"/>
                  </a:lnTo>
                  <a:lnTo>
                    <a:pt x="420732" y="39856"/>
                  </a:lnTo>
                  <a:lnTo>
                    <a:pt x="465845" y="48631"/>
                  </a:lnTo>
                  <a:lnTo>
                    <a:pt x="510631" y="58274"/>
                  </a:lnTo>
                  <a:lnTo>
                    <a:pt x="555090" y="68786"/>
                  </a:lnTo>
                  <a:lnTo>
                    <a:pt x="599223" y="80168"/>
                  </a:lnTo>
                  <a:lnTo>
                    <a:pt x="643028" y="92418"/>
                  </a:lnTo>
                  <a:lnTo>
                    <a:pt x="686507" y="105538"/>
                  </a:lnTo>
                  <a:lnTo>
                    <a:pt x="729658" y="119527"/>
                  </a:lnTo>
                  <a:lnTo>
                    <a:pt x="772483" y="134385"/>
                  </a:lnTo>
                  <a:lnTo>
                    <a:pt x="814981" y="150112"/>
                  </a:lnTo>
                  <a:lnTo>
                    <a:pt x="857151" y="166708"/>
                  </a:lnTo>
                  <a:lnTo>
                    <a:pt x="898995" y="184173"/>
                  </a:lnTo>
                  <a:lnTo>
                    <a:pt x="940512" y="202507"/>
                  </a:lnTo>
                  <a:lnTo>
                    <a:pt x="981702" y="221711"/>
                  </a:lnTo>
                  <a:lnTo>
                    <a:pt x="1022564" y="241783"/>
                  </a:lnTo>
                  <a:lnTo>
                    <a:pt x="1063100" y="262725"/>
                  </a:lnTo>
                  <a:lnTo>
                    <a:pt x="1103309" y="284536"/>
                  </a:lnTo>
                  <a:lnTo>
                    <a:pt x="1143191" y="307216"/>
                  </a:lnTo>
                  <a:lnTo>
                    <a:pt x="1182746" y="330765"/>
                  </a:lnTo>
                  <a:lnTo>
                    <a:pt x="1221975" y="355183"/>
                  </a:lnTo>
                  <a:lnTo>
                    <a:pt x="1260876" y="380470"/>
                  </a:lnTo>
                  <a:lnTo>
                    <a:pt x="1299450" y="406626"/>
                  </a:lnTo>
                  <a:lnTo>
                    <a:pt x="1337697" y="433652"/>
                  </a:lnTo>
                  <a:lnTo>
                    <a:pt x="1375617" y="461546"/>
                  </a:lnTo>
                  <a:lnTo>
                    <a:pt x="1413211" y="490310"/>
                  </a:lnTo>
                  <a:lnTo>
                    <a:pt x="1450477" y="519943"/>
                  </a:lnTo>
                  <a:lnTo>
                    <a:pt x="1487417" y="550445"/>
                  </a:lnTo>
                  <a:lnTo>
                    <a:pt x="1524029" y="581816"/>
                  </a:lnTo>
                  <a:lnTo>
                    <a:pt x="1560315" y="614056"/>
                  </a:lnTo>
                  <a:lnTo>
                    <a:pt x="1596273" y="647165"/>
                  </a:lnTo>
                  <a:lnTo>
                    <a:pt x="1631905" y="681143"/>
                  </a:lnTo>
                  <a:lnTo>
                    <a:pt x="1667210" y="715991"/>
                  </a:lnTo>
                  <a:lnTo>
                    <a:pt x="1702187" y="751707"/>
                  </a:lnTo>
                  <a:lnTo>
                    <a:pt x="1736838" y="788293"/>
                  </a:lnTo>
                  <a:lnTo>
                    <a:pt x="1771162" y="825748"/>
                  </a:lnTo>
                  <a:lnTo>
                    <a:pt x="1805159" y="864072"/>
                  </a:lnTo>
                  <a:lnTo>
                    <a:pt x="1838829" y="903265"/>
                  </a:lnTo>
                  <a:lnTo>
                    <a:pt x="1872172" y="943327"/>
                  </a:lnTo>
                  <a:lnTo>
                    <a:pt x="1905188" y="984258"/>
                  </a:lnTo>
                  <a:lnTo>
                    <a:pt x="1937877" y="1026058"/>
                  </a:lnTo>
                  <a:lnTo>
                    <a:pt x="1970239" y="1068728"/>
                  </a:lnTo>
                  <a:lnTo>
                    <a:pt x="2002274" y="1112266"/>
                  </a:lnTo>
                  <a:lnTo>
                    <a:pt x="2033982" y="1156674"/>
                  </a:lnTo>
                  <a:lnTo>
                    <a:pt x="2065364" y="1201951"/>
                  </a:lnTo>
                  <a:lnTo>
                    <a:pt x="2096418" y="1248097"/>
                  </a:lnTo>
                  <a:lnTo>
                    <a:pt x="2127145" y="1295112"/>
                  </a:lnTo>
                  <a:lnTo>
                    <a:pt x="2157546" y="1342996"/>
                  </a:lnTo>
                  <a:lnTo>
                    <a:pt x="2187619" y="1391749"/>
                  </a:lnTo>
                  <a:lnTo>
                    <a:pt x="2217365" y="1441371"/>
                  </a:lnTo>
                  <a:lnTo>
                    <a:pt x="2227711" y="145963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56" name="Google Shape;456;g27a17394344_1_313"/>
            <p:cNvSpPr/>
            <p:nvPr/>
          </p:nvSpPr>
          <p:spPr>
            <a:xfrm>
              <a:off x="19331882" y="4279556"/>
              <a:ext cx="163830" cy="196850"/>
            </a:xfrm>
            <a:custGeom>
              <a:rect b="b" l="l" r="r" t="t"/>
              <a:pathLst>
                <a:path extrusionOk="0" h="196850" w="163830">
                  <a:moveTo>
                    <a:pt x="153052" y="0"/>
                  </a:moveTo>
                  <a:lnTo>
                    <a:pt x="0" y="86717"/>
                  </a:lnTo>
                  <a:lnTo>
                    <a:pt x="163241" y="196410"/>
                  </a:lnTo>
                  <a:lnTo>
                    <a:pt x="15305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57" name="Google Shape;457;g27a17394344_1_313"/>
          <p:cNvSpPr txBox="1"/>
          <p:nvPr/>
        </p:nvSpPr>
        <p:spPr>
          <a:xfrm>
            <a:off x="8847678" y="1502246"/>
            <a:ext cx="1415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New updates to JS every single year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g27a17394344_1_313"/>
          <p:cNvGrpSpPr/>
          <p:nvPr/>
        </p:nvGrpSpPr>
        <p:grpSpPr>
          <a:xfrm>
            <a:off x="3583182" y="2908091"/>
            <a:ext cx="282957" cy="152485"/>
            <a:chOff x="5908942" y="4795665"/>
            <a:chExt cx="466617" cy="251460"/>
          </a:xfrm>
        </p:grpSpPr>
        <p:sp>
          <p:nvSpPr>
            <p:cNvPr id="459" name="Google Shape;459;g27a17394344_1_313"/>
            <p:cNvSpPr/>
            <p:nvPr/>
          </p:nvSpPr>
          <p:spPr>
            <a:xfrm>
              <a:off x="5908942" y="4921316"/>
              <a:ext cx="247014" cy="0"/>
            </a:xfrm>
            <a:custGeom>
              <a:rect b="b" l="l" r="r" t="t"/>
              <a:pathLst>
                <a:path extrusionOk="0" h="120000" w="247014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0" name="Google Shape;460;g27a17394344_1_313"/>
            <p:cNvSpPr/>
            <p:nvPr/>
          </p:nvSpPr>
          <p:spPr>
            <a:xfrm>
              <a:off x="6124099" y="4795665"/>
              <a:ext cx="251460" cy="251460"/>
            </a:xfrm>
            <a:custGeom>
              <a:rect b="b" l="l" r="r" t="t"/>
              <a:pathLst>
                <a:path extrusionOk="0" h="251460" w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61" name="Google Shape;461;g27a17394344_1_313"/>
          <p:cNvGrpSpPr/>
          <p:nvPr/>
        </p:nvGrpSpPr>
        <p:grpSpPr>
          <a:xfrm>
            <a:off x="5142651" y="2908091"/>
            <a:ext cx="282957" cy="152485"/>
            <a:chOff x="8480625" y="4795665"/>
            <a:chExt cx="466617" cy="251460"/>
          </a:xfrm>
        </p:grpSpPr>
        <p:sp>
          <p:nvSpPr>
            <p:cNvPr id="462" name="Google Shape;462;g27a17394344_1_313"/>
            <p:cNvSpPr/>
            <p:nvPr/>
          </p:nvSpPr>
          <p:spPr>
            <a:xfrm>
              <a:off x="8480625" y="4921316"/>
              <a:ext cx="247015" cy="0"/>
            </a:xfrm>
            <a:custGeom>
              <a:rect b="b" l="l" r="r" t="t"/>
              <a:pathLst>
                <a:path extrusionOk="0" h="120000"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3" name="Google Shape;463;g27a17394344_1_313"/>
            <p:cNvSpPr/>
            <p:nvPr/>
          </p:nvSpPr>
          <p:spPr>
            <a:xfrm>
              <a:off x="8695783" y="4795665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64" name="Google Shape;464;g27a17394344_1_313"/>
          <p:cNvGrpSpPr/>
          <p:nvPr/>
        </p:nvGrpSpPr>
        <p:grpSpPr>
          <a:xfrm>
            <a:off x="6702122" y="2908091"/>
            <a:ext cx="282955" cy="152485"/>
            <a:chOff x="11052312" y="4795665"/>
            <a:chExt cx="466615" cy="251460"/>
          </a:xfrm>
        </p:grpSpPr>
        <p:sp>
          <p:nvSpPr>
            <p:cNvPr id="465" name="Google Shape;465;g27a17394344_1_313"/>
            <p:cNvSpPr/>
            <p:nvPr/>
          </p:nvSpPr>
          <p:spPr>
            <a:xfrm>
              <a:off x="11052312" y="4921316"/>
              <a:ext cx="247015" cy="0"/>
            </a:xfrm>
            <a:custGeom>
              <a:rect b="b" l="l" r="r" t="t"/>
              <a:pathLst>
                <a:path extrusionOk="0" h="120000"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6" name="Google Shape;466;g27a17394344_1_313"/>
            <p:cNvSpPr/>
            <p:nvPr/>
          </p:nvSpPr>
          <p:spPr>
            <a:xfrm>
              <a:off x="11267468" y="4795665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67" name="Google Shape;467;g27a17394344_1_313"/>
          <p:cNvGrpSpPr/>
          <p:nvPr/>
        </p:nvGrpSpPr>
        <p:grpSpPr>
          <a:xfrm>
            <a:off x="8261589" y="2908091"/>
            <a:ext cx="282955" cy="152485"/>
            <a:chOff x="13623993" y="4795665"/>
            <a:chExt cx="466614" cy="251460"/>
          </a:xfrm>
        </p:grpSpPr>
        <p:sp>
          <p:nvSpPr>
            <p:cNvPr id="468" name="Google Shape;468;g27a17394344_1_313"/>
            <p:cNvSpPr/>
            <p:nvPr/>
          </p:nvSpPr>
          <p:spPr>
            <a:xfrm>
              <a:off x="13623993" y="4921316"/>
              <a:ext cx="247015" cy="0"/>
            </a:xfrm>
            <a:custGeom>
              <a:rect b="b" l="l" r="r" t="t"/>
              <a:pathLst>
                <a:path extrusionOk="0" h="120000"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69" name="Google Shape;469;g27a17394344_1_313"/>
            <p:cNvSpPr/>
            <p:nvPr/>
          </p:nvSpPr>
          <p:spPr>
            <a:xfrm>
              <a:off x="13839148" y="4795665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70" name="Google Shape;470;g27a17394344_1_313"/>
          <p:cNvGrpSpPr/>
          <p:nvPr/>
        </p:nvGrpSpPr>
        <p:grpSpPr>
          <a:xfrm>
            <a:off x="9821057" y="2908091"/>
            <a:ext cx="282955" cy="152485"/>
            <a:chOff x="16195675" y="4795665"/>
            <a:chExt cx="466614" cy="251460"/>
          </a:xfrm>
        </p:grpSpPr>
        <p:sp>
          <p:nvSpPr>
            <p:cNvPr id="471" name="Google Shape;471;g27a17394344_1_313"/>
            <p:cNvSpPr/>
            <p:nvPr/>
          </p:nvSpPr>
          <p:spPr>
            <a:xfrm>
              <a:off x="16195675" y="4921316"/>
              <a:ext cx="247015" cy="0"/>
            </a:xfrm>
            <a:custGeom>
              <a:rect b="b" l="l" r="r" t="t"/>
              <a:pathLst>
                <a:path extrusionOk="0" h="120000"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2" name="Google Shape;472;g27a17394344_1_313"/>
            <p:cNvSpPr/>
            <p:nvPr/>
          </p:nvSpPr>
          <p:spPr>
            <a:xfrm>
              <a:off x="16410830" y="4795665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73" name="Google Shape;473;g27a17394344_1_313"/>
          <p:cNvSpPr txBox="1"/>
          <p:nvPr/>
        </p:nvSpPr>
        <p:spPr>
          <a:xfrm>
            <a:off x="10187724" y="2597738"/>
            <a:ext cx="1110600" cy="9189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12050">
            <a:spAutoFit/>
          </a:bodyPr>
          <a:lstStyle/>
          <a:p>
            <a:pPr indent="76200" lvl="0" marL="203200" marR="2032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ES11/ ES2020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g27a17394344_1_313"/>
          <p:cNvGrpSpPr/>
          <p:nvPr/>
        </p:nvGrpSpPr>
        <p:grpSpPr>
          <a:xfrm>
            <a:off x="11380524" y="2908091"/>
            <a:ext cx="282955" cy="152485"/>
            <a:chOff x="18767355" y="4795665"/>
            <a:chExt cx="466614" cy="251460"/>
          </a:xfrm>
        </p:grpSpPr>
        <p:sp>
          <p:nvSpPr>
            <p:cNvPr id="475" name="Google Shape;475;g27a17394344_1_313"/>
            <p:cNvSpPr/>
            <p:nvPr/>
          </p:nvSpPr>
          <p:spPr>
            <a:xfrm>
              <a:off x="18767355" y="4921316"/>
              <a:ext cx="247015" cy="0"/>
            </a:xfrm>
            <a:custGeom>
              <a:rect b="b" l="l" r="r" t="t"/>
              <a:pathLst>
                <a:path extrusionOk="0" h="120000"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6" name="Google Shape;476;g27a17394344_1_313"/>
            <p:cNvSpPr/>
            <p:nvPr/>
          </p:nvSpPr>
          <p:spPr>
            <a:xfrm>
              <a:off x="18982510" y="4795665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477" name="Google Shape;477;g27a17394344_1_313"/>
          <p:cNvGrpSpPr/>
          <p:nvPr/>
        </p:nvGrpSpPr>
        <p:grpSpPr>
          <a:xfrm>
            <a:off x="464245" y="2908091"/>
            <a:ext cx="282956" cy="152485"/>
            <a:chOff x="765575" y="4795665"/>
            <a:chExt cx="466616" cy="251460"/>
          </a:xfrm>
        </p:grpSpPr>
        <p:sp>
          <p:nvSpPr>
            <p:cNvPr id="478" name="Google Shape;478;g27a17394344_1_313"/>
            <p:cNvSpPr/>
            <p:nvPr/>
          </p:nvSpPr>
          <p:spPr>
            <a:xfrm>
              <a:off x="765575" y="4921316"/>
              <a:ext cx="247015" cy="0"/>
            </a:xfrm>
            <a:custGeom>
              <a:rect b="b" l="l" r="r" t="t"/>
              <a:pathLst>
                <a:path extrusionOk="0" h="120000"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79" name="Google Shape;479;g27a17394344_1_313"/>
            <p:cNvSpPr/>
            <p:nvPr/>
          </p:nvSpPr>
          <p:spPr>
            <a:xfrm>
              <a:off x="980732" y="4795665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80" name="Google Shape;480;g27a17394344_1_313"/>
          <p:cNvSpPr txBox="1"/>
          <p:nvPr/>
        </p:nvSpPr>
        <p:spPr>
          <a:xfrm>
            <a:off x="145753" y="2744322"/>
            <a:ext cx="2457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8464D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g27a17394344_1_313"/>
          <p:cNvGrpSpPr/>
          <p:nvPr/>
        </p:nvGrpSpPr>
        <p:grpSpPr>
          <a:xfrm>
            <a:off x="1456997" y="4730694"/>
            <a:ext cx="9277347" cy="1485962"/>
            <a:chOff x="2402699" y="7801276"/>
            <a:chExt cx="15299055" cy="2450465"/>
          </a:xfrm>
        </p:grpSpPr>
        <p:sp>
          <p:nvSpPr>
            <p:cNvPr id="482" name="Google Shape;482;g27a17394344_1_313"/>
            <p:cNvSpPr/>
            <p:nvPr/>
          </p:nvSpPr>
          <p:spPr>
            <a:xfrm>
              <a:off x="2402699" y="7801276"/>
              <a:ext cx="15299055" cy="2450465"/>
            </a:xfrm>
            <a:custGeom>
              <a:rect b="b" l="l" r="r" t="t"/>
              <a:pathLst>
                <a:path extrusionOk="0" h="2450465" w="15299055">
                  <a:moveTo>
                    <a:pt x="15298696" y="0"/>
                  </a:moveTo>
                  <a:lnTo>
                    <a:pt x="0" y="0"/>
                  </a:lnTo>
                  <a:lnTo>
                    <a:pt x="0" y="2450177"/>
                  </a:lnTo>
                  <a:lnTo>
                    <a:pt x="15298696" y="2450177"/>
                  </a:lnTo>
                  <a:lnTo>
                    <a:pt x="1529869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483" name="Google Shape;483;g27a17394344_1_3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00041" y="8363181"/>
              <a:ext cx="429306" cy="429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g27a17394344_1_3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35285" y="9192342"/>
              <a:ext cx="429306" cy="4293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g27a17394344_1_313"/>
          <p:cNvSpPr txBox="1"/>
          <p:nvPr/>
        </p:nvSpPr>
        <p:spPr>
          <a:xfrm>
            <a:off x="1457101" y="4730701"/>
            <a:ext cx="92781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Learn modern JavaScript from the beginning, but without forgetting the older parts!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406400" rtl="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Let’s finally get started!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g27a17394344_1_313"/>
          <p:cNvGrpSpPr/>
          <p:nvPr/>
        </p:nvGrpSpPr>
        <p:grpSpPr>
          <a:xfrm>
            <a:off x="1276820" y="3131074"/>
            <a:ext cx="643241" cy="1016949"/>
            <a:chOff x="2105574" y="5163380"/>
            <a:chExt cx="1060753" cy="1677026"/>
          </a:xfrm>
        </p:grpSpPr>
        <p:sp>
          <p:nvSpPr>
            <p:cNvPr id="487" name="Google Shape;487;g27a17394344_1_313"/>
            <p:cNvSpPr/>
            <p:nvPr/>
          </p:nvSpPr>
          <p:spPr>
            <a:xfrm>
              <a:off x="2193508" y="5318311"/>
              <a:ext cx="972819" cy="1522095"/>
            </a:xfrm>
            <a:custGeom>
              <a:rect b="b" l="l" r="r" t="t"/>
              <a:pathLst>
                <a:path extrusionOk="0" h="1522095" w="972819">
                  <a:moveTo>
                    <a:pt x="972594" y="1521656"/>
                  </a:moveTo>
                  <a:lnTo>
                    <a:pt x="926929" y="1511688"/>
                  </a:lnTo>
                  <a:lnTo>
                    <a:pt x="882362" y="1500462"/>
                  </a:lnTo>
                  <a:lnTo>
                    <a:pt x="838892" y="1487980"/>
                  </a:lnTo>
                  <a:lnTo>
                    <a:pt x="796521" y="1474242"/>
                  </a:lnTo>
                  <a:lnTo>
                    <a:pt x="755247" y="1459246"/>
                  </a:lnTo>
                  <a:lnTo>
                    <a:pt x="715072" y="1442994"/>
                  </a:lnTo>
                  <a:lnTo>
                    <a:pt x="675994" y="1425485"/>
                  </a:lnTo>
                  <a:lnTo>
                    <a:pt x="638015" y="1406720"/>
                  </a:lnTo>
                  <a:lnTo>
                    <a:pt x="601133" y="1386697"/>
                  </a:lnTo>
                  <a:lnTo>
                    <a:pt x="565350" y="1365418"/>
                  </a:lnTo>
                  <a:lnTo>
                    <a:pt x="530664" y="1342883"/>
                  </a:lnTo>
                  <a:lnTo>
                    <a:pt x="497076" y="1319090"/>
                  </a:lnTo>
                  <a:lnTo>
                    <a:pt x="464587" y="1294041"/>
                  </a:lnTo>
                  <a:lnTo>
                    <a:pt x="433195" y="1267735"/>
                  </a:lnTo>
                  <a:lnTo>
                    <a:pt x="402901" y="1240172"/>
                  </a:lnTo>
                  <a:lnTo>
                    <a:pt x="373705" y="1211353"/>
                  </a:lnTo>
                  <a:lnTo>
                    <a:pt x="345607" y="1181277"/>
                  </a:lnTo>
                  <a:lnTo>
                    <a:pt x="318607" y="1149944"/>
                  </a:lnTo>
                  <a:lnTo>
                    <a:pt x="292705" y="1117354"/>
                  </a:lnTo>
                  <a:lnTo>
                    <a:pt x="267901" y="1083508"/>
                  </a:lnTo>
                  <a:lnTo>
                    <a:pt x="244195" y="1048405"/>
                  </a:lnTo>
                  <a:lnTo>
                    <a:pt x="221587" y="1012045"/>
                  </a:lnTo>
                  <a:lnTo>
                    <a:pt x="200077" y="974429"/>
                  </a:lnTo>
                  <a:lnTo>
                    <a:pt x="179665" y="935555"/>
                  </a:lnTo>
                  <a:lnTo>
                    <a:pt x="160351" y="895425"/>
                  </a:lnTo>
                  <a:lnTo>
                    <a:pt x="142135" y="854039"/>
                  </a:lnTo>
                  <a:lnTo>
                    <a:pt x="125017" y="811395"/>
                  </a:lnTo>
                  <a:lnTo>
                    <a:pt x="108996" y="767495"/>
                  </a:lnTo>
                  <a:lnTo>
                    <a:pt x="94074" y="722338"/>
                  </a:lnTo>
                  <a:lnTo>
                    <a:pt x="80250" y="675925"/>
                  </a:lnTo>
                  <a:lnTo>
                    <a:pt x="67524" y="628254"/>
                  </a:lnTo>
                  <a:lnTo>
                    <a:pt x="55895" y="579327"/>
                  </a:lnTo>
                  <a:lnTo>
                    <a:pt x="45365" y="529143"/>
                  </a:lnTo>
                  <a:lnTo>
                    <a:pt x="35932" y="477703"/>
                  </a:lnTo>
                  <a:lnTo>
                    <a:pt x="27598" y="425006"/>
                  </a:lnTo>
                  <a:lnTo>
                    <a:pt x="20361" y="371052"/>
                  </a:lnTo>
                  <a:lnTo>
                    <a:pt x="14223" y="315841"/>
                  </a:lnTo>
                  <a:lnTo>
                    <a:pt x="9182" y="259373"/>
                  </a:lnTo>
                  <a:lnTo>
                    <a:pt x="5240" y="201649"/>
                  </a:lnTo>
                  <a:lnTo>
                    <a:pt x="2395" y="142668"/>
                  </a:lnTo>
                  <a:lnTo>
                    <a:pt x="648" y="82431"/>
                  </a:lnTo>
                  <a:lnTo>
                    <a:pt x="0" y="20936"/>
                  </a:lnTo>
                  <a:lnTo>
                    <a:pt x="463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88" name="Google Shape;488;g27a17394344_1_313"/>
            <p:cNvSpPr/>
            <p:nvPr/>
          </p:nvSpPr>
          <p:spPr>
            <a:xfrm>
              <a:off x="2105574" y="5163380"/>
              <a:ext cx="175894" cy="178435"/>
            </a:xfrm>
            <a:custGeom>
              <a:rect b="b" l="l" r="r" t="t"/>
              <a:pathLst>
                <a:path extrusionOk="0" h="178435" w="175894">
                  <a:moveTo>
                    <a:pt x="91824" y="0"/>
                  </a:moveTo>
                  <a:lnTo>
                    <a:pt x="0" y="173923"/>
                  </a:lnTo>
                  <a:lnTo>
                    <a:pt x="175867" y="177813"/>
                  </a:lnTo>
                  <a:lnTo>
                    <a:pt x="9182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89" name="Google Shape;489;g27a17394344_1_313"/>
          <p:cNvSpPr txBox="1"/>
          <p:nvPr/>
        </p:nvSpPr>
        <p:spPr>
          <a:xfrm>
            <a:off x="2017021" y="4031642"/>
            <a:ext cx="9087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ECMAScript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g27a17394344_1_313"/>
          <p:cNvGrpSpPr/>
          <p:nvPr/>
        </p:nvGrpSpPr>
        <p:grpSpPr>
          <a:xfrm>
            <a:off x="2408102" y="3507543"/>
            <a:ext cx="8871104" cy="207935"/>
            <a:chOff x="3971145" y="5784207"/>
            <a:chExt cx="14629130" cy="342900"/>
          </a:xfrm>
        </p:grpSpPr>
        <p:sp>
          <p:nvSpPr>
            <p:cNvPr id="491" name="Google Shape;491;g27a17394344_1_313"/>
            <p:cNvSpPr/>
            <p:nvPr/>
          </p:nvSpPr>
          <p:spPr>
            <a:xfrm>
              <a:off x="3971145" y="6114320"/>
              <a:ext cx="14629130" cy="0"/>
            </a:xfrm>
            <a:custGeom>
              <a:rect b="b" l="l" r="r" t="t"/>
              <a:pathLst>
                <a:path extrusionOk="0" h="120000" w="14629130">
                  <a:moveTo>
                    <a:pt x="0" y="0"/>
                  </a:moveTo>
                  <a:lnTo>
                    <a:pt x="14628779" y="0"/>
                  </a:lnTo>
                </a:path>
              </a:pathLst>
            </a:custGeom>
            <a:noFill/>
            <a:ln cap="flat" cmpd="sng" w="418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2" name="Google Shape;492;g27a17394344_1_313"/>
            <p:cNvSpPr/>
            <p:nvPr/>
          </p:nvSpPr>
          <p:spPr>
            <a:xfrm>
              <a:off x="3984545" y="5784207"/>
              <a:ext cx="0" cy="342900"/>
            </a:xfrm>
            <a:custGeom>
              <a:rect b="b" l="l" r="r" t="t"/>
              <a:pathLst>
                <a:path extrusionOk="0" h="342900" w="120000">
                  <a:moveTo>
                    <a:pt x="0" y="0"/>
                  </a:moveTo>
                  <a:lnTo>
                    <a:pt x="0" y="342557"/>
                  </a:lnTo>
                </a:path>
              </a:pathLst>
            </a:custGeom>
            <a:noFill/>
            <a:ln cap="flat" cmpd="sng" w="418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93" name="Google Shape;493;g27a17394344_1_313"/>
            <p:cNvSpPr/>
            <p:nvPr/>
          </p:nvSpPr>
          <p:spPr>
            <a:xfrm>
              <a:off x="18589695" y="5784207"/>
              <a:ext cx="0" cy="342900"/>
            </a:xfrm>
            <a:custGeom>
              <a:rect b="b" l="l" r="r" t="t"/>
              <a:pathLst>
                <a:path extrusionOk="0" h="342900" w="120000">
                  <a:moveTo>
                    <a:pt x="0" y="0"/>
                  </a:moveTo>
                  <a:lnTo>
                    <a:pt x="0" y="342557"/>
                  </a:lnTo>
                </a:path>
              </a:pathLst>
            </a:custGeom>
            <a:noFill/>
            <a:ln cap="flat" cmpd="sng" w="418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494" name="Google Shape;494;g27a17394344_1_313"/>
          <p:cNvSpPr txBox="1"/>
          <p:nvPr/>
        </p:nvSpPr>
        <p:spPr>
          <a:xfrm>
            <a:off x="6133616" y="3773308"/>
            <a:ext cx="1421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Modern JavaScript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7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8" name="Google Shape;5168;g27a17394344_1_5463"/>
          <p:cNvGrpSpPr/>
          <p:nvPr/>
        </p:nvGrpSpPr>
        <p:grpSpPr>
          <a:xfrm>
            <a:off x="0" y="0"/>
            <a:ext cx="12191126" cy="6857853"/>
            <a:chOff x="0" y="0"/>
            <a:chExt cx="20104099" cy="11309125"/>
          </a:xfrm>
        </p:grpSpPr>
        <p:sp>
          <p:nvSpPr>
            <p:cNvPr id="5169" name="Google Shape;5169;g27a17394344_1_5463"/>
            <p:cNvSpPr/>
            <p:nvPr/>
          </p:nvSpPr>
          <p:spPr>
            <a:xfrm>
              <a:off x="0" y="1361215"/>
              <a:ext cx="4758690" cy="9947910"/>
            </a:xfrm>
            <a:custGeom>
              <a:rect b="b" l="l" r="r" t="t"/>
              <a:pathLst>
                <a:path extrusionOk="0" h="9947910" w="4758690">
                  <a:moveTo>
                    <a:pt x="4758498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758498" y="9947341"/>
                  </a:lnTo>
                  <a:lnTo>
                    <a:pt x="475849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170" name="Google Shape;5170;g27a17394344_1_54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361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71" name="Google Shape;5171;g27a17394344_1_5463"/>
          <p:cNvSpPr txBox="1"/>
          <p:nvPr>
            <p:ph type="title"/>
          </p:nvPr>
        </p:nvSpPr>
        <p:spPr>
          <a:xfrm>
            <a:off x="365872" y="157387"/>
            <a:ext cx="3281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	FLOWCHART</a:t>
            </a:r>
            <a:endParaRPr/>
          </a:p>
        </p:txBody>
      </p:sp>
      <p:grpSp>
        <p:nvGrpSpPr>
          <p:cNvPr id="5172" name="Google Shape;5172;g27a17394344_1_5463"/>
          <p:cNvGrpSpPr/>
          <p:nvPr/>
        </p:nvGrpSpPr>
        <p:grpSpPr>
          <a:xfrm>
            <a:off x="3107865" y="172033"/>
            <a:ext cx="8889821" cy="5054638"/>
            <a:chOff x="5124747" y="283696"/>
            <a:chExt cx="14659996" cy="8335485"/>
          </a:xfrm>
        </p:grpSpPr>
        <p:pic>
          <p:nvPicPr>
            <p:cNvPr id="5173" name="Google Shape;5173;g27a17394344_1_54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650059" y="283696"/>
              <a:ext cx="1936926" cy="793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4" name="Google Shape;5174;g27a17394344_1_54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24747" y="2584525"/>
              <a:ext cx="14659996" cy="60346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75" name="Google Shape;5175;g27a17394344_1_5463"/>
          <p:cNvSpPr txBox="1"/>
          <p:nvPr/>
        </p:nvSpPr>
        <p:spPr>
          <a:xfrm>
            <a:off x="295078" y="1100185"/>
            <a:ext cx="2262300" cy="54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647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marR="228600" rtl="0" algn="l">
              <a:lnSpc>
                <a:spcPct val="108700"/>
              </a:lnSpc>
              <a:spcBef>
                <a:spcPts val="12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Geolocation to display map at current location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marR="114300" rtl="0" algn="l">
              <a:lnSpc>
                <a:spcPct val="108700"/>
              </a:lnSpc>
              <a:spcBef>
                <a:spcPts val="13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Map where user clicks to add new workout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marR="127000" rtl="0" algn="l">
              <a:lnSpc>
                <a:spcPct val="108700"/>
              </a:lnSpc>
              <a:spcBef>
                <a:spcPts val="13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Form to input distance, time, pace, steps/minute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marR="0" rtl="0" algn="l">
              <a:lnSpc>
                <a:spcPct val="108700"/>
              </a:lnSpc>
              <a:spcBef>
                <a:spcPts val="13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Form to input distance, time, speed, elevation gain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Display workouts in a list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marR="177800" rtl="0" algn="l">
              <a:lnSpc>
                <a:spcPct val="108700"/>
              </a:lnSpc>
              <a:spcBef>
                <a:spcPts val="13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Display workouts on the map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marR="88900" rtl="0" algn="l">
              <a:lnSpc>
                <a:spcPct val="108700"/>
              </a:lnSpc>
              <a:spcBef>
                <a:spcPts val="13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Store workout data in the browser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marR="266700" rtl="0" algn="l">
              <a:lnSpc>
                <a:spcPct val="108700"/>
              </a:lnSpc>
              <a:spcBef>
                <a:spcPts val="13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 page load, read the saved data and display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marR="355600" rtl="0" algn="l">
              <a:lnSpc>
                <a:spcPct val="108700"/>
              </a:lnSpc>
              <a:spcBef>
                <a:spcPts val="13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Move map to workout location on click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6" name="Google Shape;5176;g27a17394344_1_5463"/>
          <p:cNvGrpSpPr/>
          <p:nvPr/>
        </p:nvGrpSpPr>
        <p:grpSpPr>
          <a:xfrm>
            <a:off x="2250514" y="1367880"/>
            <a:ext cx="2934571" cy="5157349"/>
            <a:chOff x="3711270" y="2255738"/>
            <a:chExt cx="4839332" cy="8504863"/>
          </a:xfrm>
        </p:grpSpPr>
        <p:sp>
          <p:nvSpPr>
            <p:cNvPr id="5177" name="Google Shape;5177;g27a17394344_1_5463"/>
            <p:cNvSpPr/>
            <p:nvPr/>
          </p:nvSpPr>
          <p:spPr>
            <a:xfrm>
              <a:off x="3844249" y="10626617"/>
              <a:ext cx="1153795" cy="133984"/>
            </a:xfrm>
            <a:custGeom>
              <a:rect b="b" l="l" r="r" t="t"/>
              <a:pathLst>
                <a:path extrusionOk="0" h="133984" w="1153795">
                  <a:moveTo>
                    <a:pt x="0" y="0"/>
                  </a:moveTo>
                  <a:lnTo>
                    <a:pt x="57535" y="29545"/>
                  </a:lnTo>
                  <a:lnTo>
                    <a:pt x="97773" y="46780"/>
                  </a:lnTo>
                  <a:lnTo>
                    <a:pt x="138683" y="62458"/>
                  </a:lnTo>
                  <a:lnTo>
                    <a:pt x="180266" y="76580"/>
                  </a:lnTo>
                  <a:lnTo>
                    <a:pt x="222521" y="89145"/>
                  </a:lnTo>
                  <a:lnTo>
                    <a:pt x="265449" y="100153"/>
                  </a:lnTo>
                  <a:lnTo>
                    <a:pt x="309049" y="109605"/>
                  </a:lnTo>
                  <a:lnTo>
                    <a:pt x="353322" y="117500"/>
                  </a:lnTo>
                  <a:lnTo>
                    <a:pt x="398268" y="123838"/>
                  </a:lnTo>
                  <a:lnTo>
                    <a:pt x="443886" y="128620"/>
                  </a:lnTo>
                  <a:lnTo>
                    <a:pt x="490177" y="131845"/>
                  </a:lnTo>
                  <a:lnTo>
                    <a:pt x="537141" y="133513"/>
                  </a:lnTo>
                  <a:lnTo>
                    <a:pt x="584777" y="133625"/>
                  </a:lnTo>
                  <a:lnTo>
                    <a:pt x="633086" y="132180"/>
                  </a:lnTo>
                  <a:lnTo>
                    <a:pt x="682067" y="129178"/>
                  </a:lnTo>
                  <a:lnTo>
                    <a:pt x="731721" y="124620"/>
                  </a:lnTo>
                  <a:lnTo>
                    <a:pt x="782048" y="118505"/>
                  </a:lnTo>
                  <a:lnTo>
                    <a:pt x="833048" y="110834"/>
                  </a:lnTo>
                  <a:lnTo>
                    <a:pt x="884721" y="101606"/>
                  </a:lnTo>
                  <a:lnTo>
                    <a:pt x="937066" y="90822"/>
                  </a:lnTo>
                  <a:lnTo>
                    <a:pt x="990084" y="78481"/>
                  </a:lnTo>
                  <a:lnTo>
                    <a:pt x="1043775" y="64583"/>
                  </a:lnTo>
                  <a:lnTo>
                    <a:pt x="1098138" y="49129"/>
                  </a:lnTo>
                  <a:lnTo>
                    <a:pt x="1153175" y="3211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78" name="Google Shape;5178;g27a17394344_1_5463"/>
            <p:cNvSpPr/>
            <p:nvPr/>
          </p:nvSpPr>
          <p:spPr>
            <a:xfrm>
              <a:off x="3711270" y="10547044"/>
              <a:ext cx="196214" cy="166370"/>
            </a:xfrm>
            <a:custGeom>
              <a:rect b="b" l="l" r="r" t="t"/>
              <a:pathLst>
                <a:path extrusionOk="0" h="166370" w="196214">
                  <a:moveTo>
                    <a:pt x="0" y="0"/>
                  </a:moveTo>
                  <a:lnTo>
                    <a:pt x="105786" y="165801"/>
                  </a:lnTo>
                  <a:lnTo>
                    <a:pt x="196113" y="148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79" name="Google Shape;5179;g27a17394344_1_5463"/>
            <p:cNvSpPr/>
            <p:nvPr/>
          </p:nvSpPr>
          <p:spPr>
            <a:xfrm>
              <a:off x="8076257" y="2255738"/>
              <a:ext cx="474345" cy="474344"/>
            </a:xfrm>
            <a:custGeom>
              <a:rect b="b" l="l" r="r" t="t"/>
              <a:pathLst>
                <a:path extrusionOk="0" h="474344" w="474345">
                  <a:moveTo>
                    <a:pt x="236903" y="0"/>
                  </a:moveTo>
                  <a:lnTo>
                    <a:pt x="191656" y="4336"/>
                  </a:lnTo>
                  <a:lnTo>
                    <a:pt x="147756" y="17346"/>
                  </a:lnTo>
                  <a:lnTo>
                    <a:pt x="106551" y="39030"/>
                  </a:lnTo>
                  <a:lnTo>
                    <a:pt x="69387" y="69387"/>
                  </a:lnTo>
                  <a:lnTo>
                    <a:pt x="39030" y="106551"/>
                  </a:lnTo>
                  <a:lnTo>
                    <a:pt x="17346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0"/>
                  </a:lnTo>
                  <a:lnTo>
                    <a:pt x="17346" y="326050"/>
                  </a:lnTo>
                  <a:lnTo>
                    <a:pt x="39030" y="367256"/>
                  </a:lnTo>
                  <a:lnTo>
                    <a:pt x="69387" y="404420"/>
                  </a:lnTo>
                  <a:lnTo>
                    <a:pt x="106551" y="434777"/>
                  </a:lnTo>
                  <a:lnTo>
                    <a:pt x="147756" y="456460"/>
                  </a:lnTo>
                  <a:lnTo>
                    <a:pt x="191656" y="469470"/>
                  </a:lnTo>
                  <a:lnTo>
                    <a:pt x="236903" y="473807"/>
                  </a:lnTo>
                  <a:lnTo>
                    <a:pt x="282151" y="469470"/>
                  </a:lnTo>
                  <a:lnTo>
                    <a:pt x="326051" y="456460"/>
                  </a:lnTo>
                  <a:lnTo>
                    <a:pt x="367256" y="434777"/>
                  </a:lnTo>
                  <a:lnTo>
                    <a:pt x="404420" y="404420"/>
                  </a:lnTo>
                  <a:lnTo>
                    <a:pt x="434777" y="367256"/>
                  </a:lnTo>
                  <a:lnTo>
                    <a:pt x="456460" y="326050"/>
                  </a:lnTo>
                  <a:lnTo>
                    <a:pt x="469470" y="282150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60" y="147756"/>
                  </a:lnTo>
                  <a:lnTo>
                    <a:pt x="434777" y="106551"/>
                  </a:lnTo>
                  <a:lnTo>
                    <a:pt x="404420" y="69387"/>
                  </a:lnTo>
                  <a:lnTo>
                    <a:pt x="367256" y="39030"/>
                  </a:lnTo>
                  <a:lnTo>
                    <a:pt x="326051" y="17346"/>
                  </a:lnTo>
                  <a:lnTo>
                    <a:pt x="282151" y="4336"/>
                  </a:lnTo>
                  <a:lnTo>
                    <a:pt x="236903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180" name="Google Shape;5180;g27a17394344_1_5463"/>
          <p:cNvSpPr txBox="1"/>
          <p:nvPr/>
        </p:nvSpPr>
        <p:spPr>
          <a:xfrm>
            <a:off x="3120827" y="6341625"/>
            <a:ext cx="865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Added later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1" name="Google Shape;5181;g27a17394344_1_5463"/>
          <p:cNvSpPr txBox="1"/>
          <p:nvPr/>
        </p:nvSpPr>
        <p:spPr>
          <a:xfrm>
            <a:off x="4984577" y="1394281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2" name="Google Shape;5182;g27a17394344_1_5463"/>
          <p:cNvSpPr/>
          <p:nvPr/>
        </p:nvSpPr>
        <p:spPr>
          <a:xfrm>
            <a:off x="6737583" y="1367882"/>
            <a:ext cx="288165" cy="288164"/>
          </a:xfrm>
          <a:custGeom>
            <a:rect b="b" l="l" r="r" t="t"/>
            <a:pathLst>
              <a:path extrusionOk="0" h="474344" w="474345">
                <a:moveTo>
                  <a:pt x="236901" y="0"/>
                </a:moveTo>
                <a:lnTo>
                  <a:pt x="191653" y="4336"/>
                </a:lnTo>
                <a:lnTo>
                  <a:pt x="147753" y="17346"/>
                </a:lnTo>
                <a:lnTo>
                  <a:pt x="106547" y="39030"/>
                </a:lnTo>
                <a:lnTo>
                  <a:pt x="69382" y="69387"/>
                </a:lnTo>
                <a:lnTo>
                  <a:pt x="39027" y="106551"/>
                </a:lnTo>
                <a:lnTo>
                  <a:pt x="17345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0"/>
                </a:lnTo>
                <a:lnTo>
                  <a:pt x="17345" y="326050"/>
                </a:lnTo>
                <a:lnTo>
                  <a:pt x="39027" y="367256"/>
                </a:lnTo>
                <a:lnTo>
                  <a:pt x="69382" y="404420"/>
                </a:lnTo>
                <a:lnTo>
                  <a:pt x="106547" y="434777"/>
                </a:lnTo>
                <a:lnTo>
                  <a:pt x="147753" y="456460"/>
                </a:lnTo>
                <a:lnTo>
                  <a:pt x="191653" y="469470"/>
                </a:lnTo>
                <a:lnTo>
                  <a:pt x="236901" y="473807"/>
                </a:lnTo>
                <a:lnTo>
                  <a:pt x="282148" y="469470"/>
                </a:lnTo>
                <a:lnTo>
                  <a:pt x="326048" y="456460"/>
                </a:lnTo>
                <a:lnTo>
                  <a:pt x="367254" y="434777"/>
                </a:lnTo>
                <a:lnTo>
                  <a:pt x="404419" y="404420"/>
                </a:lnTo>
                <a:lnTo>
                  <a:pt x="434777" y="367256"/>
                </a:lnTo>
                <a:lnTo>
                  <a:pt x="456462" y="326050"/>
                </a:lnTo>
                <a:lnTo>
                  <a:pt x="469473" y="282150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2" y="147756"/>
                </a:lnTo>
                <a:lnTo>
                  <a:pt x="434777" y="106551"/>
                </a:lnTo>
                <a:lnTo>
                  <a:pt x="404419" y="69387"/>
                </a:lnTo>
                <a:lnTo>
                  <a:pt x="367254" y="39030"/>
                </a:lnTo>
                <a:lnTo>
                  <a:pt x="326048" y="17346"/>
                </a:lnTo>
                <a:lnTo>
                  <a:pt x="282148" y="4336"/>
                </a:lnTo>
                <a:lnTo>
                  <a:pt x="236901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83" name="Google Shape;5183;g27a17394344_1_5463"/>
          <p:cNvSpPr txBox="1"/>
          <p:nvPr/>
        </p:nvSpPr>
        <p:spPr>
          <a:xfrm>
            <a:off x="6824364" y="1394281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4" name="Google Shape;5184;g27a17394344_1_5463"/>
          <p:cNvSpPr/>
          <p:nvPr/>
        </p:nvSpPr>
        <p:spPr>
          <a:xfrm>
            <a:off x="10615758" y="1367883"/>
            <a:ext cx="604489" cy="288164"/>
          </a:xfrm>
          <a:custGeom>
            <a:rect b="b" l="l" r="r" t="t"/>
            <a:pathLst>
              <a:path extrusionOk="0" h="474344" w="995044">
                <a:moveTo>
                  <a:pt x="473798" y="236905"/>
                </a:moveTo>
                <a:lnTo>
                  <a:pt x="469468" y="191655"/>
                </a:lnTo>
                <a:lnTo>
                  <a:pt x="456450" y="147764"/>
                </a:lnTo>
                <a:lnTo>
                  <a:pt x="434771" y="106553"/>
                </a:lnTo>
                <a:lnTo>
                  <a:pt x="404406" y="69392"/>
                </a:lnTo>
                <a:lnTo>
                  <a:pt x="367245" y="39027"/>
                </a:lnTo>
                <a:lnTo>
                  <a:pt x="326047" y="17348"/>
                </a:lnTo>
                <a:lnTo>
                  <a:pt x="282143" y="4343"/>
                </a:lnTo>
                <a:lnTo>
                  <a:pt x="236893" y="0"/>
                </a:lnTo>
                <a:lnTo>
                  <a:pt x="191655" y="4343"/>
                </a:lnTo>
                <a:lnTo>
                  <a:pt x="147751" y="17348"/>
                </a:lnTo>
                <a:lnTo>
                  <a:pt x="106540" y="39027"/>
                </a:lnTo>
                <a:lnTo>
                  <a:pt x="69380" y="69392"/>
                </a:lnTo>
                <a:lnTo>
                  <a:pt x="39027" y="106553"/>
                </a:lnTo>
                <a:lnTo>
                  <a:pt x="17335" y="147764"/>
                </a:lnTo>
                <a:lnTo>
                  <a:pt x="4330" y="191655"/>
                </a:lnTo>
                <a:lnTo>
                  <a:pt x="0" y="236905"/>
                </a:lnTo>
                <a:lnTo>
                  <a:pt x="4330" y="282155"/>
                </a:lnTo>
                <a:lnTo>
                  <a:pt x="17335" y="326047"/>
                </a:lnTo>
                <a:lnTo>
                  <a:pt x="39027" y="367258"/>
                </a:lnTo>
                <a:lnTo>
                  <a:pt x="69380" y="404418"/>
                </a:lnTo>
                <a:lnTo>
                  <a:pt x="106540" y="434784"/>
                </a:lnTo>
                <a:lnTo>
                  <a:pt x="147751" y="456463"/>
                </a:lnTo>
                <a:lnTo>
                  <a:pt x="191655" y="469468"/>
                </a:lnTo>
                <a:lnTo>
                  <a:pt x="236893" y="473811"/>
                </a:lnTo>
                <a:lnTo>
                  <a:pt x="282143" y="469468"/>
                </a:lnTo>
                <a:lnTo>
                  <a:pt x="326047" y="456463"/>
                </a:lnTo>
                <a:lnTo>
                  <a:pt x="367245" y="434784"/>
                </a:lnTo>
                <a:lnTo>
                  <a:pt x="404406" y="404418"/>
                </a:lnTo>
                <a:lnTo>
                  <a:pt x="434771" y="367258"/>
                </a:lnTo>
                <a:lnTo>
                  <a:pt x="456450" y="326047"/>
                </a:lnTo>
                <a:lnTo>
                  <a:pt x="469468" y="282155"/>
                </a:lnTo>
                <a:lnTo>
                  <a:pt x="473798" y="236905"/>
                </a:lnTo>
                <a:close/>
              </a:path>
              <a:path extrusionOk="0" h="474344" w="995044">
                <a:moveTo>
                  <a:pt x="994727" y="236905"/>
                </a:moveTo>
                <a:lnTo>
                  <a:pt x="990396" y="191655"/>
                </a:lnTo>
                <a:lnTo>
                  <a:pt x="977379" y="147764"/>
                </a:lnTo>
                <a:lnTo>
                  <a:pt x="955700" y="106553"/>
                </a:lnTo>
                <a:lnTo>
                  <a:pt x="925334" y="69392"/>
                </a:lnTo>
                <a:lnTo>
                  <a:pt x="888174" y="39027"/>
                </a:lnTo>
                <a:lnTo>
                  <a:pt x="846975" y="17348"/>
                </a:lnTo>
                <a:lnTo>
                  <a:pt x="803071" y="4343"/>
                </a:lnTo>
                <a:lnTo>
                  <a:pt x="757821" y="0"/>
                </a:lnTo>
                <a:lnTo>
                  <a:pt x="712571" y="4343"/>
                </a:lnTo>
                <a:lnTo>
                  <a:pt x="668680" y="17348"/>
                </a:lnTo>
                <a:lnTo>
                  <a:pt x="627468" y="39027"/>
                </a:lnTo>
                <a:lnTo>
                  <a:pt x="590308" y="69392"/>
                </a:lnTo>
                <a:lnTo>
                  <a:pt x="559955" y="106553"/>
                </a:lnTo>
                <a:lnTo>
                  <a:pt x="538264" y="147764"/>
                </a:lnTo>
                <a:lnTo>
                  <a:pt x="525259" y="191655"/>
                </a:lnTo>
                <a:lnTo>
                  <a:pt x="520915" y="236905"/>
                </a:lnTo>
                <a:lnTo>
                  <a:pt x="525259" y="282155"/>
                </a:lnTo>
                <a:lnTo>
                  <a:pt x="538264" y="326047"/>
                </a:lnTo>
                <a:lnTo>
                  <a:pt x="559955" y="367258"/>
                </a:lnTo>
                <a:lnTo>
                  <a:pt x="590308" y="404418"/>
                </a:lnTo>
                <a:lnTo>
                  <a:pt x="627468" y="434784"/>
                </a:lnTo>
                <a:lnTo>
                  <a:pt x="668680" y="456463"/>
                </a:lnTo>
                <a:lnTo>
                  <a:pt x="712571" y="469468"/>
                </a:lnTo>
                <a:lnTo>
                  <a:pt x="757821" y="473811"/>
                </a:lnTo>
                <a:lnTo>
                  <a:pt x="803071" y="469468"/>
                </a:lnTo>
                <a:lnTo>
                  <a:pt x="846975" y="456463"/>
                </a:lnTo>
                <a:lnTo>
                  <a:pt x="888174" y="434784"/>
                </a:lnTo>
                <a:lnTo>
                  <a:pt x="925334" y="404418"/>
                </a:lnTo>
                <a:lnTo>
                  <a:pt x="955700" y="367258"/>
                </a:lnTo>
                <a:lnTo>
                  <a:pt x="977379" y="326047"/>
                </a:lnTo>
                <a:lnTo>
                  <a:pt x="990396" y="282155"/>
                </a:lnTo>
                <a:lnTo>
                  <a:pt x="994727" y="236905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85" name="Google Shape;5185;g27a17394344_1_5463"/>
          <p:cNvSpPr txBox="1"/>
          <p:nvPr/>
        </p:nvSpPr>
        <p:spPr>
          <a:xfrm>
            <a:off x="10702538" y="1394281"/>
            <a:ext cx="429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	4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6" name="Google Shape;5186;g27a17394344_1_5463"/>
          <p:cNvSpPr/>
          <p:nvPr/>
        </p:nvSpPr>
        <p:spPr>
          <a:xfrm>
            <a:off x="9957098" y="2489362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9" y="0"/>
                </a:moveTo>
                <a:lnTo>
                  <a:pt x="191661" y="4336"/>
                </a:lnTo>
                <a:lnTo>
                  <a:pt x="147761" y="17346"/>
                </a:lnTo>
                <a:lnTo>
                  <a:pt x="106555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5" y="434777"/>
                </a:lnTo>
                <a:lnTo>
                  <a:pt x="147761" y="456460"/>
                </a:lnTo>
                <a:lnTo>
                  <a:pt x="191661" y="469470"/>
                </a:lnTo>
                <a:lnTo>
                  <a:pt x="236909" y="473807"/>
                </a:lnTo>
                <a:lnTo>
                  <a:pt x="282156" y="469470"/>
                </a:lnTo>
                <a:lnTo>
                  <a:pt x="326056" y="456460"/>
                </a:lnTo>
                <a:lnTo>
                  <a:pt x="367262" y="434777"/>
                </a:lnTo>
                <a:lnTo>
                  <a:pt x="404427" y="404420"/>
                </a:lnTo>
                <a:lnTo>
                  <a:pt x="434782" y="367256"/>
                </a:lnTo>
                <a:lnTo>
                  <a:pt x="456464" y="326051"/>
                </a:lnTo>
                <a:lnTo>
                  <a:pt x="469473" y="282151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4" y="147756"/>
                </a:lnTo>
                <a:lnTo>
                  <a:pt x="434782" y="106551"/>
                </a:lnTo>
                <a:lnTo>
                  <a:pt x="404427" y="69387"/>
                </a:lnTo>
                <a:lnTo>
                  <a:pt x="367262" y="39030"/>
                </a:lnTo>
                <a:lnTo>
                  <a:pt x="326056" y="17346"/>
                </a:lnTo>
                <a:lnTo>
                  <a:pt x="282156" y="4336"/>
                </a:lnTo>
                <a:lnTo>
                  <a:pt x="236909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87" name="Google Shape;5187;g27a17394344_1_5463"/>
          <p:cNvSpPr txBox="1"/>
          <p:nvPr/>
        </p:nvSpPr>
        <p:spPr>
          <a:xfrm>
            <a:off x="10043884" y="2515761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8" name="Google Shape;5188;g27a17394344_1_5463"/>
          <p:cNvSpPr/>
          <p:nvPr/>
        </p:nvSpPr>
        <p:spPr>
          <a:xfrm>
            <a:off x="9957098" y="3397011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9" y="0"/>
                </a:moveTo>
                <a:lnTo>
                  <a:pt x="191661" y="4336"/>
                </a:lnTo>
                <a:lnTo>
                  <a:pt x="147761" y="17346"/>
                </a:lnTo>
                <a:lnTo>
                  <a:pt x="106555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5" y="434777"/>
                </a:lnTo>
                <a:lnTo>
                  <a:pt x="147761" y="456460"/>
                </a:lnTo>
                <a:lnTo>
                  <a:pt x="191661" y="469470"/>
                </a:lnTo>
                <a:lnTo>
                  <a:pt x="236909" y="473807"/>
                </a:lnTo>
                <a:lnTo>
                  <a:pt x="282156" y="469470"/>
                </a:lnTo>
                <a:lnTo>
                  <a:pt x="326056" y="456460"/>
                </a:lnTo>
                <a:lnTo>
                  <a:pt x="367262" y="434777"/>
                </a:lnTo>
                <a:lnTo>
                  <a:pt x="404427" y="404420"/>
                </a:lnTo>
                <a:lnTo>
                  <a:pt x="434782" y="367256"/>
                </a:lnTo>
                <a:lnTo>
                  <a:pt x="456464" y="326051"/>
                </a:lnTo>
                <a:lnTo>
                  <a:pt x="469473" y="282151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4" y="147756"/>
                </a:lnTo>
                <a:lnTo>
                  <a:pt x="434782" y="106551"/>
                </a:lnTo>
                <a:lnTo>
                  <a:pt x="404427" y="69387"/>
                </a:lnTo>
                <a:lnTo>
                  <a:pt x="367262" y="39030"/>
                </a:lnTo>
                <a:lnTo>
                  <a:pt x="326056" y="17346"/>
                </a:lnTo>
                <a:lnTo>
                  <a:pt x="282156" y="4336"/>
                </a:lnTo>
                <a:lnTo>
                  <a:pt x="236909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89" name="Google Shape;5189;g27a17394344_1_5463"/>
          <p:cNvSpPr txBox="1"/>
          <p:nvPr/>
        </p:nvSpPr>
        <p:spPr>
          <a:xfrm>
            <a:off x="10043884" y="3423411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0" name="Google Shape;5190;g27a17394344_1_5463"/>
          <p:cNvSpPr/>
          <p:nvPr/>
        </p:nvSpPr>
        <p:spPr>
          <a:xfrm>
            <a:off x="9957098" y="4304661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9" y="0"/>
                </a:moveTo>
                <a:lnTo>
                  <a:pt x="191661" y="4336"/>
                </a:lnTo>
                <a:lnTo>
                  <a:pt x="147761" y="17346"/>
                </a:lnTo>
                <a:lnTo>
                  <a:pt x="106555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5" y="434777"/>
                </a:lnTo>
                <a:lnTo>
                  <a:pt x="147761" y="456460"/>
                </a:lnTo>
                <a:lnTo>
                  <a:pt x="191661" y="469470"/>
                </a:lnTo>
                <a:lnTo>
                  <a:pt x="236909" y="473807"/>
                </a:lnTo>
                <a:lnTo>
                  <a:pt x="282156" y="469470"/>
                </a:lnTo>
                <a:lnTo>
                  <a:pt x="326056" y="456460"/>
                </a:lnTo>
                <a:lnTo>
                  <a:pt x="367262" y="434777"/>
                </a:lnTo>
                <a:lnTo>
                  <a:pt x="404427" y="404420"/>
                </a:lnTo>
                <a:lnTo>
                  <a:pt x="434782" y="367256"/>
                </a:lnTo>
                <a:lnTo>
                  <a:pt x="456464" y="326051"/>
                </a:lnTo>
                <a:lnTo>
                  <a:pt x="469473" y="282151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4" y="147756"/>
                </a:lnTo>
                <a:lnTo>
                  <a:pt x="434782" y="106551"/>
                </a:lnTo>
                <a:lnTo>
                  <a:pt x="404427" y="69387"/>
                </a:lnTo>
                <a:lnTo>
                  <a:pt x="367262" y="39030"/>
                </a:lnTo>
                <a:lnTo>
                  <a:pt x="326056" y="17346"/>
                </a:lnTo>
                <a:lnTo>
                  <a:pt x="282156" y="4336"/>
                </a:lnTo>
                <a:lnTo>
                  <a:pt x="236909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91" name="Google Shape;5191;g27a17394344_1_5463"/>
          <p:cNvSpPr txBox="1"/>
          <p:nvPr/>
        </p:nvSpPr>
        <p:spPr>
          <a:xfrm>
            <a:off x="10043884" y="4331061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2" name="Google Shape;5192;g27a17394344_1_5463"/>
          <p:cNvSpPr/>
          <p:nvPr/>
        </p:nvSpPr>
        <p:spPr>
          <a:xfrm>
            <a:off x="4566006" y="3090645"/>
            <a:ext cx="288165" cy="288165"/>
          </a:xfrm>
          <a:custGeom>
            <a:rect b="b" l="l" r="r" t="t"/>
            <a:pathLst>
              <a:path extrusionOk="0" h="474345" w="474345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1" y="39030"/>
                </a:lnTo>
                <a:lnTo>
                  <a:pt x="69387" y="69387"/>
                </a:lnTo>
                <a:lnTo>
                  <a:pt x="39030" y="106551"/>
                </a:lnTo>
                <a:lnTo>
                  <a:pt x="17346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6" y="326051"/>
                </a:lnTo>
                <a:lnTo>
                  <a:pt x="39030" y="367256"/>
                </a:lnTo>
                <a:lnTo>
                  <a:pt x="69387" y="404420"/>
                </a:lnTo>
                <a:lnTo>
                  <a:pt x="106551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7"/>
                </a:lnTo>
                <a:lnTo>
                  <a:pt x="404420" y="404420"/>
                </a:lnTo>
                <a:lnTo>
                  <a:pt x="434777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7" y="106551"/>
                </a:lnTo>
                <a:lnTo>
                  <a:pt x="404420" y="69387"/>
                </a:lnTo>
                <a:lnTo>
                  <a:pt x="367256" y="39030"/>
                </a:lnTo>
                <a:lnTo>
                  <a:pt x="326051" y="17346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93" name="Google Shape;5193;g27a17394344_1_5463"/>
          <p:cNvSpPr txBox="1"/>
          <p:nvPr/>
        </p:nvSpPr>
        <p:spPr>
          <a:xfrm>
            <a:off x="4652789" y="3117045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4" name="Google Shape;5194;g27a17394344_1_5463"/>
          <p:cNvSpPr/>
          <p:nvPr/>
        </p:nvSpPr>
        <p:spPr>
          <a:xfrm>
            <a:off x="4897793" y="4249896"/>
            <a:ext cx="288165" cy="288165"/>
          </a:xfrm>
          <a:custGeom>
            <a:rect b="b" l="l" r="r" t="t"/>
            <a:pathLst>
              <a:path extrusionOk="0" h="474345" w="474345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1" y="39030"/>
                </a:lnTo>
                <a:lnTo>
                  <a:pt x="69387" y="69387"/>
                </a:lnTo>
                <a:lnTo>
                  <a:pt x="39030" y="106551"/>
                </a:lnTo>
                <a:lnTo>
                  <a:pt x="17346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6" y="326051"/>
                </a:lnTo>
                <a:lnTo>
                  <a:pt x="39030" y="367256"/>
                </a:lnTo>
                <a:lnTo>
                  <a:pt x="69387" y="404420"/>
                </a:lnTo>
                <a:lnTo>
                  <a:pt x="106551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7"/>
                </a:lnTo>
                <a:lnTo>
                  <a:pt x="404420" y="404420"/>
                </a:lnTo>
                <a:lnTo>
                  <a:pt x="434777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7" y="106551"/>
                </a:lnTo>
                <a:lnTo>
                  <a:pt x="404420" y="69387"/>
                </a:lnTo>
                <a:lnTo>
                  <a:pt x="367256" y="39030"/>
                </a:lnTo>
                <a:lnTo>
                  <a:pt x="326051" y="17346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95" name="Google Shape;5195;g27a17394344_1_5463"/>
          <p:cNvSpPr txBox="1"/>
          <p:nvPr/>
        </p:nvSpPr>
        <p:spPr>
          <a:xfrm>
            <a:off x="4984577" y="4276296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6" name="Google Shape;5196;g27a17394344_1_5463"/>
          <p:cNvGrpSpPr/>
          <p:nvPr/>
        </p:nvGrpSpPr>
        <p:grpSpPr>
          <a:xfrm>
            <a:off x="4339429" y="5695858"/>
            <a:ext cx="6426333" cy="770512"/>
            <a:chOff x="7156051" y="9392905"/>
            <a:chExt cx="10597515" cy="1270634"/>
          </a:xfrm>
        </p:grpSpPr>
        <p:sp>
          <p:nvSpPr>
            <p:cNvPr id="5197" name="Google Shape;5197;g27a17394344_1_5463"/>
            <p:cNvSpPr/>
            <p:nvPr/>
          </p:nvSpPr>
          <p:spPr>
            <a:xfrm>
              <a:off x="7156051" y="9392905"/>
              <a:ext cx="10597515" cy="1270634"/>
            </a:xfrm>
            <a:custGeom>
              <a:rect b="b" l="l" r="r" t="t"/>
              <a:pathLst>
                <a:path extrusionOk="0" h="1270634" w="10597515">
                  <a:moveTo>
                    <a:pt x="10597289" y="0"/>
                  </a:moveTo>
                  <a:lnTo>
                    <a:pt x="0" y="0"/>
                  </a:lnTo>
                  <a:lnTo>
                    <a:pt x="0" y="1270118"/>
                  </a:lnTo>
                  <a:lnTo>
                    <a:pt x="10597289" y="1270118"/>
                  </a:lnTo>
                  <a:lnTo>
                    <a:pt x="1059728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198" name="Google Shape;5198;g27a17394344_1_54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28294" y="9671692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99" name="Google Shape;5199;g27a17394344_1_5463"/>
          <p:cNvSpPr txBox="1"/>
          <p:nvPr/>
        </p:nvSpPr>
        <p:spPr>
          <a:xfrm>
            <a:off x="4339740" y="5695866"/>
            <a:ext cx="6426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2450">
            <a:spAutoFit/>
          </a:bodyPr>
          <a:lstStyle/>
          <a:p>
            <a:pPr indent="0" lvl="0" marL="469900" marR="57150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 the real-world, you don’t have to come with the final flowchart right in the planning phase. It’s normal that it changes throughout implementation!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3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g27a17394344_1_5498"/>
          <p:cNvSpPr txBox="1"/>
          <p:nvPr>
            <p:ph type="ctrTitle"/>
          </p:nvPr>
        </p:nvSpPr>
        <p:spPr>
          <a:xfrm>
            <a:off x="365872" y="157387"/>
            <a:ext cx="3373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	ARCHITECTURE</a:t>
            </a:r>
            <a:endParaRPr/>
          </a:p>
        </p:txBody>
      </p:sp>
      <p:pic>
        <p:nvPicPr>
          <p:cNvPr id="5205" name="Google Shape;5205;g27a17394344_1_5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3763" y="172034"/>
            <a:ext cx="1174553" cy="481374"/>
          </a:xfrm>
          <a:prstGeom prst="rect">
            <a:avLst/>
          </a:prstGeom>
          <a:noFill/>
          <a:ln>
            <a:noFill/>
          </a:ln>
        </p:spPr>
      </p:pic>
      <p:sp>
        <p:nvSpPr>
          <p:cNvPr id="5206" name="Google Shape;5206;g27a17394344_1_5498"/>
          <p:cNvSpPr txBox="1"/>
          <p:nvPr/>
        </p:nvSpPr>
        <p:spPr>
          <a:xfrm>
            <a:off x="3531927" y="2977359"/>
            <a:ext cx="51279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-406400" lvl="0" marL="419100" marR="0" rtl="0" algn="l">
              <a:lnSpc>
                <a:spcPct val="11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FOR NOW, LET’S JUST START CODING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7" name="Google Shape;5207;g27a17394344_1_54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7873" y="3785104"/>
            <a:ext cx="507964" cy="507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2" name="Google Shape;5212;g27a17394344_1_5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5213" name="Google Shape;5213;g27a17394344_1_5560"/>
          <p:cNvSpPr txBox="1"/>
          <p:nvPr/>
        </p:nvSpPr>
        <p:spPr>
          <a:xfrm>
            <a:off x="6373266" y="1526583"/>
            <a:ext cx="54990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MAPTY APP: OOP, GEOLOCATION, EXTERNAL LIBRARIES, AND MORE!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FINAL CONSIDERATIONS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4" name="Google Shape;5214;g27a17394344_1_55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5" name="Google Shape;5215;g27a17394344_1_55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9" name="Shape 5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Google Shape;5220;g27a17394344_1_5567"/>
          <p:cNvSpPr txBox="1"/>
          <p:nvPr>
            <p:ph type="title"/>
          </p:nvPr>
        </p:nvSpPr>
        <p:spPr>
          <a:xfrm>
            <a:off x="365872" y="178023"/>
            <a:ext cx="9796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	ADDITIONAL FEATURE IDEAS: CHALLENGES</a:t>
            </a:r>
            <a:endParaRPr/>
          </a:p>
        </p:txBody>
      </p:sp>
      <p:grpSp>
        <p:nvGrpSpPr>
          <p:cNvPr id="5221" name="Google Shape;5221;g27a17394344_1_5567"/>
          <p:cNvGrpSpPr/>
          <p:nvPr/>
        </p:nvGrpSpPr>
        <p:grpSpPr>
          <a:xfrm>
            <a:off x="8104200" y="172033"/>
            <a:ext cx="3773916" cy="481374"/>
            <a:chOff x="13363508" y="283696"/>
            <a:chExt cx="6223477" cy="793822"/>
          </a:xfrm>
        </p:grpSpPr>
        <p:pic>
          <p:nvPicPr>
            <p:cNvPr id="5222" name="Google Shape;5222;g27a17394344_1_55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363508" y="439250"/>
              <a:ext cx="628253" cy="628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3" name="Google Shape;5223;g27a17394344_1_55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650059" y="283696"/>
              <a:ext cx="1936926" cy="7938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4" name="Google Shape;5224;g27a17394344_1_5567"/>
          <p:cNvGrpSpPr/>
          <p:nvPr/>
        </p:nvGrpSpPr>
        <p:grpSpPr>
          <a:xfrm>
            <a:off x="7709479" y="2747267"/>
            <a:ext cx="4280585" cy="2549739"/>
            <a:chOff x="12712628" y="4530453"/>
            <a:chExt cx="7059013" cy="4204714"/>
          </a:xfrm>
        </p:grpSpPr>
        <p:pic>
          <p:nvPicPr>
            <p:cNvPr id="5225" name="Google Shape;5225;g27a17394344_1_55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712628" y="4530453"/>
              <a:ext cx="7059013" cy="4204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6" name="Google Shape;5226;g27a17394344_1_55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340881" y="4844580"/>
              <a:ext cx="5802424" cy="29480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27" name="Google Shape;5227;g27a17394344_1_5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391" y="1302111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8" name="Google Shape;5228;g27a17394344_1_5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391" y="1777058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9" name="Google Shape;5229;g27a17394344_1_5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391" y="2252004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0" name="Google Shape;5230;g27a17394344_1_5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391" y="2726951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1" name="Google Shape;5231;g27a17394344_1_5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391" y="3202088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2" name="Google Shape;5232;g27a17394344_1_5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391" y="3677302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3" name="Google Shape;5233;g27a17394344_1_5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391" y="4152249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4" name="Google Shape;5234;g27a17394344_1_5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391" y="4627195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5" name="Google Shape;5235;g27a17394344_1_5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391" y="5102143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6" name="Google Shape;5236;g27a17394344_1_5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391" y="5874248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237" name="Google Shape;5237;g27a17394344_1_5567"/>
          <p:cNvSpPr txBox="1"/>
          <p:nvPr/>
        </p:nvSpPr>
        <p:spPr>
          <a:xfrm>
            <a:off x="1240369" y="1270965"/>
            <a:ext cx="6366000" cy="6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Ability to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edit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workout;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873500" rtl="0" algn="l">
              <a:lnSpc>
                <a:spcPct val="25183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Ability to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delete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workout; Ability to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delete all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workouts;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Ability to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sort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workouts by a certain field (e.g. distance);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469900" rtl="0" algn="l">
              <a:lnSpc>
                <a:spcPct val="2518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Re-build </a:t>
            </a:r>
            <a:r>
              <a:rPr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Running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Cycling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objects coming from Local Storage; More realistic error and confirmation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messages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800100" rtl="0" algn="l">
              <a:lnSpc>
                <a:spcPct val="2518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Ability to position the map to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show all workouts </a:t>
            </a:r>
            <a:r>
              <a:rPr lang="en-US" sz="15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[very hard];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Ability to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draw lines and shapes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instead of just points </a:t>
            </a:r>
            <a:r>
              <a:rPr lang="en-US" sz="15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[very hard];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30200" rtl="0" algn="l">
              <a:lnSpc>
                <a:spcPct val="1312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Geocode location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from coordinates (“Run in Faro, Portugal”) </a:t>
            </a:r>
            <a:r>
              <a:rPr lang="en-US" sz="15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[only after asynchronous JavaScript section];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12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Display weather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 for workout time and place	</a:t>
            </a:r>
            <a:r>
              <a:rPr lang="en-US" sz="15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[only after asynchronous JavaScript section].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1" name="Shape 5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" name="Google Shape;5242;g27a17394344_1_5588"/>
          <p:cNvSpPr txBox="1"/>
          <p:nvPr/>
        </p:nvSpPr>
        <p:spPr>
          <a:xfrm>
            <a:off x="1076164" y="669418"/>
            <a:ext cx="9990900" cy="5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660400" marR="660400" rtl="0" algn="ctr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ASYNCHRONOUS JAVASCRIPT:</a:t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ctr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PROMISES, ASYNC/ AWAIT AND AJAX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6" name="Shape 5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7" name="Google Shape;5247;g27a17394344_1_55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5248" name="Google Shape;5248;g27a17394344_1_5592"/>
          <p:cNvSpPr txBox="1"/>
          <p:nvPr/>
        </p:nvSpPr>
        <p:spPr>
          <a:xfrm>
            <a:off x="6096000" y="1526583"/>
            <a:ext cx="5637600" cy="4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1764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ASYNCHRONOUS JAVASCRIPT: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PROMISES, ASYNC/AWAIT AND AJAX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6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ASYNCHRONOUS JAVASCRIPT, AJAX AND APIS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9" name="Google Shape;5249;g27a17394344_1_55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0" name="Google Shape;5250;g27a17394344_1_55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4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Google Shape;5255;g27a17394344_1_5599"/>
          <p:cNvSpPr txBox="1"/>
          <p:nvPr>
            <p:ph type="title"/>
          </p:nvPr>
        </p:nvSpPr>
        <p:spPr>
          <a:xfrm>
            <a:off x="365872" y="157387"/>
            <a:ext cx="5545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SYNCHRONOUS	CODE</a:t>
            </a:r>
            <a:endParaRPr/>
          </a:p>
        </p:txBody>
      </p:sp>
      <p:pic>
        <p:nvPicPr>
          <p:cNvPr id="5256" name="Google Shape;5256;g27a17394344_1_5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144" y="5010786"/>
            <a:ext cx="2599435" cy="612717"/>
          </a:xfrm>
          <a:prstGeom prst="rect">
            <a:avLst/>
          </a:prstGeom>
          <a:noFill/>
          <a:ln>
            <a:noFill/>
          </a:ln>
        </p:spPr>
      </p:pic>
      <p:sp>
        <p:nvSpPr>
          <p:cNvPr id="5257" name="Google Shape;5257;g27a17394344_1_5599"/>
          <p:cNvSpPr txBox="1"/>
          <p:nvPr/>
        </p:nvSpPr>
        <p:spPr>
          <a:xfrm>
            <a:off x="1166350" y="5099271"/>
            <a:ext cx="2081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SYNCHRONOUS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8" name="Google Shape;5258;g27a17394344_1_5599"/>
          <p:cNvSpPr/>
          <p:nvPr/>
        </p:nvSpPr>
        <p:spPr>
          <a:xfrm>
            <a:off x="9221895" y="1458335"/>
            <a:ext cx="1526848" cy="2983873"/>
          </a:xfrm>
          <a:custGeom>
            <a:rect b="b" l="l" r="r" t="t"/>
            <a:pathLst>
              <a:path extrusionOk="0" h="4911725" w="2513330">
                <a:moveTo>
                  <a:pt x="2513012" y="0"/>
                </a:moveTo>
                <a:lnTo>
                  <a:pt x="0" y="0"/>
                </a:lnTo>
                <a:lnTo>
                  <a:pt x="0" y="4911180"/>
                </a:lnTo>
                <a:lnTo>
                  <a:pt x="2513012" y="4911180"/>
                </a:lnTo>
                <a:lnTo>
                  <a:pt x="2513012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259" name="Google Shape;5259;g27a17394344_1_5599"/>
          <p:cNvSpPr txBox="1"/>
          <p:nvPr/>
        </p:nvSpPr>
        <p:spPr>
          <a:xfrm>
            <a:off x="9221895" y="1458335"/>
            <a:ext cx="15243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3675">
            <a:spAutoFit/>
          </a:bodyPr>
          <a:lstStyle/>
          <a:p>
            <a:pPr indent="12700" lvl="0" marL="304800" marR="35560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THREAD OF EXECUTION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0" name="Google Shape;5260;g27a17394344_1_5599"/>
          <p:cNvSpPr/>
          <p:nvPr/>
        </p:nvSpPr>
        <p:spPr>
          <a:xfrm>
            <a:off x="9801043" y="2178498"/>
            <a:ext cx="315554" cy="2062672"/>
          </a:xfrm>
          <a:custGeom>
            <a:rect b="b" l="l" r="r" t="t"/>
            <a:pathLst>
              <a:path extrusionOk="0" h="3395345" w="519430">
                <a:moveTo>
                  <a:pt x="519252" y="2586012"/>
                </a:moveTo>
                <a:lnTo>
                  <a:pt x="0" y="2586012"/>
                </a:lnTo>
                <a:lnTo>
                  <a:pt x="0" y="3394887"/>
                </a:lnTo>
                <a:lnTo>
                  <a:pt x="519252" y="3394887"/>
                </a:lnTo>
                <a:lnTo>
                  <a:pt x="519252" y="2586012"/>
                </a:lnTo>
                <a:close/>
              </a:path>
              <a:path extrusionOk="0" h="3395345" w="519430">
                <a:moveTo>
                  <a:pt x="519252" y="1724787"/>
                </a:moveTo>
                <a:lnTo>
                  <a:pt x="0" y="1724787"/>
                </a:lnTo>
                <a:lnTo>
                  <a:pt x="0" y="2533662"/>
                </a:lnTo>
                <a:lnTo>
                  <a:pt x="519252" y="2533662"/>
                </a:lnTo>
                <a:lnTo>
                  <a:pt x="519252" y="1724787"/>
                </a:lnTo>
                <a:close/>
              </a:path>
              <a:path extrusionOk="0" h="3395345" w="519430">
                <a:moveTo>
                  <a:pt x="519252" y="863549"/>
                </a:moveTo>
                <a:lnTo>
                  <a:pt x="0" y="863549"/>
                </a:lnTo>
                <a:lnTo>
                  <a:pt x="0" y="1672424"/>
                </a:lnTo>
                <a:lnTo>
                  <a:pt x="519252" y="1672424"/>
                </a:lnTo>
                <a:lnTo>
                  <a:pt x="519252" y="863549"/>
                </a:lnTo>
                <a:close/>
              </a:path>
              <a:path extrusionOk="0" h="3395345" w="519430">
                <a:moveTo>
                  <a:pt x="519252" y="0"/>
                </a:moveTo>
                <a:lnTo>
                  <a:pt x="0" y="0"/>
                </a:lnTo>
                <a:lnTo>
                  <a:pt x="0" y="808875"/>
                </a:lnTo>
                <a:lnTo>
                  <a:pt x="519252" y="808875"/>
                </a:lnTo>
                <a:lnTo>
                  <a:pt x="519252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261" name="Google Shape;5261;g27a17394344_1_5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4891" y="4525871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Google Shape;5262;g27a17394344_1_5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4891" y="4995738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3" name="Google Shape;5263;g27a17394344_1_5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4891" y="5465605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4" name="Google Shape;5264;g27a17394344_1_55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4891" y="5954720"/>
            <a:ext cx="196836" cy="196836"/>
          </a:xfrm>
          <a:prstGeom prst="rect">
            <a:avLst/>
          </a:prstGeom>
          <a:noFill/>
          <a:ln>
            <a:noFill/>
          </a:ln>
        </p:spPr>
      </p:pic>
      <p:sp>
        <p:nvSpPr>
          <p:cNvPr id="5265" name="Google Shape;5265;g27a17394344_1_5599"/>
          <p:cNvSpPr txBox="1"/>
          <p:nvPr/>
        </p:nvSpPr>
        <p:spPr>
          <a:xfrm>
            <a:off x="4354689" y="4491615"/>
            <a:ext cx="43383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Most code is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synchronous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Synchronous code is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executed line by line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Each line of code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waits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for previous line to finish; </a:t>
            </a:r>
            <a:r>
              <a:rPr lang="en-US" sz="1500">
                <a:solidFill>
                  <a:srgbClr val="F0435C"/>
                </a:solidFill>
                <a:latin typeface="Arial"/>
                <a:ea typeface="Arial"/>
                <a:cs typeface="Arial"/>
                <a:sym typeface="Arial"/>
              </a:rPr>
              <a:t>Long-running operations </a:t>
            </a:r>
            <a:r>
              <a:rPr b="1" lang="en-US" sz="1500">
                <a:solidFill>
                  <a:srgbClr val="F0435C"/>
                </a:solidFill>
                <a:latin typeface="Arial"/>
                <a:ea typeface="Arial"/>
                <a:cs typeface="Arial"/>
                <a:sym typeface="Arial"/>
              </a:rPr>
              <a:t>block </a:t>
            </a:r>
            <a:r>
              <a:rPr lang="en-US" sz="1500">
                <a:solidFill>
                  <a:srgbClr val="F0435C"/>
                </a:solidFill>
                <a:latin typeface="Arial"/>
                <a:ea typeface="Arial"/>
                <a:cs typeface="Arial"/>
                <a:sym typeface="Arial"/>
              </a:rPr>
              <a:t>code execution.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6" name="Google Shape;5266;g27a17394344_1_5599"/>
          <p:cNvGrpSpPr/>
          <p:nvPr/>
        </p:nvGrpSpPr>
        <p:grpSpPr>
          <a:xfrm>
            <a:off x="2786013" y="1458333"/>
            <a:ext cx="5685909" cy="2036472"/>
            <a:chOff x="4594026" y="2404902"/>
            <a:chExt cx="9376500" cy="3358298"/>
          </a:xfrm>
        </p:grpSpPr>
        <p:pic>
          <p:nvPicPr>
            <p:cNvPr id="5267" name="Google Shape;5267;g27a17394344_1_55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94026" y="2404902"/>
              <a:ext cx="7853165" cy="2241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8" name="Google Shape;5268;g27a17394344_1_559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10835" y="3766493"/>
              <a:ext cx="4959691" cy="199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9" name="Google Shape;5269;g27a17394344_1_559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492496" y="4118018"/>
              <a:ext cx="3996370" cy="10333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70" name="Google Shape;5270;g27a17394344_1_5599"/>
          <p:cNvSpPr txBox="1"/>
          <p:nvPr/>
        </p:nvSpPr>
        <p:spPr>
          <a:xfrm>
            <a:off x="1548596" y="2140093"/>
            <a:ext cx="8673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BLOCKING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1" name="Google Shape;5271;g27a17394344_1_5599"/>
          <p:cNvGrpSpPr/>
          <p:nvPr/>
        </p:nvGrpSpPr>
        <p:grpSpPr>
          <a:xfrm>
            <a:off x="2560993" y="1316212"/>
            <a:ext cx="156072" cy="1315858"/>
            <a:chOff x="4223274" y="2170534"/>
            <a:chExt cx="257374" cy="2169951"/>
          </a:xfrm>
        </p:grpSpPr>
        <p:sp>
          <p:nvSpPr>
            <p:cNvPr id="5272" name="Google Shape;5272;g27a17394344_1_5599"/>
            <p:cNvSpPr/>
            <p:nvPr/>
          </p:nvSpPr>
          <p:spPr>
            <a:xfrm>
              <a:off x="4223274" y="2736015"/>
              <a:ext cx="252729" cy="429894"/>
            </a:xfrm>
            <a:custGeom>
              <a:rect b="b" l="l" r="r" t="t"/>
              <a:pathLst>
                <a:path extrusionOk="0" h="429894" w="252729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73" name="Google Shape;5273;g27a17394344_1_5599"/>
            <p:cNvSpPr/>
            <p:nvPr/>
          </p:nvSpPr>
          <p:spPr>
            <a:xfrm>
              <a:off x="4284434" y="3078977"/>
              <a:ext cx="196214" cy="165735"/>
            </a:xfrm>
            <a:custGeom>
              <a:rect b="b" l="l" r="r" t="t"/>
              <a:pathLst>
                <a:path extrusionOk="0" h="165735" w="196214">
                  <a:moveTo>
                    <a:pt x="89682" y="0"/>
                  </a:moveTo>
                  <a:lnTo>
                    <a:pt x="0" y="151333"/>
                  </a:lnTo>
                  <a:lnTo>
                    <a:pt x="196174" y="165348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74" name="Google Shape;5274;g27a17394344_1_5599"/>
            <p:cNvSpPr/>
            <p:nvPr/>
          </p:nvSpPr>
          <p:spPr>
            <a:xfrm>
              <a:off x="4223274" y="3283901"/>
              <a:ext cx="252729" cy="429895"/>
            </a:xfrm>
            <a:custGeom>
              <a:rect b="b" l="l" r="r" t="t"/>
              <a:pathLst>
                <a:path extrusionOk="0" h="429895" w="252729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75" name="Google Shape;5275;g27a17394344_1_5599"/>
            <p:cNvSpPr/>
            <p:nvPr/>
          </p:nvSpPr>
          <p:spPr>
            <a:xfrm>
              <a:off x="4284434" y="3626864"/>
              <a:ext cx="196214" cy="165735"/>
            </a:xfrm>
            <a:custGeom>
              <a:rect b="b" l="l" r="r" t="t"/>
              <a:pathLst>
                <a:path extrusionOk="0" h="165735" w="196214">
                  <a:moveTo>
                    <a:pt x="89682" y="0"/>
                  </a:moveTo>
                  <a:lnTo>
                    <a:pt x="0" y="151333"/>
                  </a:lnTo>
                  <a:lnTo>
                    <a:pt x="196174" y="165348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76" name="Google Shape;5276;g27a17394344_1_5599"/>
            <p:cNvSpPr/>
            <p:nvPr/>
          </p:nvSpPr>
          <p:spPr>
            <a:xfrm>
              <a:off x="4223274" y="3831788"/>
              <a:ext cx="252729" cy="429895"/>
            </a:xfrm>
            <a:custGeom>
              <a:rect b="b" l="l" r="r" t="t"/>
              <a:pathLst>
                <a:path extrusionOk="0" h="429895" w="252729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77" name="Google Shape;5277;g27a17394344_1_5599"/>
            <p:cNvSpPr/>
            <p:nvPr/>
          </p:nvSpPr>
          <p:spPr>
            <a:xfrm>
              <a:off x="4284434" y="4174750"/>
              <a:ext cx="196214" cy="165735"/>
            </a:xfrm>
            <a:custGeom>
              <a:rect b="b" l="l" r="r" t="t"/>
              <a:pathLst>
                <a:path extrusionOk="0" h="165735" w="196214">
                  <a:moveTo>
                    <a:pt x="89682" y="0"/>
                  </a:moveTo>
                  <a:lnTo>
                    <a:pt x="0" y="151333"/>
                  </a:lnTo>
                  <a:lnTo>
                    <a:pt x="196174" y="165348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78" name="Google Shape;5278;g27a17394344_1_5599"/>
            <p:cNvSpPr/>
            <p:nvPr/>
          </p:nvSpPr>
          <p:spPr>
            <a:xfrm>
              <a:off x="4223274" y="2170534"/>
              <a:ext cx="252729" cy="429894"/>
            </a:xfrm>
            <a:custGeom>
              <a:rect b="b" l="l" r="r" t="t"/>
              <a:pathLst>
                <a:path extrusionOk="0" h="429894" w="252729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79" name="Google Shape;5279;g27a17394344_1_5599"/>
            <p:cNvSpPr/>
            <p:nvPr/>
          </p:nvSpPr>
          <p:spPr>
            <a:xfrm>
              <a:off x="4284434" y="2513497"/>
              <a:ext cx="196214" cy="165735"/>
            </a:xfrm>
            <a:custGeom>
              <a:rect b="b" l="l" r="r" t="t"/>
              <a:pathLst>
                <a:path extrusionOk="0" h="165735" w="196214">
                  <a:moveTo>
                    <a:pt x="89682" y="0"/>
                  </a:moveTo>
                  <a:lnTo>
                    <a:pt x="0" y="151332"/>
                  </a:lnTo>
                  <a:lnTo>
                    <a:pt x="196174" y="165347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280" name="Google Shape;5280;g27a17394344_1_5599"/>
          <p:cNvGrpSpPr/>
          <p:nvPr/>
        </p:nvGrpSpPr>
        <p:grpSpPr>
          <a:xfrm>
            <a:off x="9548134" y="4514770"/>
            <a:ext cx="608217" cy="352834"/>
            <a:chOff x="15745604" y="7445202"/>
            <a:chExt cx="1002996" cy="581851"/>
          </a:xfrm>
        </p:grpSpPr>
        <p:sp>
          <p:nvSpPr>
            <p:cNvPr id="5281" name="Google Shape;5281;g27a17394344_1_5599"/>
            <p:cNvSpPr/>
            <p:nvPr/>
          </p:nvSpPr>
          <p:spPr>
            <a:xfrm>
              <a:off x="15831660" y="7599699"/>
              <a:ext cx="916940" cy="427354"/>
            </a:xfrm>
            <a:custGeom>
              <a:rect b="b" l="l" r="r" t="t"/>
              <a:pathLst>
                <a:path extrusionOk="0" h="427354" w="916940">
                  <a:moveTo>
                    <a:pt x="0" y="0"/>
                  </a:moveTo>
                  <a:lnTo>
                    <a:pt x="11922" y="57238"/>
                  </a:lnTo>
                  <a:lnTo>
                    <a:pt x="40542" y="124847"/>
                  </a:lnTo>
                  <a:lnTo>
                    <a:pt x="79883" y="185639"/>
                  </a:lnTo>
                  <a:lnTo>
                    <a:pt x="129947" y="239615"/>
                  </a:lnTo>
                  <a:lnTo>
                    <a:pt x="190732" y="286775"/>
                  </a:lnTo>
                  <a:lnTo>
                    <a:pt x="225146" y="307799"/>
                  </a:lnTo>
                  <a:lnTo>
                    <a:pt x="262240" y="327118"/>
                  </a:lnTo>
                  <a:lnTo>
                    <a:pt x="302015" y="344734"/>
                  </a:lnTo>
                  <a:lnTo>
                    <a:pt x="344470" y="360645"/>
                  </a:lnTo>
                  <a:lnTo>
                    <a:pt x="389605" y="374853"/>
                  </a:lnTo>
                  <a:lnTo>
                    <a:pt x="437421" y="387356"/>
                  </a:lnTo>
                  <a:lnTo>
                    <a:pt x="487918" y="398156"/>
                  </a:lnTo>
                  <a:lnTo>
                    <a:pt x="541095" y="407251"/>
                  </a:lnTo>
                  <a:lnTo>
                    <a:pt x="596952" y="414643"/>
                  </a:lnTo>
                  <a:lnTo>
                    <a:pt x="655490" y="420330"/>
                  </a:lnTo>
                  <a:lnTo>
                    <a:pt x="716709" y="424313"/>
                  </a:lnTo>
                  <a:lnTo>
                    <a:pt x="780608" y="426592"/>
                  </a:lnTo>
                  <a:lnTo>
                    <a:pt x="847188" y="427168"/>
                  </a:lnTo>
                  <a:lnTo>
                    <a:pt x="916448" y="42603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82" name="Google Shape;5282;g27a17394344_1_5599"/>
            <p:cNvSpPr/>
            <p:nvPr/>
          </p:nvSpPr>
          <p:spPr>
            <a:xfrm>
              <a:off x="15745604" y="7445202"/>
              <a:ext cx="175894" cy="182245"/>
            </a:xfrm>
            <a:custGeom>
              <a:rect b="b" l="l" r="r" t="t"/>
              <a:pathLst>
                <a:path extrusionOk="0" h="182245" w="175894">
                  <a:moveTo>
                    <a:pt x="73966" y="0"/>
                  </a:moveTo>
                  <a:lnTo>
                    <a:pt x="0" y="182235"/>
                  </a:lnTo>
                  <a:lnTo>
                    <a:pt x="175376" y="168515"/>
                  </a:lnTo>
                  <a:lnTo>
                    <a:pt x="7396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283" name="Google Shape;5283;g27a17394344_1_5599"/>
          <p:cNvSpPr txBox="1"/>
          <p:nvPr/>
        </p:nvSpPr>
        <p:spPr>
          <a:xfrm>
            <a:off x="10268484" y="4742404"/>
            <a:ext cx="1483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Part of execution context that actually executes the code in computer’s CPU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7" name="Shape 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8" name="Google Shape;5288;g27a17394344_1_5631"/>
          <p:cNvSpPr txBox="1"/>
          <p:nvPr>
            <p:ph type="title"/>
          </p:nvPr>
        </p:nvSpPr>
        <p:spPr>
          <a:xfrm>
            <a:off x="365872" y="157387"/>
            <a:ext cx="4251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ASYNCHRONOUS	CODE</a:t>
            </a:r>
            <a:endParaRPr/>
          </a:p>
        </p:txBody>
      </p:sp>
      <p:pic>
        <p:nvPicPr>
          <p:cNvPr id="5289" name="Google Shape;5289;g27a17394344_1_5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516" y="5237959"/>
            <a:ext cx="2599435" cy="612717"/>
          </a:xfrm>
          <a:prstGeom prst="rect">
            <a:avLst/>
          </a:prstGeom>
          <a:noFill/>
          <a:ln>
            <a:noFill/>
          </a:ln>
        </p:spPr>
      </p:pic>
      <p:sp>
        <p:nvSpPr>
          <p:cNvPr id="5290" name="Google Shape;5290;g27a17394344_1_5631"/>
          <p:cNvSpPr txBox="1"/>
          <p:nvPr/>
        </p:nvSpPr>
        <p:spPr>
          <a:xfrm>
            <a:off x="1297998" y="5345536"/>
            <a:ext cx="17052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1" name="Google Shape;5291;g27a17394344_1_5631"/>
          <p:cNvSpPr/>
          <p:nvPr/>
        </p:nvSpPr>
        <p:spPr>
          <a:xfrm>
            <a:off x="8205896" y="1331343"/>
            <a:ext cx="1526848" cy="2983873"/>
          </a:xfrm>
          <a:custGeom>
            <a:rect b="b" l="l" r="r" t="t"/>
            <a:pathLst>
              <a:path extrusionOk="0" h="4911725" w="2513330">
                <a:moveTo>
                  <a:pt x="2513012" y="0"/>
                </a:moveTo>
                <a:lnTo>
                  <a:pt x="0" y="0"/>
                </a:lnTo>
                <a:lnTo>
                  <a:pt x="0" y="4911180"/>
                </a:lnTo>
                <a:lnTo>
                  <a:pt x="2513012" y="4911180"/>
                </a:lnTo>
                <a:lnTo>
                  <a:pt x="2513012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292" name="Google Shape;5292;g27a17394344_1_5631"/>
          <p:cNvSpPr txBox="1"/>
          <p:nvPr/>
        </p:nvSpPr>
        <p:spPr>
          <a:xfrm>
            <a:off x="8508848" y="1497448"/>
            <a:ext cx="867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THREAD OF EXECUTION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3" name="Google Shape;5293;g27a17394344_1_5631"/>
          <p:cNvGrpSpPr/>
          <p:nvPr/>
        </p:nvGrpSpPr>
        <p:grpSpPr>
          <a:xfrm>
            <a:off x="7869480" y="2051501"/>
            <a:ext cx="1229920" cy="2055299"/>
            <a:chOff x="12977374" y="3383082"/>
            <a:chExt cx="2028232" cy="3389345"/>
          </a:xfrm>
        </p:grpSpPr>
        <p:sp>
          <p:nvSpPr>
            <p:cNvPr id="5294" name="Google Shape;5294;g27a17394344_1_5631"/>
            <p:cNvSpPr/>
            <p:nvPr/>
          </p:nvSpPr>
          <p:spPr>
            <a:xfrm>
              <a:off x="14486166" y="3383082"/>
              <a:ext cx="519430" cy="2534285"/>
            </a:xfrm>
            <a:custGeom>
              <a:rect b="b" l="l" r="r" t="t"/>
              <a:pathLst>
                <a:path extrusionOk="0" h="2534285" w="519430">
                  <a:moveTo>
                    <a:pt x="519252" y="1724787"/>
                  </a:moveTo>
                  <a:lnTo>
                    <a:pt x="0" y="1724787"/>
                  </a:lnTo>
                  <a:lnTo>
                    <a:pt x="0" y="2533662"/>
                  </a:lnTo>
                  <a:lnTo>
                    <a:pt x="519252" y="2533662"/>
                  </a:lnTo>
                  <a:lnTo>
                    <a:pt x="519252" y="1724787"/>
                  </a:lnTo>
                  <a:close/>
                </a:path>
                <a:path extrusionOk="0" h="2534285" w="519430">
                  <a:moveTo>
                    <a:pt x="519252" y="863561"/>
                  </a:moveTo>
                  <a:lnTo>
                    <a:pt x="0" y="863561"/>
                  </a:lnTo>
                  <a:lnTo>
                    <a:pt x="0" y="1672437"/>
                  </a:lnTo>
                  <a:lnTo>
                    <a:pt x="519252" y="1672437"/>
                  </a:lnTo>
                  <a:lnTo>
                    <a:pt x="519252" y="863561"/>
                  </a:lnTo>
                  <a:close/>
                </a:path>
                <a:path extrusionOk="0" h="2534285" w="519430">
                  <a:moveTo>
                    <a:pt x="519252" y="0"/>
                  </a:moveTo>
                  <a:lnTo>
                    <a:pt x="0" y="0"/>
                  </a:lnTo>
                  <a:lnTo>
                    <a:pt x="0" y="808875"/>
                  </a:lnTo>
                  <a:lnTo>
                    <a:pt x="519252" y="808875"/>
                  </a:lnTo>
                  <a:lnTo>
                    <a:pt x="519252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95" name="Google Shape;5295;g27a17394344_1_5631"/>
            <p:cNvSpPr/>
            <p:nvPr/>
          </p:nvSpPr>
          <p:spPr>
            <a:xfrm>
              <a:off x="14486176" y="5963437"/>
              <a:ext cx="519430" cy="808990"/>
            </a:xfrm>
            <a:custGeom>
              <a:rect b="b" l="l" r="r" t="t"/>
              <a:pathLst>
                <a:path extrusionOk="0" h="808990" w="519430">
                  <a:moveTo>
                    <a:pt x="519252" y="0"/>
                  </a:moveTo>
                  <a:lnTo>
                    <a:pt x="0" y="0"/>
                  </a:lnTo>
                  <a:lnTo>
                    <a:pt x="0" y="808875"/>
                  </a:lnTo>
                  <a:lnTo>
                    <a:pt x="519252" y="808875"/>
                  </a:lnTo>
                  <a:lnTo>
                    <a:pt x="519252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96" name="Google Shape;5296;g27a17394344_1_5631"/>
            <p:cNvSpPr/>
            <p:nvPr/>
          </p:nvSpPr>
          <p:spPr>
            <a:xfrm>
              <a:off x="12977374" y="6409269"/>
              <a:ext cx="1181100" cy="144779"/>
            </a:xfrm>
            <a:custGeom>
              <a:rect b="b" l="l" r="r" t="t"/>
              <a:pathLst>
                <a:path extrusionOk="0" h="144779" w="1181100">
                  <a:moveTo>
                    <a:pt x="1180637" y="0"/>
                  </a:moveTo>
                  <a:lnTo>
                    <a:pt x="1106460" y="29614"/>
                  </a:lnTo>
                  <a:lnTo>
                    <a:pt x="1052032" y="49018"/>
                  </a:lnTo>
                  <a:lnTo>
                    <a:pt x="998178" y="66636"/>
                  </a:lnTo>
                  <a:lnTo>
                    <a:pt x="944899" y="82466"/>
                  </a:lnTo>
                  <a:lnTo>
                    <a:pt x="892195" y="96510"/>
                  </a:lnTo>
                  <a:lnTo>
                    <a:pt x="840066" y="108766"/>
                  </a:lnTo>
                  <a:lnTo>
                    <a:pt x="788511" y="119236"/>
                  </a:lnTo>
                  <a:lnTo>
                    <a:pt x="737531" y="127918"/>
                  </a:lnTo>
                  <a:lnTo>
                    <a:pt x="687126" y="134814"/>
                  </a:lnTo>
                  <a:lnTo>
                    <a:pt x="637296" y="139922"/>
                  </a:lnTo>
                  <a:lnTo>
                    <a:pt x="588040" y="143244"/>
                  </a:lnTo>
                  <a:lnTo>
                    <a:pt x="539359" y="144779"/>
                  </a:lnTo>
                  <a:lnTo>
                    <a:pt x="491252" y="144526"/>
                  </a:lnTo>
                  <a:lnTo>
                    <a:pt x="443720" y="142487"/>
                  </a:lnTo>
                  <a:lnTo>
                    <a:pt x="396763" y="138661"/>
                  </a:lnTo>
                  <a:lnTo>
                    <a:pt x="350380" y="133047"/>
                  </a:lnTo>
                  <a:lnTo>
                    <a:pt x="304572" y="125647"/>
                  </a:lnTo>
                  <a:lnTo>
                    <a:pt x="259338" y="116460"/>
                  </a:lnTo>
                  <a:lnTo>
                    <a:pt x="214679" y="105486"/>
                  </a:lnTo>
                  <a:lnTo>
                    <a:pt x="170594" y="92725"/>
                  </a:lnTo>
                  <a:lnTo>
                    <a:pt x="127084" y="78177"/>
                  </a:lnTo>
                  <a:lnTo>
                    <a:pt x="84148" y="61843"/>
                  </a:lnTo>
                  <a:lnTo>
                    <a:pt x="41786" y="43721"/>
                  </a:lnTo>
                  <a:lnTo>
                    <a:pt x="0" y="2381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97" name="Google Shape;5297;g27a17394344_1_5631"/>
            <p:cNvSpPr/>
            <p:nvPr/>
          </p:nvSpPr>
          <p:spPr>
            <a:xfrm>
              <a:off x="14103465" y="6337163"/>
              <a:ext cx="196850" cy="161289"/>
            </a:xfrm>
            <a:custGeom>
              <a:rect b="b" l="l" r="r" t="t"/>
              <a:pathLst>
                <a:path extrusionOk="0" h="161289" w="196850">
                  <a:moveTo>
                    <a:pt x="0" y="0"/>
                  </a:moveTo>
                  <a:lnTo>
                    <a:pt x="70751" y="161056"/>
                  </a:lnTo>
                  <a:lnTo>
                    <a:pt x="196433" y="9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298" name="Google Shape;5298;g27a17394344_1_5631"/>
          <p:cNvSpPr txBox="1"/>
          <p:nvPr/>
        </p:nvSpPr>
        <p:spPr>
          <a:xfrm>
            <a:off x="944627" y="2029065"/>
            <a:ext cx="1429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177800" lvl="0" marL="127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CALLBACK WILL RUN AFTER TIMER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9" name="Google Shape;5299;g27a17394344_1_5631"/>
          <p:cNvGrpSpPr/>
          <p:nvPr/>
        </p:nvGrpSpPr>
        <p:grpSpPr>
          <a:xfrm>
            <a:off x="2545956" y="1582925"/>
            <a:ext cx="171109" cy="1161152"/>
            <a:chOff x="4198476" y="2610364"/>
            <a:chExt cx="282172" cy="1914828"/>
          </a:xfrm>
        </p:grpSpPr>
        <p:sp>
          <p:nvSpPr>
            <p:cNvPr id="5300" name="Google Shape;5300;g27a17394344_1_5631"/>
            <p:cNvSpPr/>
            <p:nvPr/>
          </p:nvSpPr>
          <p:spPr>
            <a:xfrm>
              <a:off x="4223274" y="2610364"/>
              <a:ext cx="252729" cy="429894"/>
            </a:xfrm>
            <a:custGeom>
              <a:rect b="b" l="l" r="r" t="t"/>
              <a:pathLst>
                <a:path extrusionOk="0" h="429894" w="252729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01" name="Google Shape;5301;g27a17394344_1_5631"/>
            <p:cNvSpPr/>
            <p:nvPr/>
          </p:nvSpPr>
          <p:spPr>
            <a:xfrm>
              <a:off x="4284434" y="2953326"/>
              <a:ext cx="196214" cy="165735"/>
            </a:xfrm>
            <a:custGeom>
              <a:rect b="b" l="l" r="r" t="t"/>
              <a:pathLst>
                <a:path extrusionOk="0" h="165735" w="196214">
                  <a:moveTo>
                    <a:pt x="89682" y="0"/>
                  </a:moveTo>
                  <a:lnTo>
                    <a:pt x="0" y="151333"/>
                  </a:lnTo>
                  <a:lnTo>
                    <a:pt x="196174" y="165348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02" name="Google Shape;5302;g27a17394344_1_5631"/>
            <p:cNvSpPr/>
            <p:nvPr/>
          </p:nvSpPr>
          <p:spPr>
            <a:xfrm>
              <a:off x="4198476" y="3158250"/>
              <a:ext cx="277495" cy="1242695"/>
            </a:xfrm>
            <a:custGeom>
              <a:rect b="b" l="l" r="r" t="t"/>
              <a:pathLst>
                <a:path extrusionOk="0" h="1242695" w="277495">
                  <a:moveTo>
                    <a:pt x="277125" y="0"/>
                  </a:moveTo>
                  <a:lnTo>
                    <a:pt x="242684" y="44303"/>
                  </a:lnTo>
                  <a:lnTo>
                    <a:pt x="210524" y="88567"/>
                  </a:lnTo>
                  <a:lnTo>
                    <a:pt x="180648" y="132792"/>
                  </a:lnTo>
                  <a:lnTo>
                    <a:pt x="153055" y="176978"/>
                  </a:lnTo>
                  <a:lnTo>
                    <a:pt x="127745" y="221125"/>
                  </a:lnTo>
                  <a:lnTo>
                    <a:pt x="104717" y="265232"/>
                  </a:lnTo>
                  <a:lnTo>
                    <a:pt x="83972" y="309301"/>
                  </a:lnTo>
                  <a:lnTo>
                    <a:pt x="65511" y="353330"/>
                  </a:lnTo>
                  <a:lnTo>
                    <a:pt x="49332" y="397321"/>
                  </a:lnTo>
                  <a:lnTo>
                    <a:pt x="35436" y="441272"/>
                  </a:lnTo>
                  <a:lnTo>
                    <a:pt x="23822" y="485184"/>
                  </a:lnTo>
                  <a:lnTo>
                    <a:pt x="14492" y="529057"/>
                  </a:lnTo>
                  <a:lnTo>
                    <a:pt x="7445" y="572891"/>
                  </a:lnTo>
                  <a:lnTo>
                    <a:pt x="2680" y="616686"/>
                  </a:lnTo>
                  <a:lnTo>
                    <a:pt x="198" y="660441"/>
                  </a:lnTo>
                  <a:lnTo>
                    <a:pt x="0" y="704158"/>
                  </a:lnTo>
                  <a:lnTo>
                    <a:pt x="2084" y="747835"/>
                  </a:lnTo>
                  <a:lnTo>
                    <a:pt x="6450" y="791473"/>
                  </a:lnTo>
                  <a:lnTo>
                    <a:pt x="13100" y="835073"/>
                  </a:lnTo>
                  <a:lnTo>
                    <a:pt x="22033" y="878633"/>
                  </a:lnTo>
                  <a:lnTo>
                    <a:pt x="33248" y="922153"/>
                  </a:lnTo>
                  <a:lnTo>
                    <a:pt x="46747" y="965635"/>
                  </a:lnTo>
                  <a:lnTo>
                    <a:pt x="62528" y="1009078"/>
                  </a:lnTo>
                  <a:lnTo>
                    <a:pt x="80592" y="1052482"/>
                  </a:lnTo>
                  <a:lnTo>
                    <a:pt x="100939" y="1095846"/>
                  </a:lnTo>
                  <a:lnTo>
                    <a:pt x="123569" y="1139171"/>
                  </a:lnTo>
                  <a:lnTo>
                    <a:pt x="148482" y="1182458"/>
                  </a:lnTo>
                  <a:lnTo>
                    <a:pt x="175678" y="1225705"/>
                  </a:lnTo>
                  <a:lnTo>
                    <a:pt x="188181" y="124253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03" name="Google Shape;5303;g27a17394344_1_5631"/>
            <p:cNvSpPr/>
            <p:nvPr/>
          </p:nvSpPr>
          <p:spPr>
            <a:xfrm>
              <a:off x="4303567" y="4331517"/>
              <a:ext cx="175895" cy="193675"/>
            </a:xfrm>
            <a:custGeom>
              <a:rect b="b" l="l" r="r" t="t"/>
              <a:pathLst>
                <a:path extrusionOk="0" h="193675" w="175895">
                  <a:moveTo>
                    <a:pt x="141200" y="0"/>
                  </a:moveTo>
                  <a:lnTo>
                    <a:pt x="0" y="104915"/>
                  </a:lnTo>
                  <a:lnTo>
                    <a:pt x="175515" y="193657"/>
                  </a:lnTo>
                  <a:lnTo>
                    <a:pt x="14120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5304" name="Google Shape;5304;g27a17394344_1_5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4891" y="4756536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5" name="Google Shape;5305;g27a17394344_1_56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4891" y="5220251"/>
            <a:ext cx="196836" cy="19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6" name="Google Shape;5306;g27a17394344_1_5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4891" y="5696270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7" name="Google Shape;5307;g27a17394344_1_5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4891" y="6166137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5308" name="Google Shape;5308;g27a17394344_1_5631"/>
          <p:cNvSpPr txBox="1"/>
          <p:nvPr/>
        </p:nvSpPr>
        <p:spPr>
          <a:xfrm>
            <a:off x="4354689" y="4722280"/>
            <a:ext cx="73125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Asynchronous code is executed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after a task that runs in the “background” finishes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Asynchronous code is </a:t>
            </a:r>
            <a:r>
              <a:rPr b="1" lang="en-US" sz="15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rPr>
              <a:t>non-blocking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435100" rtl="0" algn="l">
              <a:lnSpc>
                <a:spcPct val="1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doesn’t wait for an asynchronous task to finish its work; Callback functions alone do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make code asynchronous!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09" name="Google Shape;5309;g27a17394344_1_5631"/>
          <p:cNvGrpSpPr/>
          <p:nvPr/>
        </p:nvGrpSpPr>
        <p:grpSpPr>
          <a:xfrm>
            <a:off x="9919685" y="1331341"/>
            <a:ext cx="1524083" cy="2978470"/>
            <a:chOff x="16358319" y="2195484"/>
            <a:chExt cx="2513330" cy="4911725"/>
          </a:xfrm>
        </p:grpSpPr>
        <p:sp>
          <p:nvSpPr>
            <p:cNvPr id="5310" name="Google Shape;5310;g27a17394344_1_5631"/>
            <p:cNvSpPr/>
            <p:nvPr/>
          </p:nvSpPr>
          <p:spPr>
            <a:xfrm>
              <a:off x="16358319" y="2195484"/>
              <a:ext cx="2513330" cy="4911725"/>
            </a:xfrm>
            <a:custGeom>
              <a:rect b="b" l="l" r="r" t="t"/>
              <a:pathLst>
                <a:path extrusionOk="0" h="4911725" w="2513330">
                  <a:moveTo>
                    <a:pt x="2513012" y="0"/>
                  </a:moveTo>
                  <a:lnTo>
                    <a:pt x="0" y="0"/>
                  </a:lnTo>
                  <a:lnTo>
                    <a:pt x="0" y="4911180"/>
                  </a:lnTo>
                  <a:lnTo>
                    <a:pt x="2513012" y="491118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311" name="Google Shape;5311;g27a17394344_1_56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193194" y="4743311"/>
              <a:ext cx="837670" cy="8376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2" name="Google Shape;5312;g27a17394344_1_5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1736" y="3159124"/>
            <a:ext cx="152389" cy="1523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3" name="Google Shape;5313;g27a17394344_1_5631"/>
          <p:cNvGrpSpPr/>
          <p:nvPr/>
        </p:nvGrpSpPr>
        <p:grpSpPr>
          <a:xfrm>
            <a:off x="2785817" y="1094272"/>
            <a:ext cx="4746992" cy="1958233"/>
            <a:chOff x="4594026" y="1804539"/>
            <a:chExt cx="7828153" cy="3229276"/>
          </a:xfrm>
        </p:grpSpPr>
        <p:pic>
          <p:nvPicPr>
            <p:cNvPr id="5314" name="Google Shape;5314;g27a17394344_1_56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94026" y="2195943"/>
              <a:ext cx="7828153" cy="2837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5" name="Google Shape;5315;g27a17394344_1_5631"/>
            <p:cNvSpPr/>
            <p:nvPr/>
          </p:nvSpPr>
          <p:spPr>
            <a:xfrm>
              <a:off x="5808453" y="1804539"/>
              <a:ext cx="1247140" cy="1014730"/>
            </a:xfrm>
            <a:custGeom>
              <a:rect b="b" l="l" r="r" t="t"/>
              <a:pathLst>
                <a:path extrusionOk="0" h="1014730" w="1247140">
                  <a:moveTo>
                    <a:pt x="0" y="1014210"/>
                  </a:moveTo>
                  <a:lnTo>
                    <a:pt x="10643" y="944992"/>
                  </a:lnTo>
                  <a:lnTo>
                    <a:pt x="20499" y="897798"/>
                  </a:lnTo>
                  <a:lnTo>
                    <a:pt x="31755" y="851800"/>
                  </a:lnTo>
                  <a:lnTo>
                    <a:pt x="44409" y="807000"/>
                  </a:lnTo>
                  <a:lnTo>
                    <a:pt x="58463" y="763396"/>
                  </a:lnTo>
                  <a:lnTo>
                    <a:pt x="73917" y="720989"/>
                  </a:lnTo>
                  <a:lnTo>
                    <a:pt x="90769" y="679779"/>
                  </a:lnTo>
                  <a:lnTo>
                    <a:pt x="109021" y="639766"/>
                  </a:lnTo>
                  <a:lnTo>
                    <a:pt x="128673" y="600950"/>
                  </a:lnTo>
                  <a:lnTo>
                    <a:pt x="149723" y="563330"/>
                  </a:lnTo>
                  <a:lnTo>
                    <a:pt x="172173" y="526908"/>
                  </a:lnTo>
                  <a:lnTo>
                    <a:pt x="196023" y="491682"/>
                  </a:lnTo>
                  <a:lnTo>
                    <a:pt x="221271" y="457653"/>
                  </a:lnTo>
                  <a:lnTo>
                    <a:pt x="247919" y="424820"/>
                  </a:lnTo>
                  <a:lnTo>
                    <a:pt x="275967" y="393185"/>
                  </a:lnTo>
                  <a:lnTo>
                    <a:pt x="305413" y="362746"/>
                  </a:lnTo>
                  <a:lnTo>
                    <a:pt x="336259" y="333505"/>
                  </a:lnTo>
                  <a:lnTo>
                    <a:pt x="368504" y="305460"/>
                  </a:lnTo>
                  <a:lnTo>
                    <a:pt x="402149" y="278611"/>
                  </a:lnTo>
                  <a:lnTo>
                    <a:pt x="437193" y="252960"/>
                  </a:lnTo>
                  <a:lnTo>
                    <a:pt x="473636" y="228506"/>
                  </a:lnTo>
                  <a:lnTo>
                    <a:pt x="511478" y="205248"/>
                  </a:lnTo>
                  <a:lnTo>
                    <a:pt x="550720" y="183187"/>
                  </a:lnTo>
                  <a:lnTo>
                    <a:pt x="591361" y="162323"/>
                  </a:lnTo>
                  <a:lnTo>
                    <a:pt x="633402" y="142656"/>
                  </a:lnTo>
                  <a:lnTo>
                    <a:pt x="676841" y="124185"/>
                  </a:lnTo>
                  <a:lnTo>
                    <a:pt x="721680" y="106911"/>
                  </a:lnTo>
                  <a:lnTo>
                    <a:pt x="767919" y="90835"/>
                  </a:lnTo>
                  <a:lnTo>
                    <a:pt x="815557" y="75955"/>
                  </a:lnTo>
                  <a:lnTo>
                    <a:pt x="864594" y="62271"/>
                  </a:lnTo>
                  <a:lnTo>
                    <a:pt x="915030" y="49785"/>
                  </a:lnTo>
                  <a:lnTo>
                    <a:pt x="966866" y="38495"/>
                  </a:lnTo>
                  <a:lnTo>
                    <a:pt x="1020101" y="28403"/>
                  </a:lnTo>
                  <a:lnTo>
                    <a:pt x="1074735" y="19507"/>
                  </a:lnTo>
                  <a:lnTo>
                    <a:pt x="1130769" y="11807"/>
                  </a:lnTo>
                  <a:lnTo>
                    <a:pt x="1188202" y="5305"/>
                  </a:lnTo>
                  <a:lnTo>
                    <a:pt x="1247034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16" name="Google Shape;5316;g27a17394344_1_5631"/>
            <p:cNvSpPr/>
            <p:nvPr/>
          </p:nvSpPr>
          <p:spPr>
            <a:xfrm>
              <a:off x="5723164" y="2788739"/>
              <a:ext cx="175260" cy="184150"/>
            </a:xfrm>
            <a:custGeom>
              <a:rect b="b" l="l" r="r" t="t"/>
              <a:pathLst>
                <a:path extrusionOk="0" h="184150" w="175260">
                  <a:moveTo>
                    <a:pt x="0" y="0"/>
                  </a:moveTo>
                  <a:lnTo>
                    <a:pt x="69106" y="184133"/>
                  </a:lnTo>
                  <a:lnTo>
                    <a:pt x="174949" y="18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317" name="Google Shape;5317;g27a17394344_1_5631"/>
          <p:cNvSpPr txBox="1"/>
          <p:nvPr/>
        </p:nvSpPr>
        <p:spPr>
          <a:xfrm>
            <a:off x="3068034" y="3131488"/>
            <a:ext cx="2183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Timer with callback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18" name="Google Shape;5318;g27a17394344_1_5631"/>
          <p:cNvGrpSpPr/>
          <p:nvPr/>
        </p:nvGrpSpPr>
        <p:grpSpPr>
          <a:xfrm>
            <a:off x="2785817" y="3637022"/>
            <a:ext cx="2762754" cy="786722"/>
            <a:chOff x="4594026" y="5997727"/>
            <a:chExt cx="4555992" cy="1297364"/>
          </a:xfrm>
        </p:grpSpPr>
        <p:pic>
          <p:nvPicPr>
            <p:cNvPr id="5319" name="Google Shape;5319;g27a17394344_1_56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94026" y="5997727"/>
              <a:ext cx="4555992" cy="691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0" name="Google Shape;5320;g27a17394344_1_5631"/>
            <p:cNvSpPr/>
            <p:nvPr/>
          </p:nvSpPr>
          <p:spPr>
            <a:xfrm>
              <a:off x="6125739" y="6617546"/>
              <a:ext cx="1327150" cy="677545"/>
            </a:xfrm>
            <a:custGeom>
              <a:rect b="b" l="l" r="r" t="t"/>
              <a:pathLst>
                <a:path extrusionOk="0" h="677545" w="1327150">
                  <a:moveTo>
                    <a:pt x="1326685" y="0"/>
                  </a:moveTo>
                  <a:lnTo>
                    <a:pt x="1293706" y="62945"/>
                  </a:lnTo>
                  <a:lnTo>
                    <a:pt x="1268572" y="105384"/>
                  </a:lnTo>
                  <a:lnTo>
                    <a:pt x="1242451" y="146304"/>
                  </a:lnTo>
                  <a:lnTo>
                    <a:pt x="1215343" y="185705"/>
                  </a:lnTo>
                  <a:lnTo>
                    <a:pt x="1187249" y="223587"/>
                  </a:lnTo>
                  <a:lnTo>
                    <a:pt x="1158168" y="259950"/>
                  </a:lnTo>
                  <a:lnTo>
                    <a:pt x="1128100" y="294794"/>
                  </a:lnTo>
                  <a:lnTo>
                    <a:pt x="1097046" y="328120"/>
                  </a:lnTo>
                  <a:lnTo>
                    <a:pt x="1065004" y="359926"/>
                  </a:lnTo>
                  <a:lnTo>
                    <a:pt x="1031977" y="390214"/>
                  </a:lnTo>
                  <a:lnTo>
                    <a:pt x="997962" y="418983"/>
                  </a:lnTo>
                  <a:lnTo>
                    <a:pt x="962961" y="446233"/>
                  </a:lnTo>
                  <a:lnTo>
                    <a:pt x="926973" y="471965"/>
                  </a:lnTo>
                  <a:lnTo>
                    <a:pt x="889998" y="496178"/>
                  </a:lnTo>
                  <a:lnTo>
                    <a:pt x="852037" y="518872"/>
                  </a:lnTo>
                  <a:lnTo>
                    <a:pt x="813089" y="540047"/>
                  </a:lnTo>
                  <a:lnTo>
                    <a:pt x="773154" y="559703"/>
                  </a:lnTo>
                  <a:lnTo>
                    <a:pt x="732233" y="577841"/>
                  </a:lnTo>
                  <a:lnTo>
                    <a:pt x="690324" y="594460"/>
                  </a:lnTo>
                  <a:lnTo>
                    <a:pt x="647429" y="609560"/>
                  </a:lnTo>
                  <a:lnTo>
                    <a:pt x="603548" y="623142"/>
                  </a:lnTo>
                  <a:lnTo>
                    <a:pt x="558679" y="635204"/>
                  </a:lnTo>
                  <a:lnTo>
                    <a:pt x="512824" y="645749"/>
                  </a:lnTo>
                  <a:lnTo>
                    <a:pt x="465982" y="654774"/>
                  </a:lnTo>
                  <a:lnTo>
                    <a:pt x="418153" y="662281"/>
                  </a:lnTo>
                  <a:lnTo>
                    <a:pt x="369338" y="668268"/>
                  </a:lnTo>
                  <a:lnTo>
                    <a:pt x="319535" y="672738"/>
                  </a:lnTo>
                  <a:lnTo>
                    <a:pt x="268746" y="675688"/>
                  </a:lnTo>
                  <a:lnTo>
                    <a:pt x="216970" y="677120"/>
                  </a:lnTo>
                  <a:lnTo>
                    <a:pt x="164208" y="677034"/>
                  </a:lnTo>
                  <a:lnTo>
                    <a:pt x="110459" y="675428"/>
                  </a:lnTo>
                  <a:lnTo>
                    <a:pt x="55722" y="672304"/>
                  </a:lnTo>
                  <a:lnTo>
                    <a:pt x="0" y="667661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21" name="Google Shape;5321;g27a17394344_1_5631"/>
            <p:cNvSpPr/>
            <p:nvPr/>
          </p:nvSpPr>
          <p:spPr>
            <a:xfrm>
              <a:off x="7363840" y="6477031"/>
              <a:ext cx="160020" cy="196850"/>
            </a:xfrm>
            <a:custGeom>
              <a:rect b="b" l="l" r="r" t="t"/>
              <a:pathLst>
                <a:path extrusionOk="0" h="196850" w="160020">
                  <a:moveTo>
                    <a:pt x="153935" y="0"/>
                  </a:moveTo>
                  <a:lnTo>
                    <a:pt x="0" y="122413"/>
                  </a:lnTo>
                  <a:lnTo>
                    <a:pt x="159504" y="196596"/>
                  </a:lnTo>
                  <a:lnTo>
                    <a:pt x="15393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322" name="Google Shape;5322;g27a17394344_1_5631"/>
          <p:cNvSpPr txBox="1"/>
          <p:nvPr/>
        </p:nvSpPr>
        <p:spPr>
          <a:xfrm>
            <a:off x="1260630" y="4174128"/>
            <a:ext cx="2378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Callback does NOT automatically make code asynchronous!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3" name="Google Shape;5323;g27a17394344_1_5631"/>
          <p:cNvSpPr txBox="1"/>
          <p:nvPr/>
        </p:nvSpPr>
        <p:spPr>
          <a:xfrm>
            <a:off x="9920396" y="1331343"/>
            <a:ext cx="1524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“BACKGROUND”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82600" marR="469900" rtl="0" algn="ctr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Timer running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215900" marR="215900" rtl="0" algn="ctr">
              <a:lnSpc>
                <a:spcPct val="125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(More on this in the lecture on Event Loop)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4" name="Google Shape;5324;g27a17394344_1_5631"/>
          <p:cNvGrpSpPr/>
          <p:nvPr/>
        </p:nvGrpSpPr>
        <p:grpSpPr>
          <a:xfrm>
            <a:off x="2560993" y="1230555"/>
            <a:ext cx="156072" cy="308474"/>
            <a:chOff x="4223274" y="2029280"/>
            <a:chExt cx="257374" cy="508697"/>
          </a:xfrm>
        </p:grpSpPr>
        <p:sp>
          <p:nvSpPr>
            <p:cNvPr id="5325" name="Google Shape;5325;g27a17394344_1_5631"/>
            <p:cNvSpPr/>
            <p:nvPr/>
          </p:nvSpPr>
          <p:spPr>
            <a:xfrm>
              <a:off x="4223274" y="2029280"/>
              <a:ext cx="252729" cy="429894"/>
            </a:xfrm>
            <a:custGeom>
              <a:rect b="b" l="l" r="r" t="t"/>
              <a:pathLst>
                <a:path extrusionOk="0" h="429894" w="252729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26" name="Google Shape;5326;g27a17394344_1_5631"/>
            <p:cNvSpPr/>
            <p:nvPr/>
          </p:nvSpPr>
          <p:spPr>
            <a:xfrm>
              <a:off x="4284434" y="2372242"/>
              <a:ext cx="196214" cy="165735"/>
            </a:xfrm>
            <a:custGeom>
              <a:rect b="b" l="l" r="r" t="t"/>
              <a:pathLst>
                <a:path extrusionOk="0" h="165735" w="196214">
                  <a:moveTo>
                    <a:pt x="89682" y="0"/>
                  </a:moveTo>
                  <a:lnTo>
                    <a:pt x="0" y="151333"/>
                  </a:lnTo>
                  <a:lnTo>
                    <a:pt x="196174" y="165348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327" name="Google Shape;5327;g27a17394344_1_5631"/>
          <p:cNvSpPr txBox="1"/>
          <p:nvPr/>
        </p:nvSpPr>
        <p:spPr>
          <a:xfrm>
            <a:off x="6734811" y="3620286"/>
            <a:ext cx="1048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Executed after all other code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8" name="Google Shape;5328;g27a17394344_1_5631"/>
          <p:cNvSpPr txBox="1"/>
          <p:nvPr/>
        </p:nvSpPr>
        <p:spPr>
          <a:xfrm>
            <a:off x="4371603" y="970202"/>
            <a:ext cx="1079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Asynchronous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9" name="Google Shape;5329;g27a17394344_1_5631"/>
          <p:cNvGrpSpPr/>
          <p:nvPr/>
        </p:nvGrpSpPr>
        <p:grpSpPr>
          <a:xfrm>
            <a:off x="2556254" y="5921789"/>
            <a:ext cx="712156" cy="360649"/>
            <a:chOff x="4215458" y="9765484"/>
            <a:chExt cx="1174400" cy="594737"/>
          </a:xfrm>
        </p:grpSpPr>
        <p:sp>
          <p:nvSpPr>
            <p:cNvPr id="5330" name="Google Shape;5330;g27a17394344_1_5631"/>
            <p:cNvSpPr/>
            <p:nvPr/>
          </p:nvSpPr>
          <p:spPr>
            <a:xfrm>
              <a:off x="4215458" y="9906196"/>
              <a:ext cx="1103629" cy="454025"/>
            </a:xfrm>
            <a:custGeom>
              <a:rect b="b" l="l" r="r" t="t"/>
              <a:pathLst>
                <a:path extrusionOk="0" h="454025" w="1103629">
                  <a:moveTo>
                    <a:pt x="1103017" y="0"/>
                  </a:moveTo>
                  <a:lnTo>
                    <a:pt x="1070142" y="59648"/>
                  </a:lnTo>
                  <a:lnTo>
                    <a:pt x="1044603" y="98288"/>
                  </a:lnTo>
                  <a:lnTo>
                    <a:pt x="1017624" y="134935"/>
                  </a:lnTo>
                  <a:lnTo>
                    <a:pt x="989206" y="169589"/>
                  </a:lnTo>
                  <a:lnTo>
                    <a:pt x="959350" y="202250"/>
                  </a:lnTo>
                  <a:lnTo>
                    <a:pt x="928055" y="232918"/>
                  </a:lnTo>
                  <a:lnTo>
                    <a:pt x="895321" y="261593"/>
                  </a:lnTo>
                  <a:lnTo>
                    <a:pt x="861149" y="288275"/>
                  </a:lnTo>
                  <a:lnTo>
                    <a:pt x="825537" y="312964"/>
                  </a:lnTo>
                  <a:lnTo>
                    <a:pt x="788487" y="335660"/>
                  </a:lnTo>
                  <a:lnTo>
                    <a:pt x="749998" y="356363"/>
                  </a:lnTo>
                  <a:lnTo>
                    <a:pt x="710070" y="375073"/>
                  </a:lnTo>
                  <a:lnTo>
                    <a:pt x="668703" y="391791"/>
                  </a:lnTo>
                  <a:lnTo>
                    <a:pt x="625898" y="406515"/>
                  </a:lnTo>
                  <a:lnTo>
                    <a:pt x="581653" y="419247"/>
                  </a:lnTo>
                  <a:lnTo>
                    <a:pt x="535970" y="429985"/>
                  </a:lnTo>
                  <a:lnTo>
                    <a:pt x="488848" y="438731"/>
                  </a:lnTo>
                  <a:lnTo>
                    <a:pt x="440287" y="445484"/>
                  </a:lnTo>
                  <a:lnTo>
                    <a:pt x="390287" y="450244"/>
                  </a:lnTo>
                  <a:lnTo>
                    <a:pt x="338849" y="453011"/>
                  </a:lnTo>
                  <a:lnTo>
                    <a:pt x="285971" y="453786"/>
                  </a:lnTo>
                  <a:lnTo>
                    <a:pt x="231655" y="452568"/>
                  </a:lnTo>
                  <a:lnTo>
                    <a:pt x="175899" y="449357"/>
                  </a:lnTo>
                  <a:lnTo>
                    <a:pt x="118705" y="444153"/>
                  </a:lnTo>
                  <a:lnTo>
                    <a:pt x="60072" y="436956"/>
                  </a:lnTo>
                  <a:lnTo>
                    <a:pt x="0" y="427767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31" name="Google Shape;5331;g27a17394344_1_5631"/>
            <p:cNvSpPr/>
            <p:nvPr/>
          </p:nvSpPr>
          <p:spPr>
            <a:xfrm>
              <a:off x="5229838" y="9765484"/>
              <a:ext cx="160020" cy="196850"/>
            </a:xfrm>
            <a:custGeom>
              <a:rect b="b" l="l" r="r" t="t"/>
              <a:pathLst>
                <a:path extrusionOk="0" h="196850" w="160020">
                  <a:moveTo>
                    <a:pt x="153564" y="0"/>
                  </a:moveTo>
                  <a:lnTo>
                    <a:pt x="0" y="122875"/>
                  </a:lnTo>
                  <a:lnTo>
                    <a:pt x="159727" y="196577"/>
                  </a:lnTo>
                  <a:lnTo>
                    <a:pt x="15356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332" name="Google Shape;5332;g27a17394344_1_5631"/>
          <p:cNvSpPr txBox="1"/>
          <p:nvPr/>
        </p:nvSpPr>
        <p:spPr>
          <a:xfrm>
            <a:off x="350147" y="6081172"/>
            <a:ext cx="22089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Coordinating behavior of a program over a period of time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36" name="Shape 5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7" name="Google Shape;5337;g27a17394344_1_5679"/>
          <p:cNvSpPr/>
          <p:nvPr/>
        </p:nvSpPr>
        <p:spPr>
          <a:xfrm>
            <a:off x="0" y="0"/>
            <a:ext cx="12213241" cy="6870044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338" name="Google Shape;5338;g27a17394344_1_56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6017" y="1331343"/>
            <a:ext cx="4889156" cy="183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9" name="Google Shape;5339;g27a17394344_1_56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5340" name="Google Shape;5340;g27a17394344_1_5679"/>
          <p:cNvSpPr txBox="1"/>
          <p:nvPr>
            <p:ph type="title"/>
          </p:nvPr>
        </p:nvSpPr>
        <p:spPr>
          <a:xfrm>
            <a:off x="365872" y="157387"/>
            <a:ext cx="4713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ASYNCHRONOUS	CODE</a:t>
            </a:r>
            <a:endParaRPr/>
          </a:p>
        </p:txBody>
      </p:sp>
      <p:pic>
        <p:nvPicPr>
          <p:cNvPr id="5341" name="Google Shape;5341;g27a17394344_1_56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516" y="5237959"/>
            <a:ext cx="2599435" cy="612717"/>
          </a:xfrm>
          <a:prstGeom prst="rect">
            <a:avLst/>
          </a:prstGeom>
          <a:noFill/>
          <a:ln>
            <a:noFill/>
          </a:ln>
        </p:spPr>
      </p:pic>
      <p:sp>
        <p:nvSpPr>
          <p:cNvPr id="5342" name="Google Shape;5342;g27a17394344_1_5679"/>
          <p:cNvSpPr txBox="1"/>
          <p:nvPr/>
        </p:nvSpPr>
        <p:spPr>
          <a:xfrm>
            <a:off x="1012791" y="5345536"/>
            <a:ext cx="2364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3" name="Google Shape;5343;g27a17394344_1_5679"/>
          <p:cNvSpPr/>
          <p:nvPr/>
        </p:nvSpPr>
        <p:spPr>
          <a:xfrm>
            <a:off x="8205896" y="1331343"/>
            <a:ext cx="1526848" cy="2983873"/>
          </a:xfrm>
          <a:custGeom>
            <a:rect b="b" l="l" r="r" t="t"/>
            <a:pathLst>
              <a:path extrusionOk="0" h="4911725" w="2513330">
                <a:moveTo>
                  <a:pt x="2513012" y="0"/>
                </a:moveTo>
                <a:lnTo>
                  <a:pt x="0" y="0"/>
                </a:lnTo>
                <a:lnTo>
                  <a:pt x="0" y="4911180"/>
                </a:lnTo>
                <a:lnTo>
                  <a:pt x="2513012" y="4911180"/>
                </a:lnTo>
                <a:lnTo>
                  <a:pt x="2513012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344" name="Google Shape;5344;g27a17394344_1_5679"/>
          <p:cNvSpPr txBox="1"/>
          <p:nvPr/>
        </p:nvSpPr>
        <p:spPr>
          <a:xfrm>
            <a:off x="8205896" y="1331343"/>
            <a:ext cx="15243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3675">
            <a:spAutoFit/>
          </a:bodyPr>
          <a:lstStyle/>
          <a:p>
            <a:pPr indent="12700" lvl="0" marL="304800" marR="35560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THREAD OF EXECUTION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45" name="Google Shape;5345;g27a17394344_1_5679"/>
          <p:cNvGrpSpPr/>
          <p:nvPr/>
        </p:nvGrpSpPr>
        <p:grpSpPr>
          <a:xfrm>
            <a:off x="8784411" y="2051501"/>
            <a:ext cx="314988" cy="2026183"/>
            <a:chOff x="14486166" y="3383082"/>
            <a:chExt cx="519440" cy="3341330"/>
          </a:xfrm>
        </p:grpSpPr>
        <p:sp>
          <p:nvSpPr>
            <p:cNvPr id="5346" name="Google Shape;5346;g27a17394344_1_5679"/>
            <p:cNvSpPr/>
            <p:nvPr/>
          </p:nvSpPr>
          <p:spPr>
            <a:xfrm>
              <a:off x="14486166" y="3383082"/>
              <a:ext cx="519430" cy="1979929"/>
            </a:xfrm>
            <a:custGeom>
              <a:rect b="b" l="l" r="r" t="t"/>
              <a:pathLst>
                <a:path extrusionOk="0" h="1979929" w="519430">
                  <a:moveTo>
                    <a:pt x="519252" y="1361744"/>
                  </a:moveTo>
                  <a:lnTo>
                    <a:pt x="0" y="1361744"/>
                  </a:lnTo>
                  <a:lnTo>
                    <a:pt x="0" y="1979523"/>
                  </a:lnTo>
                  <a:lnTo>
                    <a:pt x="519252" y="1979523"/>
                  </a:lnTo>
                  <a:lnTo>
                    <a:pt x="519252" y="1361744"/>
                  </a:lnTo>
                  <a:close/>
                </a:path>
                <a:path extrusionOk="0" h="1979929" w="519430">
                  <a:moveTo>
                    <a:pt x="519252" y="680872"/>
                  </a:moveTo>
                  <a:lnTo>
                    <a:pt x="0" y="680872"/>
                  </a:lnTo>
                  <a:lnTo>
                    <a:pt x="0" y="1298651"/>
                  </a:lnTo>
                  <a:lnTo>
                    <a:pt x="519252" y="1298651"/>
                  </a:lnTo>
                  <a:lnTo>
                    <a:pt x="519252" y="680872"/>
                  </a:lnTo>
                  <a:close/>
                </a:path>
                <a:path extrusionOk="0" h="1979929" w="519430">
                  <a:moveTo>
                    <a:pt x="519252" y="0"/>
                  </a:moveTo>
                  <a:lnTo>
                    <a:pt x="0" y="0"/>
                  </a:lnTo>
                  <a:lnTo>
                    <a:pt x="0" y="617791"/>
                  </a:lnTo>
                  <a:lnTo>
                    <a:pt x="519252" y="617791"/>
                  </a:lnTo>
                  <a:lnTo>
                    <a:pt x="519252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47" name="Google Shape;5347;g27a17394344_1_5679"/>
            <p:cNvSpPr/>
            <p:nvPr/>
          </p:nvSpPr>
          <p:spPr>
            <a:xfrm>
              <a:off x="14486176" y="6106558"/>
              <a:ext cx="519430" cy="617854"/>
            </a:xfrm>
            <a:custGeom>
              <a:rect b="b" l="l" r="r" t="t"/>
              <a:pathLst>
                <a:path extrusionOk="0" h="617854" w="519430">
                  <a:moveTo>
                    <a:pt x="519252" y="0"/>
                  </a:moveTo>
                  <a:lnTo>
                    <a:pt x="0" y="0"/>
                  </a:lnTo>
                  <a:lnTo>
                    <a:pt x="0" y="617782"/>
                  </a:lnTo>
                  <a:lnTo>
                    <a:pt x="519252" y="617782"/>
                  </a:lnTo>
                  <a:lnTo>
                    <a:pt x="519252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48" name="Google Shape;5348;g27a17394344_1_5679"/>
            <p:cNvSpPr/>
            <p:nvPr/>
          </p:nvSpPr>
          <p:spPr>
            <a:xfrm>
              <a:off x="14486176" y="5425689"/>
              <a:ext cx="519430" cy="617854"/>
            </a:xfrm>
            <a:custGeom>
              <a:rect b="b" l="l" r="r" t="t"/>
              <a:pathLst>
                <a:path extrusionOk="0" h="617854" w="519430">
                  <a:moveTo>
                    <a:pt x="519252" y="0"/>
                  </a:moveTo>
                  <a:lnTo>
                    <a:pt x="0" y="0"/>
                  </a:lnTo>
                  <a:lnTo>
                    <a:pt x="0" y="617782"/>
                  </a:lnTo>
                  <a:lnTo>
                    <a:pt x="519252" y="617782"/>
                  </a:lnTo>
                  <a:lnTo>
                    <a:pt x="519252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349" name="Google Shape;5349;g27a17394344_1_5679"/>
          <p:cNvSpPr txBox="1"/>
          <p:nvPr/>
        </p:nvSpPr>
        <p:spPr>
          <a:xfrm>
            <a:off x="749055" y="2238585"/>
            <a:ext cx="1624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CALLBACK WILL RUN AFTER IMAGE LOADS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0" name="Google Shape;5350;g27a17394344_1_5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4891" y="4756536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1" name="Google Shape;5351;g27a17394344_1_56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44891" y="5220251"/>
            <a:ext cx="196836" cy="19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2" name="Google Shape;5352;g27a17394344_1_5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4891" y="5696270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3" name="Google Shape;5353;g27a17394344_1_5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4891" y="6166137"/>
            <a:ext cx="177787" cy="1777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4" name="Google Shape;5354;g27a17394344_1_5679"/>
          <p:cNvGrpSpPr/>
          <p:nvPr/>
        </p:nvGrpSpPr>
        <p:grpSpPr>
          <a:xfrm>
            <a:off x="2545842" y="1544828"/>
            <a:ext cx="428081" cy="1893672"/>
            <a:chOff x="4198288" y="2547539"/>
            <a:chExt cx="705938" cy="3122810"/>
          </a:xfrm>
        </p:grpSpPr>
        <p:sp>
          <p:nvSpPr>
            <p:cNvPr id="5355" name="Google Shape;5355;g27a17394344_1_5679"/>
            <p:cNvSpPr/>
            <p:nvPr/>
          </p:nvSpPr>
          <p:spPr>
            <a:xfrm>
              <a:off x="4223231" y="2547539"/>
              <a:ext cx="252729" cy="365125"/>
            </a:xfrm>
            <a:custGeom>
              <a:rect b="b" l="l" r="r" t="t"/>
              <a:pathLst>
                <a:path extrusionOk="0" h="365125" w="252729">
                  <a:moveTo>
                    <a:pt x="252370" y="0"/>
                  </a:moveTo>
                  <a:lnTo>
                    <a:pt x="193005" y="27949"/>
                  </a:lnTo>
                  <a:lnTo>
                    <a:pt x="141588" y="55794"/>
                  </a:lnTo>
                  <a:lnTo>
                    <a:pt x="98120" y="83534"/>
                  </a:lnTo>
                  <a:lnTo>
                    <a:pt x="62600" y="111168"/>
                  </a:lnTo>
                  <a:lnTo>
                    <a:pt x="35027" y="138697"/>
                  </a:lnTo>
                  <a:lnTo>
                    <a:pt x="3727" y="193440"/>
                  </a:lnTo>
                  <a:lnTo>
                    <a:pt x="0" y="220653"/>
                  </a:lnTo>
                  <a:lnTo>
                    <a:pt x="4220" y="247762"/>
                  </a:lnTo>
                  <a:lnTo>
                    <a:pt x="16388" y="274765"/>
                  </a:lnTo>
                  <a:lnTo>
                    <a:pt x="36505" y="301663"/>
                  </a:lnTo>
                  <a:lnTo>
                    <a:pt x="64570" y="328456"/>
                  </a:lnTo>
                  <a:lnTo>
                    <a:pt x="100583" y="355144"/>
                  </a:lnTo>
                  <a:lnTo>
                    <a:pt x="119291" y="364674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56" name="Google Shape;5356;g27a17394344_1_5679"/>
            <p:cNvSpPr/>
            <p:nvPr/>
          </p:nvSpPr>
          <p:spPr>
            <a:xfrm>
              <a:off x="4283939" y="2824334"/>
              <a:ext cx="196850" cy="158750"/>
            </a:xfrm>
            <a:custGeom>
              <a:rect b="b" l="l" r="r" t="t"/>
              <a:pathLst>
                <a:path extrusionOk="0" h="158750" w="196850">
                  <a:moveTo>
                    <a:pt x="79845" y="0"/>
                  </a:moveTo>
                  <a:lnTo>
                    <a:pt x="0" y="156744"/>
                  </a:lnTo>
                  <a:lnTo>
                    <a:pt x="196668" y="158219"/>
                  </a:lnTo>
                  <a:lnTo>
                    <a:pt x="7984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57" name="Google Shape;5357;g27a17394344_1_5679"/>
            <p:cNvSpPr/>
            <p:nvPr/>
          </p:nvSpPr>
          <p:spPr>
            <a:xfrm>
              <a:off x="4198288" y="3545673"/>
              <a:ext cx="277495" cy="1070610"/>
            </a:xfrm>
            <a:custGeom>
              <a:rect b="b" l="l" r="r" t="t"/>
              <a:pathLst>
                <a:path extrusionOk="0" h="1070610" w="277495">
                  <a:moveTo>
                    <a:pt x="277313" y="0"/>
                  </a:moveTo>
                  <a:lnTo>
                    <a:pt x="239299" y="42707"/>
                  </a:lnTo>
                  <a:lnTo>
                    <a:pt x="204086" y="85371"/>
                  </a:lnTo>
                  <a:lnTo>
                    <a:pt x="171674" y="127991"/>
                  </a:lnTo>
                  <a:lnTo>
                    <a:pt x="142063" y="170567"/>
                  </a:lnTo>
                  <a:lnTo>
                    <a:pt x="115253" y="213100"/>
                  </a:lnTo>
                  <a:lnTo>
                    <a:pt x="91244" y="255588"/>
                  </a:lnTo>
                  <a:lnTo>
                    <a:pt x="70035" y="298033"/>
                  </a:lnTo>
                  <a:lnTo>
                    <a:pt x="51627" y="340435"/>
                  </a:lnTo>
                  <a:lnTo>
                    <a:pt x="36021" y="382792"/>
                  </a:lnTo>
                  <a:lnTo>
                    <a:pt x="23215" y="425106"/>
                  </a:lnTo>
                  <a:lnTo>
                    <a:pt x="13210" y="467376"/>
                  </a:lnTo>
                  <a:lnTo>
                    <a:pt x="6005" y="509603"/>
                  </a:lnTo>
                  <a:lnTo>
                    <a:pt x="1602" y="551785"/>
                  </a:lnTo>
                  <a:lnTo>
                    <a:pt x="0" y="593924"/>
                  </a:lnTo>
                  <a:lnTo>
                    <a:pt x="1198" y="636019"/>
                  </a:lnTo>
                  <a:lnTo>
                    <a:pt x="5197" y="678071"/>
                  </a:lnTo>
                  <a:lnTo>
                    <a:pt x="11997" y="720078"/>
                  </a:lnTo>
                  <a:lnTo>
                    <a:pt x="21598" y="762042"/>
                  </a:lnTo>
                  <a:lnTo>
                    <a:pt x="34000" y="803963"/>
                  </a:lnTo>
                  <a:lnTo>
                    <a:pt x="49202" y="845839"/>
                  </a:lnTo>
                  <a:lnTo>
                    <a:pt x="67206" y="887672"/>
                  </a:lnTo>
                  <a:lnTo>
                    <a:pt x="88010" y="929461"/>
                  </a:lnTo>
                  <a:lnTo>
                    <a:pt x="111615" y="971206"/>
                  </a:lnTo>
                  <a:lnTo>
                    <a:pt x="138021" y="1012908"/>
                  </a:lnTo>
                  <a:lnTo>
                    <a:pt x="167228" y="1054565"/>
                  </a:lnTo>
                  <a:lnTo>
                    <a:pt x="180753" y="107056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58" name="Google Shape;5358;g27a17394344_1_5679"/>
            <p:cNvSpPr/>
            <p:nvPr/>
          </p:nvSpPr>
          <p:spPr>
            <a:xfrm>
              <a:off x="4298350" y="4543466"/>
              <a:ext cx="180975" cy="191135"/>
            </a:xfrm>
            <a:custGeom>
              <a:rect b="b" l="l" r="r" t="t"/>
              <a:pathLst>
                <a:path extrusionOk="0" h="191135" w="180975">
                  <a:moveTo>
                    <a:pt x="134345" y="0"/>
                  </a:moveTo>
                  <a:lnTo>
                    <a:pt x="0" y="113558"/>
                  </a:lnTo>
                  <a:lnTo>
                    <a:pt x="180731" y="191126"/>
                  </a:lnTo>
                  <a:lnTo>
                    <a:pt x="13434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359" name="Google Shape;5359;g27a17394344_1_56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52925" y="5419048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0" name="Google Shape;5360;g27a17394344_1_5679"/>
          <p:cNvSpPr txBox="1"/>
          <p:nvPr/>
        </p:nvSpPr>
        <p:spPr>
          <a:xfrm>
            <a:off x="4354689" y="4722280"/>
            <a:ext cx="73125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Asynchronous code is executed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after a task that runs in the “background” finishes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Asynchronous code is </a:t>
            </a:r>
            <a:r>
              <a:rPr b="1" lang="en-US" sz="15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rPr>
              <a:t>non-blocking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435100" rtl="0" algn="l">
              <a:lnSpc>
                <a:spcPct val="1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doesn’t wait for an asynchronous task to finish its work; Callback functions alone do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make code asynchronous!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1" name="Google Shape;5361;g27a17394344_1_5679"/>
          <p:cNvGrpSpPr/>
          <p:nvPr/>
        </p:nvGrpSpPr>
        <p:grpSpPr>
          <a:xfrm>
            <a:off x="9919685" y="1331341"/>
            <a:ext cx="1524083" cy="2978470"/>
            <a:chOff x="16358319" y="2195484"/>
            <a:chExt cx="2513330" cy="4911725"/>
          </a:xfrm>
        </p:grpSpPr>
        <p:sp>
          <p:nvSpPr>
            <p:cNvPr id="5362" name="Google Shape;5362;g27a17394344_1_5679"/>
            <p:cNvSpPr/>
            <p:nvPr/>
          </p:nvSpPr>
          <p:spPr>
            <a:xfrm>
              <a:off x="16358319" y="2195484"/>
              <a:ext cx="2513330" cy="4911725"/>
            </a:xfrm>
            <a:custGeom>
              <a:rect b="b" l="l" r="r" t="t"/>
              <a:pathLst>
                <a:path extrusionOk="0" h="4911725" w="2513330">
                  <a:moveTo>
                    <a:pt x="2513012" y="0"/>
                  </a:moveTo>
                  <a:lnTo>
                    <a:pt x="0" y="0"/>
                  </a:lnTo>
                  <a:lnTo>
                    <a:pt x="0" y="4911180"/>
                  </a:lnTo>
                  <a:lnTo>
                    <a:pt x="2513012" y="491118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363" name="Google Shape;5363;g27a17394344_1_567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193194" y="4743311"/>
              <a:ext cx="837670" cy="8376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4" name="Google Shape;5364;g27a17394344_1_5679"/>
          <p:cNvSpPr txBox="1"/>
          <p:nvPr/>
        </p:nvSpPr>
        <p:spPr>
          <a:xfrm>
            <a:off x="3068034" y="3258479"/>
            <a:ext cx="4681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Asynchronous image loading with event and callback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5" name="Google Shape;5365;g27a17394344_1_5679"/>
          <p:cNvSpPr txBox="1"/>
          <p:nvPr/>
        </p:nvSpPr>
        <p:spPr>
          <a:xfrm>
            <a:off x="9920396" y="1331343"/>
            <a:ext cx="15243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“BACKGROUND”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82600" marR="482600" rtl="0" algn="ctr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Image loading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215900" marR="215900" rtl="0" algn="ctr">
              <a:lnSpc>
                <a:spcPct val="125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(More on this in the lecture on Event Loop)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6" name="Google Shape;5366;g27a17394344_1_5679"/>
          <p:cNvGrpSpPr/>
          <p:nvPr/>
        </p:nvGrpSpPr>
        <p:grpSpPr>
          <a:xfrm>
            <a:off x="3328300" y="1089660"/>
            <a:ext cx="946649" cy="679725"/>
            <a:chOff x="5488621" y="1796933"/>
            <a:chExt cx="1561097" cy="1120918"/>
          </a:xfrm>
        </p:grpSpPr>
        <p:sp>
          <p:nvSpPr>
            <p:cNvPr id="5367" name="Google Shape;5367;g27a17394344_1_5679"/>
            <p:cNvSpPr/>
            <p:nvPr/>
          </p:nvSpPr>
          <p:spPr>
            <a:xfrm>
              <a:off x="5568264" y="1796933"/>
              <a:ext cx="1481454" cy="970914"/>
            </a:xfrm>
            <a:custGeom>
              <a:rect b="b" l="l" r="r" t="t"/>
              <a:pathLst>
                <a:path extrusionOk="0" h="970914" w="1481454">
                  <a:moveTo>
                    <a:pt x="0" y="970676"/>
                  </a:moveTo>
                  <a:lnTo>
                    <a:pt x="20789" y="904211"/>
                  </a:lnTo>
                  <a:lnTo>
                    <a:pt x="37309" y="859140"/>
                  </a:lnTo>
                  <a:lnTo>
                    <a:pt x="54931" y="815221"/>
                  </a:lnTo>
                  <a:lnTo>
                    <a:pt x="73655" y="772453"/>
                  </a:lnTo>
                  <a:lnTo>
                    <a:pt x="93480" y="730838"/>
                  </a:lnTo>
                  <a:lnTo>
                    <a:pt x="114406" y="690374"/>
                  </a:lnTo>
                  <a:lnTo>
                    <a:pt x="136434" y="651063"/>
                  </a:lnTo>
                  <a:lnTo>
                    <a:pt x="159564" y="612903"/>
                  </a:lnTo>
                  <a:lnTo>
                    <a:pt x="183795" y="575896"/>
                  </a:lnTo>
                  <a:lnTo>
                    <a:pt x="209127" y="540040"/>
                  </a:lnTo>
                  <a:lnTo>
                    <a:pt x="235561" y="505336"/>
                  </a:lnTo>
                  <a:lnTo>
                    <a:pt x="263096" y="471784"/>
                  </a:lnTo>
                  <a:lnTo>
                    <a:pt x="291733" y="439384"/>
                  </a:lnTo>
                  <a:lnTo>
                    <a:pt x="321472" y="408136"/>
                  </a:lnTo>
                  <a:lnTo>
                    <a:pt x="352312" y="378040"/>
                  </a:lnTo>
                  <a:lnTo>
                    <a:pt x="384253" y="349096"/>
                  </a:lnTo>
                  <a:lnTo>
                    <a:pt x="417296" y="321303"/>
                  </a:lnTo>
                  <a:lnTo>
                    <a:pt x="451441" y="294663"/>
                  </a:lnTo>
                  <a:lnTo>
                    <a:pt x="486687" y="269175"/>
                  </a:lnTo>
                  <a:lnTo>
                    <a:pt x="523034" y="244838"/>
                  </a:lnTo>
                  <a:lnTo>
                    <a:pt x="560484" y="221653"/>
                  </a:lnTo>
                  <a:lnTo>
                    <a:pt x="599034" y="199620"/>
                  </a:lnTo>
                  <a:lnTo>
                    <a:pt x="638686" y="178739"/>
                  </a:lnTo>
                  <a:lnTo>
                    <a:pt x="679440" y="159010"/>
                  </a:lnTo>
                  <a:lnTo>
                    <a:pt x="721295" y="140433"/>
                  </a:lnTo>
                  <a:lnTo>
                    <a:pt x="764251" y="123008"/>
                  </a:lnTo>
                  <a:lnTo>
                    <a:pt x="808310" y="106734"/>
                  </a:lnTo>
                  <a:lnTo>
                    <a:pt x="853469" y="91613"/>
                  </a:lnTo>
                  <a:lnTo>
                    <a:pt x="899730" y="77643"/>
                  </a:lnTo>
                  <a:lnTo>
                    <a:pt x="947093" y="64825"/>
                  </a:lnTo>
                  <a:lnTo>
                    <a:pt x="995557" y="53159"/>
                  </a:lnTo>
                  <a:lnTo>
                    <a:pt x="1045123" y="42645"/>
                  </a:lnTo>
                  <a:lnTo>
                    <a:pt x="1095790" y="33283"/>
                  </a:lnTo>
                  <a:lnTo>
                    <a:pt x="1147559" y="25073"/>
                  </a:lnTo>
                  <a:lnTo>
                    <a:pt x="1200429" y="18014"/>
                  </a:lnTo>
                  <a:lnTo>
                    <a:pt x="1254401" y="12108"/>
                  </a:lnTo>
                  <a:lnTo>
                    <a:pt x="1309474" y="7353"/>
                  </a:lnTo>
                  <a:lnTo>
                    <a:pt x="1365649" y="3750"/>
                  </a:lnTo>
                  <a:lnTo>
                    <a:pt x="1422925" y="1299"/>
                  </a:lnTo>
                  <a:lnTo>
                    <a:pt x="1481303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68" name="Google Shape;5368;g27a17394344_1_5679"/>
            <p:cNvSpPr/>
            <p:nvPr/>
          </p:nvSpPr>
          <p:spPr>
            <a:xfrm>
              <a:off x="5488621" y="2724812"/>
              <a:ext cx="170179" cy="193039"/>
            </a:xfrm>
            <a:custGeom>
              <a:rect b="b" l="l" r="r" t="t"/>
              <a:pathLst>
                <a:path extrusionOk="0" h="193039" w="170179">
                  <a:moveTo>
                    <a:pt x="0" y="0"/>
                  </a:moveTo>
                  <a:lnTo>
                    <a:pt x="39902" y="192584"/>
                  </a:lnTo>
                  <a:lnTo>
                    <a:pt x="170028" y="45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369" name="Google Shape;5369;g27a17394344_1_5679"/>
          <p:cNvGrpSpPr/>
          <p:nvPr/>
        </p:nvGrpSpPr>
        <p:grpSpPr>
          <a:xfrm>
            <a:off x="2560968" y="1243255"/>
            <a:ext cx="412954" cy="2755601"/>
            <a:chOff x="4223233" y="2050222"/>
            <a:chExt cx="680993" cy="4544197"/>
          </a:xfrm>
        </p:grpSpPr>
        <p:sp>
          <p:nvSpPr>
            <p:cNvPr id="5370" name="Google Shape;5370;g27a17394344_1_5679"/>
            <p:cNvSpPr/>
            <p:nvPr/>
          </p:nvSpPr>
          <p:spPr>
            <a:xfrm>
              <a:off x="4223233" y="2050222"/>
              <a:ext cx="252729" cy="374014"/>
            </a:xfrm>
            <a:custGeom>
              <a:rect b="b" l="l" r="r" t="t"/>
              <a:pathLst>
                <a:path extrusionOk="0" h="374014" w="252729">
                  <a:moveTo>
                    <a:pt x="252367" y="0"/>
                  </a:moveTo>
                  <a:lnTo>
                    <a:pt x="192921" y="28632"/>
                  </a:lnTo>
                  <a:lnTo>
                    <a:pt x="141446" y="57160"/>
                  </a:lnTo>
                  <a:lnTo>
                    <a:pt x="97942" y="85585"/>
                  </a:lnTo>
                  <a:lnTo>
                    <a:pt x="62410" y="113906"/>
                  </a:lnTo>
                  <a:lnTo>
                    <a:pt x="34850" y="142123"/>
                  </a:lnTo>
                  <a:lnTo>
                    <a:pt x="3645" y="198247"/>
                  </a:lnTo>
                  <a:lnTo>
                    <a:pt x="0" y="226153"/>
                  </a:lnTo>
                  <a:lnTo>
                    <a:pt x="4326" y="253956"/>
                  </a:lnTo>
                  <a:lnTo>
                    <a:pt x="16624" y="281655"/>
                  </a:lnTo>
                  <a:lnTo>
                    <a:pt x="36893" y="309250"/>
                  </a:lnTo>
                  <a:lnTo>
                    <a:pt x="65134" y="336742"/>
                  </a:lnTo>
                  <a:lnTo>
                    <a:pt x="101347" y="364130"/>
                  </a:lnTo>
                  <a:lnTo>
                    <a:pt x="119963" y="37383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71" name="Google Shape;5371;g27a17394344_1_5679"/>
            <p:cNvSpPr/>
            <p:nvPr/>
          </p:nvSpPr>
          <p:spPr>
            <a:xfrm>
              <a:off x="4283962" y="2336386"/>
              <a:ext cx="196850" cy="159385"/>
            </a:xfrm>
            <a:custGeom>
              <a:rect b="b" l="l" r="r" t="t"/>
              <a:pathLst>
                <a:path extrusionOk="0" h="159385" w="196850">
                  <a:moveTo>
                    <a:pt x="81331" y="0"/>
                  </a:moveTo>
                  <a:lnTo>
                    <a:pt x="0" y="155980"/>
                  </a:lnTo>
                  <a:lnTo>
                    <a:pt x="196645" y="159321"/>
                  </a:lnTo>
                  <a:lnTo>
                    <a:pt x="8133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72" name="Google Shape;5372;g27a17394344_1_5679"/>
            <p:cNvSpPr/>
            <p:nvPr/>
          </p:nvSpPr>
          <p:spPr>
            <a:xfrm>
              <a:off x="4223233" y="3042303"/>
              <a:ext cx="252729" cy="374014"/>
            </a:xfrm>
            <a:custGeom>
              <a:rect b="b" l="l" r="r" t="t"/>
              <a:pathLst>
                <a:path extrusionOk="0" h="374014" w="252729">
                  <a:moveTo>
                    <a:pt x="252367" y="0"/>
                  </a:moveTo>
                  <a:lnTo>
                    <a:pt x="192921" y="28632"/>
                  </a:lnTo>
                  <a:lnTo>
                    <a:pt x="141446" y="57160"/>
                  </a:lnTo>
                  <a:lnTo>
                    <a:pt x="97942" y="85585"/>
                  </a:lnTo>
                  <a:lnTo>
                    <a:pt x="62410" y="113906"/>
                  </a:lnTo>
                  <a:lnTo>
                    <a:pt x="34850" y="142123"/>
                  </a:lnTo>
                  <a:lnTo>
                    <a:pt x="3645" y="198247"/>
                  </a:lnTo>
                  <a:lnTo>
                    <a:pt x="0" y="226153"/>
                  </a:lnTo>
                  <a:lnTo>
                    <a:pt x="4326" y="253956"/>
                  </a:lnTo>
                  <a:lnTo>
                    <a:pt x="16624" y="281655"/>
                  </a:lnTo>
                  <a:lnTo>
                    <a:pt x="36893" y="309250"/>
                  </a:lnTo>
                  <a:lnTo>
                    <a:pt x="65134" y="336742"/>
                  </a:lnTo>
                  <a:lnTo>
                    <a:pt x="101347" y="364130"/>
                  </a:lnTo>
                  <a:lnTo>
                    <a:pt x="119963" y="37383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73" name="Google Shape;5373;g27a17394344_1_5679"/>
            <p:cNvSpPr/>
            <p:nvPr/>
          </p:nvSpPr>
          <p:spPr>
            <a:xfrm>
              <a:off x="4283962" y="3328467"/>
              <a:ext cx="196850" cy="159385"/>
            </a:xfrm>
            <a:custGeom>
              <a:rect b="b" l="l" r="r" t="t"/>
              <a:pathLst>
                <a:path extrusionOk="0" h="159385" w="196850">
                  <a:moveTo>
                    <a:pt x="81331" y="0"/>
                  </a:moveTo>
                  <a:lnTo>
                    <a:pt x="0" y="155980"/>
                  </a:lnTo>
                  <a:lnTo>
                    <a:pt x="196645" y="159321"/>
                  </a:lnTo>
                  <a:lnTo>
                    <a:pt x="8133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374" name="Google Shape;5374;g27a17394344_1_56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52925" y="6343118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5" name="Google Shape;5375;g27a17394344_1_5679"/>
          <p:cNvSpPr txBox="1"/>
          <p:nvPr/>
        </p:nvSpPr>
        <p:spPr>
          <a:xfrm>
            <a:off x="4368013" y="965590"/>
            <a:ext cx="1079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Asynchronous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6" name="Google Shape;5376;g27a17394344_1_5679"/>
          <p:cNvSpPr txBox="1"/>
          <p:nvPr/>
        </p:nvSpPr>
        <p:spPr>
          <a:xfrm>
            <a:off x="3068034" y="3818835"/>
            <a:ext cx="3490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Other examples: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Geolocation API or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AJAX calls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7" name="Google Shape;5377;g27a17394344_1_5679"/>
          <p:cNvGrpSpPr/>
          <p:nvPr/>
        </p:nvGrpSpPr>
        <p:grpSpPr>
          <a:xfrm>
            <a:off x="1776303" y="2187179"/>
            <a:ext cx="1793871" cy="1896942"/>
            <a:chOff x="2929259" y="3606826"/>
            <a:chExt cx="2958231" cy="3128203"/>
          </a:xfrm>
        </p:grpSpPr>
        <p:sp>
          <p:nvSpPr>
            <p:cNvPr id="5378" name="Google Shape;5378;g27a17394344_1_5679"/>
            <p:cNvSpPr/>
            <p:nvPr/>
          </p:nvSpPr>
          <p:spPr>
            <a:xfrm>
              <a:off x="2929259" y="3719414"/>
              <a:ext cx="2851785" cy="3015615"/>
            </a:xfrm>
            <a:custGeom>
              <a:rect b="b" l="l" r="r" t="t"/>
              <a:pathLst>
                <a:path extrusionOk="0" h="3015615" w="2851785">
                  <a:moveTo>
                    <a:pt x="2851736" y="0"/>
                  </a:moveTo>
                  <a:lnTo>
                    <a:pt x="2837346" y="15214"/>
                  </a:lnTo>
                  <a:lnTo>
                    <a:pt x="0" y="301512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79" name="Google Shape;5379;g27a17394344_1_5679"/>
            <p:cNvSpPr/>
            <p:nvPr/>
          </p:nvSpPr>
          <p:spPr>
            <a:xfrm>
              <a:off x="5702705" y="3606826"/>
              <a:ext cx="184785" cy="188595"/>
            </a:xfrm>
            <a:custGeom>
              <a:rect b="b" l="l" r="r" t="t"/>
              <a:pathLst>
                <a:path extrusionOk="0" h="188595" w="184785">
                  <a:moveTo>
                    <a:pt x="184777" y="0"/>
                  </a:moveTo>
                  <a:lnTo>
                    <a:pt x="0" y="67364"/>
                  </a:lnTo>
                  <a:lnTo>
                    <a:pt x="127802" y="188241"/>
                  </a:lnTo>
                  <a:lnTo>
                    <a:pt x="18477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380" name="Google Shape;5380;g27a17394344_1_5679"/>
          <p:cNvSpPr txBox="1"/>
          <p:nvPr/>
        </p:nvSpPr>
        <p:spPr>
          <a:xfrm>
            <a:off x="778827" y="4165387"/>
            <a:ext cx="1925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10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does NOT automatically make code asynchronous!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1" name="Google Shape;5381;g27a17394344_1_5679"/>
          <p:cNvGrpSpPr/>
          <p:nvPr/>
        </p:nvGrpSpPr>
        <p:grpSpPr>
          <a:xfrm>
            <a:off x="2556254" y="5921789"/>
            <a:ext cx="712156" cy="360649"/>
            <a:chOff x="4215458" y="9765484"/>
            <a:chExt cx="1174400" cy="594737"/>
          </a:xfrm>
        </p:grpSpPr>
        <p:sp>
          <p:nvSpPr>
            <p:cNvPr id="5382" name="Google Shape;5382;g27a17394344_1_5679"/>
            <p:cNvSpPr/>
            <p:nvPr/>
          </p:nvSpPr>
          <p:spPr>
            <a:xfrm>
              <a:off x="4215458" y="9906196"/>
              <a:ext cx="1103629" cy="454025"/>
            </a:xfrm>
            <a:custGeom>
              <a:rect b="b" l="l" r="r" t="t"/>
              <a:pathLst>
                <a:path extrusionOk="0" h="454025" w="1103629">
                  <a:moveTo>
                    <a:pt x="1103017" y="0"/>
                  </a:moveTo>
                  <a:lnTo>
                    <a:pt x="1070142" y="59648"/>
                  </a:lnTo>
                  <a:lnTo>
                    <a:pt x="1044603" y="98288"/>
                  </a:lnTo>
                  <a:lnTo>
                    <a:pt x="1017624" y="134935"/>
                  </a:lnTo>
                  <a:lnTo>
                    <a:pt x="989206" y="169589"/>
                  </a:lnTo>
                  <a:lnTo>
                    <a:pt x="959350" y="202250"/>
                  </a:lnTo>
                  <a:lnTo>
                    <a:pt x="928055" y="232918"/>
                  </a:lnTo>
                  <a:lnTo>
                    <a:pt x="895321" y="261593"/>
                  </a:lnTo>
                  <a:lnTo>
                    <a:pt x="861149" y="288275"/>
                  </a:lnTo>
                  <a:lnTo>
                    <a:pt x="825537" y="312964"/>
                  </a:lnTo>
                  <a:lnTo>
                    <a:pt x="788487" y="335660"/>
                  </a:lnTo>
                  <a:lnTo>
                    <a:pt x="749998" y="356363"/>
                  </a:lnTo>
                  <a:lnTo>
                    <a:pt x="710070" y="375073"/>
                  </a:lnTo>
                  <a:lnTo>
                    <a:pt x="668703" y="391791"/>
                  </a:lnTo>
                  <a:lnTo>
                    <a:pt x="625898" y="406515"/>
                  </a:lnTo>
                  <a:lnTo>
                    <a:pt x="581653" y="419247"/>
                  </a:lnTo>
                  <a:lnTo>
                    <a:pt x="535970" y="429985"/>
                  </a:lnTo>
                  <a:lnTo>
                    <a:pt x="488848" y="438731"/>
                  </a:lnTo>
                  <a:lnTo>
                    <a:pt x="440287" y="445484"/>
                  </a:lnTo>
                  <a:lnTo>
                    <a:pt x="390287" y="450244"/>
                  </a:lnTo>
                  <a:lnTo>
                    <a:pt x="338849" y="453011"/>
                  </a:lnTo>
                  <a:lnTo>
                    <a:pt x="285971" y="453786"/>
                  </a:lnTo>
                  <a:lnTo>
                    <a:pt x="231655" y="452568"/>
                  </a:lnTo>
                  <a:lnTo>
                    <a:pt x="175899" y="449357"/>
                  </a:lnTo>
                  <a:lnTo>
                    <a:pt x="118705" y="444153"/>
                  </a:lnTo>
                  <a:lnTo>
                    <a:pt x="60072" y="436956"/>
                  </a:lnTo>
                  <a:lnTo>
                    <a:pt x="0" y="427767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83" name="Google Shape;5383;g27a17394344_1_5679"/>
            <p:cNvSpPr/>
            <p:nvPr/>
          </p:nvSpPr>
          <p:spPr>
            <a:xfrm>
              <a:off x="5229838" y="9765484"/>
              <a:ext cx="160020" cy="196850"/>
            </a:xfrm>
            <a:custGeom>
              <a:rect b="b" l="l" r="r" t="t"/>
              <a:pathLst>
                <a:path extrusionOk="0" h="196850" w="160020">
                  <a:moveTo>
                    <a:pt x="153564" y="0"/>
                  </a:moveTo>
                  <a:lnTo>
                    <a:pt x="0" y="122875"/>
                  </a:lnTo>
                  <a:lnTo>
                    <a:pt x="159727" y="196577"/>
                  </a:lnTo>
                  <a:lnTo>
                    <a:pt x="15356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384" name="Google Shape;5384;g27a17394344_1_5679"/>
          <p:cNvSpPr txBox="1"/>
          <p:nvPr/>
        </p:nvSpPr>
        <p:spPr>
          <a:xfrm>
            <a:off x="350147" y="6081172"/>
            <a:ext cx="22089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Coordinating behavior of a program over a period of time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8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Google Shape;5389;g27a17394344_1_5730"/>
          <p:cNvSpPr txBox="1"/>
          <p:nvPr>
            <p:ph type="title"/>
          </p:nvPr>
        </p:nvSpPr>
        <p:spPr>
          <a:xfrm>
            <a:off x="365872" y="157387"/>
            <a:ext cx="4575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AJAX	CALLS?</a:t>
            </a:r>
            <a:endParaRPr/>
          </a:p>
        </p:txBody>
      </p:sp>
      <p:sp>
        <p:nvSpPr>
          <p:cNvPr id="5390" name="Google Shape;5390;g27a17394344_1_5730"/>
          <p:cNvSpPr/>
          <p:nvPr/>
        </p:nvSpPr>
        <p:spPr>
          <a:xfrm>
            <a:off x="1892820" y="4198730"/>
            <a:ext cx="1597828" cy="1597828"/>
          </a:xfrm>
          <a:custGeom>
            <a:rect b="b" l="l" r="r" t="t"/>
            <a:pathLst>
              <a:path extrusionOk="0" h="2630170" w="2630170">
                <a:moveTo>
                  <a:pt x="1337338" y="0"/>
                </a:moveTo>
                <a:lnTo>
                  <a:pt x="1292465" y="0"/>
                </a:lnTo>
                <a:lnTo>
                  <a:pt x="1247613" y="1521"/>
                </a:lnTo>
                <a:lnTo>
                  <a:pt x="1202824" y="4565"/>
                </a:lnTo>
                <a:lnTo>
                  <a:pt x="1158140" y="9130"/>
                </a:lnTo>
                <a:lnTo>
                  <a:pt x="1113603" y="15217"/>
                </a:lnTo>
                <a:lnTo>
                  <a:pt x="1069255" y="22825"/>
                </a:lnTo>
                <a:lnTo>
                  <a:pt x="1025138" y="31955"/>
                </a:lnTo>
                <a:lnTo>
                  <a:pt x="981294" y="42607"/>
                </a:lnTo>
                <a:lnTo>
                  <a:pt x="937766" y="54781"/>
                </a:lnTo>
                <a:lnTo>
                  <a:pt x="894595" y="68476"/>
                </a:lnTo>
                <a:lnTo>
                  <a:pt x="851823" y="83693"/>
                </a:lnTo>
                <a:lnTo>
                  <a:pt x="809492" y="100432"/>
                </a:lnTo>
                <a:lnTo>
                  <a:pt x="767644" y="118692"/>
                </a:lnTo>
                <a:lnTo>
                  <a:pt x="726322" y="138475"/>
                </a:lnTo>
                <a:lnTo>
                  <a:pt x="685567" y="159778"/>
                </a:lnTo>
                <a:lnTo>
                  <a:pt x="645421" y="182604"/>
                </a:lnTo>
                <a:lnTo>
                  <a:pt x="605926" y="206951"/>
                </a:lnTo>
                <a:lnTo>
                  <a:pt x="567125" y="232820"/>
                </a:lnTo>
                <a:lnTo>
                  <a:pt x="529060" y="260211"/>
                </a:lnTo>
                <a:lnTo>
                  <a:pt x="491771" y="289123"/>
                </a:lnTo>
                <a:lnTo>
                  <a:pt x="455302" y="319557"/>
                </a:lnTo>
                <a:lnTo>
                  <a:pt x="419695" y="351513"/>
                </a:lnTo>
                <a:lnTo>
                  <a:pt x="384990" y="384990"/>
                </a:lnTo>
                <a:lnTo>
                  <a:pt x="351513" y="419695"/>
                </a:lnTo>
                <a:lnTo>
                  <a:pt x="319557" y="455302"/>
                </a:lnTo>
                <a:lnTo>
                  <a:pt x="289123" y="491771"/>
                </a:lnTo>
                <a:lnTo>
                  <a:pt x="260211" y="529060"/>
                </a:lnTo>
                <a:lnTo>
                  <a:pt x="232820" y="567125"/>
                </a:lnTo>
                <a:lnTo>
                  <a:pt x="206951" y="605926"/>
                </a:lnTo>
                <a:lnTo>
                  <a:pt x="182604" y="645421"/>
                </a:lnTo>
                <a:lnTo>
                  <a:pt x="159778" y="685567"/>
                </a:lnTo>
                <a:lnTo>
                  <a:pt x="138475" y="726322"/>
                </a:lnTo>
                <a:lnTo>
                  <a:pt x="118692" y="767644"/>
                </a:lnTo>
                <a:lnTo>
                  <a:pt x="100432" y="809492"/>
                </a:lnTo>
                <a:lnTo>
                  <a:pt x="83693" y="851823"/>
                </a:lnTo>
                <a:lnTo>
                  <a:pt x="68476" y="894595"/>
                </a:lnTo>
                <a:lnTo>
                  <a:pt x="54781" y="937766"/>
                </a:lnTo>
                <a:lnTo>
                  <a:pt x="42607" y="981294"/>
                </a:lnTo>
                <a:lnTo>
                  <a:pt x="31955" y="1025138"/>
                </a:lnTo>
                <a:lnTo>
                  <a:pt x="22825" y="1069255"/>
                </a:lnTo>
                <a:lnTo>
                  <a:pt x="15217" y="1113603"/>
                </a:lnTo>
                <a:lnTo>
                  <a:pt x="9130" y="1158140"/>
                </a:lnTo>
                <a:lnTo>
                  <a:pt x="4565" y="1202824"/>
                </a:lnTo>
                <a:lnTo>
                  <a:pt x="1521" y="1247613"/>
                </a:lnTo>
                <a:lnTo>
                  <a:pt x="0" y="1292465"/>
                </a:lnTo>
                <a:lnTo>
                  <a:pt x="0" y="1337338"/>
                </a:lnTo>
                <a:lnTo>
                  <a:pt x="1521" y="1382190"/>
                </a:lnTo>
                <a:lnTo>
                  <a:pt x="4565" y="1426979"/>
                </a:lnTo>
                <a:lnTo>
                  <a:pt x="9130" y="1471663"/>
                </a:lnTo>
                <a:lnTo>
                  <a:pt x="15217" y="1516200"/>
                </a:lnTo>
                <a:lnTo>
                  <a:pt x="22825" y="1560548"/>
                </a:lnTo>
                <a:lnTo>
                  <a:pt x="31955" y="1604664"/>
                </a:lnTo>
                <a:lnTo>
                  <a:pt x="42607" y="1648508"/>
                </a:lnTo>
                <a:lnTo>
                  <a:pt x="54781" y="1692036"/>
                </a:lnTo>
                <a:lnTo>
                  <a:pt x="68476" y="1735208"/>
                </a:lnTo>
                <a:lnTo>
                  <a:pt x="83693" y="1777980"/>
                </a:lnTo>
                <a:lnTo>
                  <a:pt x="100432" y="1820311"/>
                </a:lnTo>
                <a:lnTo>
                  <a:pt x="118692" y="1862158"/>
                </a:lnTo>
                <a:lnTo>
                  <a:pt x="138475" y="1903480"/>
                </a:lnTo>
                <a:lnTo>
                  <a:pt x="159778" y="1944236"/>
                </a:lnTo>
                <a:lnTo>
                  <a:pt x="182604" y="1984381"/>
                </a:lnTo>
                <a:lnTo>
                  <a:pt x="206951" y="2023876"/>
                </a:lnTo>
                <a:lnTo>
                  <a:pt x="232820" y="2062677"/>
                </a:lnTo>
                <a:lnTo>
                  <a:pt x="260211" y="2100743"/>
                </a:lnTo>
                <a:lnTo>
                  <a:pt x="289123" y="2138031"/>
                </a:lnTo>
                <a:lnTo>
                  <a:pt x="319557" y="2174500"/>
                </a:lnTo>
                <a:lnTo>
                  <a:pt x="351513" y="2210107"/>
                </a:lnTo>
                <a:lnTo>
                  <a:pt x="384990" y="2244811"/>
                </a:lnTo>
                <a:lnTo>
                  <a:pt x="419695" y="2278289"/>
                </a:lnTo>
                <a:lnTo>
                  <a:pt x="455302" y="2310245"/>
                </a:lnTo>
                <a:lnTo>
                  <a:pt x="491771" y="2340679"/>
                </a:lnTo>
                <a:lnTo>
                  <a:pt x="529060" y="2369591"/>
                </a:lnTo>
                <a:lnTo>
                  <a:pt x="567125" y="2396982"/>
                </a:lnTo>
                <a:lnTo>
                  <a:pt x="605926" y="2422851"/>
                </a:lnTo>
                <a:lnTo>
                  <a:pt x="645421" y="2447198"/>
                </a:lnTo>
                <a:lnTo>
                  <a:pt x="685567" y="2470024"/>
                </a:lnTo>
                <a:lnTo>
                  <a:pt x="726322" y="2491328"/>
                </a:lnTo>
                <a:lnTo>
                  <a:pt x="767644" y="2511110"/>
                </a:lnTo>
                <a:lnTo>
                  <a:pt x="809492" y="2529370"/>
                </a:lnTo>
                <a:lnTo>
                  <a:pt x="851823" y="2546109"/>
                </a:lnTo>
                <a:lnTo>
                  <a:pt x="894595" y="2561326"/>
                </a:lnTo>
                <a:lnTo>
                  <a:pt x="937766" y="2575022"/>
                </a:lnTo>
                <a:lnTo>
                  <a:pt x="981294" y="2587195"/>
                </a:lnTo>
                <a:lnTo>
                  <a:pt x="1025138" y="2597847"/>
                </a:lnTo>
                <a:lnTo>
                  <a:pt x="1069255" y="2606978"/>
                </a:lnTo>
                <a:lnTo>
                  <a:pt x="1113603" y="2614586"/>
                </a:lnTo>
                <a:lnTo>
                  <a:pt x="1158140" y="2620673"/>
                </a:lnTo>
                <a:lnTo>
                  <a:pt x="1202824" y="2625238"/>
                </a:lnTo>
                <a:lnTo>
                  <a:pt x="1247613" y="2628281"/>
                </a:lnTo>
                <a:lnTo>
                  <a:pt x="1292465" y="2629803"/>
                </a:lnTo>
                <a:lnTo>
                  <a:pt x="1337338" y="2629803"/>
                </a:lnTo>
                <a:lnTo>
                  <a:pt x="1382190" y="2628281"/>
                </a:lnTo>
                <a:lnTo>
                  <a:pt x="1426979" y="2625238"/>
                </a:lnTo>
                <a:lnTo>
                  <a:pt x="1471663" y="2620673"/>
                </a:lnTo>
                <a:lnTo>
                  <a:pt x="1516200" y="2614586"/>
                </a:lnTo>
                <a:lnTo>
                  <a:pt x="1560548" y="2606978"/>
                </a:lnTo>
                <a:lnTo>
                  <a:pt x="1604664" y="2597847"/>
                </a:lnTo>
                <a:lnTo>
                  <a:pt x="1648508" y="2587195"/>
                </a:lnTo>
                <a:lnTo>
                  <a:pt x="1692036" y="2575022"/>
                </a:lnTo>
                <a:lnTo>
                  <a:pt x="1735208" y="2561326"/>
                </a:lnTo>
                <a:lnTo>
                  <a:pt x="1777980" y="2546109"/>
                </a:lnTo>
                <a:lnTo>
                  <a:pt x="1820311" y="2529370"/>
                </a:lnTo>
                <a:lnTo>
                  <a:pt x="1862158" y="2511110"/>
                </a:lnTo>
                <a:lnTo>
                  <a:pt x="1903480" y="2491328"/>
                </a:lnTo>
                <a:lnTo>
                  <a:pt x="1944236" y="2470024"/>
                </a:lnTo>
                <a:lnTo>
                  <a:pt x="1984381" y="2447198"/>
                </a:lnTo>
                <a:lnTo>
                  <a:pt x="2023876" y="2422851"/>
                </a:lnTo>
                <a:lnTo>
                  <a:pt x="2062677" y="2396982"/>
                </a:lnTo>
                <a:lnTo>
                  <a:pt x="2100743" y="2369591"/>
                </a:lnTo>
                <a:lnTo>
                  <a:pt x="2138031" y="2340679"/>
                </a:lnTo>
                <a:lnTo>
                  <a:pt x="2174500" y="2310245"/>
                </a:lnTo>
                <a:lnTo>
                  <a:pt x="2210107" y="2278289"/>
                </a:lnTo>
                <a:lnTo>
                  <a:pt x="2244811" y="2244811"/>
                </a:lnTo>
                <a:lnTo>
                  <a:pt x="2278289" y="2210107"/>
                </a:lnTo>
                <a:lnTo>
                  <a:pt x="2310245" y="2174500"/>
                </a:lnTo>
                <a:lnTo>
                  <a:pt x="2340679" y="2138031"/>
                </a:lnTo>
                <a:lnTo>
                  <a:pt x="2369591" y="2100743"/>
                </a:lnTo>
                <a:lnTo>
                  <a:pt x="2396982" y="2062677"/>
                </a:lnTo>
                <a:lnTo>
                  <a:pt x="2422851" y="2023876"/>
                </a:lnTo>
                <a:lnTo>
                  <a:pt x="2447198" y="1984381"/>
                </a:lnTo>
                <a:lnTo>
                  <a:pt x="2470024" y="1944236"/>
                </a:lnTo>
                <a:lnTo>
                  <a:pt x="2491328" y="1903480"/>
                </a:lnTo>
                <a:lnTo>
                  <a:pt x="2511110" y="1862158"/>
                </a:lnTo>
                <a:lnTo>
                  <a:pt x="2529370" y="1820311"/>
                </a:lnTo>
                <a:lnTo>
                  <a:pt x="2546109" y="1777980"/>
                </a:lnTo>
                <a:lnTo>
                  <a:pt x="2561326" y="1735208"/>
                </a:lnTo>
                <a:lnTo>
                  <a:pt x="2575022" y="1692036"/>
                </a:lnTo>
                <a:lnTo>
                  <a:pt x="2587195" y="1648508"/>
                </a:lnTo>
                <a:lnTo>
                  <a:pt x="2597847" y="1604664"/>
                </a:lnTo>
                <a:lnTo>
                  <a:pt x="2606978" y="1560548"/>
                </a:lnTo>
                <a:lnTo>
                  <a:pt x="2614586" y="1516200"/>
                </a:lnTo>
                <a:lnTo>
                  <a:pt x="2620673" y="1471663"/>
                </a:lnTo>
                <a:lnTo>
                  <a:pt x="2625238" y="1426979"/>
                </a:lnTo>
                <a:lnTo>
                  <a:pt x="2628281" y="1382190"/>
                </a:lnTo>
                <a:lnTo>
                  <a:pt x="2629803" y="1337338"/>
                </a:lnTo>
                <a:lnTo>
                  <a:pt x="2629803" y="1292465"/>
                </a:lnTo>
                <a:lnTo>
                  <a:pt x="2628281" y="1247613"/>
                </a:lnTo>
                <a:lnTo>
                  <a:pt x="2625238" y="1202824"/>
                </a:lnTo>
                <a:lnTo>
                  <a:pt x="2620673" y="1158140"/>
                </a:lnTo>
                <a:lnTo>
                  <a:pt x="2614586" y="1113603"/>
                </a:lnTo>
                <a:lnTo>
                  <a:pt x="2606978" y="1069255"/>
                </a:lnTo>
                <a:lnTo>
                  <a:pt x="2597847" y="1025138"/>
                </a:lnTo>
                <a:lnTo>
                  <a:pt x="2587195" y="981294"/>
                </a:lnTo>
                <a:lnTo>
                  <a:pt x="2575022" y="937766"/>
                </a:lnTo>
                <a:lnTo>
                  <a:pt x="2561326" y="894595"/>
                </a:lnTo>
                <a:lnTo>
                  <a:pt x="2546109" y="851823"/>
                </a:lnTo>
                <a:lnTo>
                  <a:pt x="2529370" y="809492"/>
                </a:lnTo>
                <a:lnTo>
                  <a:pt x="2511110" y="767644"/>
                </a:lnTo>
                <a:lnTo>
                  <a:pt x="2491328" y="726322"/>
                </a:lnTo>
                <a:lnTo>
                  <a:pt x="2470024" y="685567"/>
                </a:lnTo>
                <a:lnTo>
                  <a:pt x="2447198" y="645421"/>
                </a:lnTo>
                <a:lnTo>
                  <a:pt x="2422851" y="605926"/>
                </a:lnTo>
                <a:lnTo>
                  <a:pt x="2396982" y="567125"/>
                </a:lnTo>
                <a:lnTo>
                  <a:pt x="2369591" y="529060"/>
                </a:lnTo>
                <a:lnTo>
                  <a:pt x="2340679" y="491771"/>
                </a:lnTo>
                <a:lnTo>
                  <a:pt x="2310245" y="455302"/>
                </a:lnTo>
                <a:lnTo>
                  <a:pt x="2278289" y="419695"/>
                </a:lnTo>
                <a:lnTo>
                  <a:pt x="2244811" y="384990"/>
                </a:lnTo>
                <a:lnTo>
                  <a:pt x="2210107" y="351513"/>
                </a:lnTo>
                <a:lnTo>
                  <a:pt x="2174500" y="319557"/>
                </a:lnTo>
                <a:lnTo>
                  <a:pt x="2138031" y="289123"/>
                </a:lnTo>
                <a:lnTo>
                  <a:pt x="2100743" y="260211"/>
                </a:lnTo>
                <a:lnTo>
                  <a:pt x="2062677" y="232820"/>
                </a:lnTo>
                <a:lnTo>
                  <a:pt x="2023876" y="206951"/>
                </a:lnTo>
                <a:lnTo>
                  <a:pt x="1984381" y="182604"/>
                </a:lnTo>
                <a:lnTo>
                  <a:pt x="1944236" y="159778"/>
                </a:lnTo>
                <a:lnTo>
                  <a:pt x="1903480" y="138475"/>
                </a:lnTo>
                <a:lnTo>
                  <a:pt x="1862158" y="118692"/>
                </a:lnTo>
                <a:lnTo>
                  <a:pt x="1820311" y="100432"/>
                </a:lnTo>
                <a:lnTo>
                  <a:pt x="1777980" y="83693"/>
                </a:lnTo>
                <a:lnTo>
                  <a:pt x="1735208" y="68476"/>
                </a:lnTo>
                <a:lnTo>
                  <a:pt x="1692036" y="54781"/>
                </a:lnTo>
                <a:lnTo>
                  <a:pt x="1648508" y="42607"/>
                </a:lnTo>
                <a:lnTo>
                  <a:pt x="1604664" y="31955"/>
                </a:lnTo>
                <a:lnTo>
                  <a:pt x="1560548" y="22825"/>
                </a:lnTo>
                <a:lnTo>
                  <a:pt x="1516200" y="15217"/>
                </a:lnTo>
                <a:lnTo>
                  <a:pt x="1471663" y="9130"/>
                </a:lnTo>
                <a:lnTo>
                  <a:pt x="1426979" y="4565"/>
                </a:lnTo>
                <a:lnTo>
                  <a:pt x="1382190" y="1521"/>
                </a:lnTo>
                <a:lnTo>
                  <a:pt x="1337338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391" name="Google Shape;5391;g27a17394344_1_5730"/>
          <p:cNvSpPr txBox="1"/>
          <p:nvPr/>
        </p:nvSpPr>
        <p:spPr>
          <a:xfrm>
            <a:off x="2128678" y="4341575"/>
            <a:ext cx="1123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1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(e.g. browser)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2" name="Google Shape;5392;g27a17394344_1_57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975" y="5065771"/>
            <a:ext cx="444468" cy="444468"/>
          </a:xfrm>
          <a:prstGeom prst="rect">
            <a:avLst/>
          </a:prstGeom>
          <a:noFill/>
          <a:ln>
            <a:noFill/>
          </a:ln>
        </p:spPr>
      </p:pic>
      <p:sp>
        <p:nvSpPr>
          <p:cNvPr id="5393" name="Google Shape;5393;g27a17394344_1_5730"/>
          <p:cNvSpPr/>
          <p:nvPr/>
        </p:nvSpPr>
        <p:spPr>
          <a:xfrm>
            <a:off x="8704352" y="4198730"/>
            <a:ext cx="1597828" cy="1597828"/>
          </a:xfrm>
          <a:custGeom>
            <a:rect b="b" l="l" r="r" t="t"/>
            <a:pathLst>
              <a:path extrusionOk="0" h="2630170" w="2630169">
                <a:moveTo>
                  <a:pt x="1337337" y="0"/>
                </a:moveTo>
                <a:lnTo>
                  <a:pt x="1292464" y="0"/>
                </a:lnTo>
                <a:lnTo>
                  <a:pt x="1247612" y="1521"/>
                </a:lnTo>
                <a:lnTo>
                  <a:pt x="1202823" y="4565"/>
                </a:lnTo>
                <a:lnTo>
                  <a:pt x="1158139" y="9130"/>
                </a:lnTo>
                <a:lnTo>
                  <a:pt x="1113602" y="15217"/>
                </a:lnTo>
                <a:lnTo>
                  <a:pt x="1069254" y="22825"/>
                </a:lnTo>
                <a:lnTo>
                  <a:pt x="1025138" y="31955"/>
                </a:lnTo>
                <a:lnTo>
                  <a:pt x="981294" y="42607"/>
                </a:lnTo>
                <a:lnTo>
                  <a:pt x="937766" y="54781"/>
                </a:lnTo>
                <a:lnTo>
                  <a:pt x="894595" y="68476"/>
                </a:lnTo>
                <a:lnTo>
                  <a:pt x="851823" y="83693"/>
                </a:lnTo>
                <a:lnTo>
                  <a:pt x="809492" y="100432"/>
                </a:lnTo>
                <a:lnTo>
                  <a:pt x="767644" y="118692"/>
                </a:lnTo>
                <a:lnTo>
                  <a:pt x="726322" y="138475"/>
                </a:lnTo>
                <a:lnTo>
                  <a:pt x="685567" y="159778"/>
                </a:lnTo>
                <a:lnTo>
                  <a:pt x="645421" y="182604"/>
                </a:lnTo>
                <a:lnTo>
                  <a:pt x="605927" y="206951"/>
                </a:lnTo>
                <a:lnTo>
                  <a:pt x="567126" y="232820"/>
                </a:lnTo>
                <a:lnTo>
                  <a:pt x="529060" y="260211"/>
                </a:lnTo>
                <a:lnTo>
                  <a:pt x="491772" y="289123"/>
                </a:lnTo>
                <a:lnTo>
                  <a:pt x="455303" y="319557"/>
                </a:lnTo>
                <a:lnTo>
                  <a:pt x="419695" y="351513"/>
                </a:lnTo>
                <a:lnTo>
                  <a:pt x="384991" y="384990"/>
                </a:lnTo>
                <a:lnTo>
                  <a:pt x="351514" y="419695"/>
                </a:lnTo>
                <a:lnTo>
                  <a:pt x="319558" y="455302"/>
                </a:lnTo>
                <a:lnTo>
                  <a:pt x="289124" y="491771"/>
                </a:lnTo>
                <a:lnTo>
                  <a:pt x="260211" y="529060"/>
                </a:lnTo>
                <a:lnTo>
                  <a:pt x="232821" y="567125"/>
                </a:lnTo>
                <a:lnTo>
                  <a:pt x="206952" y="605926"/>
                </a:lnTo>
                <a:lnTo>
                  <a:pt x="182604" y="645421"/>
                </a:lnTo>
                <a:lnTo>
                  <a:pt x="159779" y="685567"/>
                </a:lnTo>
                <a:lnTo>
                  <a:pt x="138475" y="726322"/>
                </a:lnTo>
                <a:lnTo>
                  <a:pt x="118693" y="767644"/>
                </a:lnTo>
                <a:lnTo>
                  <a:pt x="100432" y="809492"/>
                </a:lnTo>
                <a:lnTo>
                  <a:pt x="83693" y="851823"/>
                </a:lnTo>
                <a:lnTo>
                  <a:pt x="68476" y="894595"/>
                </a:lnTo>
                <a:lnTo>
                  <a:pt x="54781" y="937766"/>
                </a:lnTo>
                <a:lnTo>
                  <a:pt x="42607" y="981294"/>
                </a:lnTo>
                <a:lnTo>
                  <a:pt x="31955" y="1025138"/>
                </a:lnTo>
                <a:lnTo>
                  <a:pt x="22825" y="1069255"/>
                </a:lnTo>
                <a:lnTo>
                  <a:pt x="15217" y="1113603"/>
                </a:lnTo>
                <a:lnTo>
                  <a:pt x="9130" y="1158140"/>
                </a:lnTo>
                <a:lnTo>
                  <a:pt x="4565" y="1202824"/>
                </a:lnTo>
                <a:lnTo>
                  <a:pt x="1521" y="1247613"/>
                </a:lnTo>
                <a:lnTo>
                  <a:pt x="0" y="1292465"/>
                </a:lnTo>
                <a:lnTo>
                  <a:pt x="0" y="1337338"/>
                </a:lnTo>
                <a:lnTo>
                  <a:pt x="1521" y="1382190"/>
                </a:lnTo>
                <a:lnTo>
                  <a:pt x="4565" y="1426979"/>
                </a:lnTo>
                <a:lnTo>
                  <a:pt x="9130" y="1471663"/>
                </a:lnTo>
                <a:lnTo>
                  <a:pt x="15217" y="1516200"/>
                </a:lnTo>
                <a:lnTo>
                  <a:pt x="22825" y="1560548"/>
                </a:lnTo>
                <a:lnTo>
                  <a:pt x="31955" y="1604664"/>
                </a:lnTo>
                <a:lnTo>
                  <a:pt x="42607" y="1648508"/>
                </a:lnTo>
                <a:lnTo>
                  <a:pt x="54781" y="1692036"/>
                </a:lnTo>
                <a:lnTo>
                  <a:pt x="68476" y="1735208"/>
                </a:lnTo>
                <a:lnTo>
                  <a:pt x="83693" y="1777980"/>
                </a:lnTo>
                <a:lnTo>
                  <a:pt x="100432" y="1820311"/>
                </a:lnTo>
                <a:lnTo>
                  <a:pt x="118693" y="1862158"/>
                </a:lnTo>
                <a:lnTo>
                  <a:pt x="138475" y="1903480"/>
                </a:lnTo>
                <a:lnTo>
                  <a:pt x="159779" y="1944236"/>
                </a:lnTo>
                <a:lnTo>
                  <a:pt x="182604" y="1984381"/>
                </a:lnTo>
                <a:lnTo>
                  <a:pt x="206952" y="2023876"/>
                </a:lnTo>
                <a:lnTo>
                  <a:pt x="232821" y="2062677"/>
                </a:lnTo>
                <a:lnTo>
                  <a:pt x="260211" y="2100743"/>
                </a:lnTo>
                <a:lnTo>
                  <a:pt x="289124" y="2138031"/>
                </a:lnTo>
                <a:lnTo>
                  <a:pt x="319558" y="2174500"/>
                </a:lnTo>
                <a:lnTo>
                  <a:pt x="351514" y="2210107"/>
                </a:lnTo>
                <a:lnTo>
                  <a:pt x="384991" y="2244811"/>
                </a:lnTo>
                <a:lnTo>
                  <a:pt x="419695" y="2278289"/>
                </a:lnTo>
                <a:lnTo>
                  <a:pt x="455303" y="2310245"/>
                </a:lnTo>
                <a:lnTo>
                  <a:pt x="491772" y="2340679"/>
                </a:lnTo>
                <a:lnTo>
                  <a:pt x="529060" y="2369591"/>
                </a:lnTo>
                <a:lnTo>
                  <a:pt x="567126" y="2396982"/>
                </a:lnTo>
                <a:lnTo>
                  <a:pt x="605927" y="2422851"/>
                </a:lnTo>
                <a:lnTo>
                  <a:pt x="645421" y="2447198"/>
                </a:lnTo>
                <a:lnTo>
                  <a:pt x="685567" y="2470024"/>
                </a:lnTo>
                <a:lnTo>
                  <a:pt x="726322" y="2491328"/>
                </a:lnTo>
                <a:lnTo>
                  <a:pt x="767644" y="2511110"/>
                </a:lnTo>
                <a:lnTo>
                  <a:pt x="809492" y="2529370"/>
                </a:lnTo>
                <a:lnTo>
                  <a:pt x="851823" y="2546109"/>
                </a:lnTo>
                <a:lnTo>
                  <a:pt x="894595" y="2561326"/>
                </a:lnTo>
                <a:lnTo>
                  <a:pt x="937766" y="2575022"/>
                </a:lnTo>
                <a:lnTo>
                  <a:pt x="981294" y="2587195"/>
                </a:lnTo>
                <a:lnTo>
                  <a:pt x="1025138" y="2597847"/>
                </a:lnTo>
                <a:lnTo>
                  <a:pt x="1069254" y="2606978"/>
                </a:lnTo>
                <a:lnTo>
                  <a:pt x="1113602" y="2614586"/>
                </a:lnTo>
                <a:lnTo>
                  <a:pt x="1158139" y="2620673"/>
                </a:lnTo>
                <a:lnTo>
                  <a:pt x="1202823" y="2625238"/>
                </a:lnTo>
                <a:lnTo>
                  <a:pt x="1247612" y="2628281"/>
                </a:lnTo>
                <a:lnTo>
                  <a:pt x="1292464" y="2629803"/>
                </a:lnTo>
                <a:lnTo>
                  <a:pt x="1337337" y="2629803"/>
                </a:lnTo>
                <a:lnTo>
                  <a:pt x="1382189" y="2628281"/>
                </a:lnTo>
                <a:lnTo>
                  <a:pt x="1426978" y="2625238"/>
                </a:lnTo>
                <a:lnTo>
                  <a:pt x="1471661" y="2620673"/>
                </a:lnTo>
                <a:lnTo>
                  <a:pt x="1516198" y="2614586"/>
                </a:lnTo>
                <a:lnTo>
                  <a:pt x="1560546" y="2606978"/>
                </a:lnTo>
                <a:lnTo>
                  <a:pt x="1604663" y="2597847"/>
                </a:lnTo>
                <a:lnTo>
                  <a:pt x="1648506" y="2587195"/>
                </a:lnTo>
                <a:lnTo>
                  <a:pt x="1692034" y="2575022"/>
                </a:lnTo>
                <a:lnTo>
                  <a:pt x="1735206" y="2561326"/>
                </a:lnTo>
                <a:lnTo>
                  <a:pt x="1777977" y="2546109"/>
                </a:lnTo>
                <a:lnTo>
                  <a:pt x="1820308" y="2529370"/>
                </a:lnTo>
                <a:lnTo>
                  <a:pt x="1862156" y="2511110"/>
                </a:lnTo>
                <a:lnTo>
                  <a:pt x="1903478" y="2491328"/>
                </a:lnTo>
                <a:lnTo>
                  <a:pt x="1944233" y="2470024"/>
                </a:lnTo>
                <a:lnTo>
                  <a:pt x="1984379" y="2447198"/>
                </a:lnTo>
                <a:lnTo>
                  <a:pt x="2023873" y="2422851"/>
                </a:lnTo>
                <a:lnTo>
                  <a:pt x="2062674" y="2396982"/>
                </a:lnTo>
                <a:lnTo>
                  <a:pt x="2100740" y="2369591"/>
                </a:lnTo>
                <a:lnTo>
                  <a:pt x="2138028" y="2340679"/>
                </a:lnTo>
                <a:lnTo>
                  <a:pt x="2174497" y="2310245"/>
                </a:lnTo>
                <a:lnTo>
                  <a:pt x="2210105" y="2278289"/>
                </a:lnTo>
                <a:lnTo>
                  <a:pt x="2244809" y="2244811"/>
                </a:lnTo>
                <a:lnTo>
                  <a:pt x="2278287" y="2210107"/>
                </a:lnTo>
                <a:lnTo>
                  <a:pt x="2310242" y="2174500"/>
                </a:lnTo>
                <a:lnTo>
                  <a:pt x="2340677" y="2138031"/>
                </a:lnTo>
                <a:lnTo>
                  <a:pt x="2369589" y="2100743"/>
                </a:lnTo>
                <a:lnTo>
                  <a:pt x="2396980" y="2062677"/>
                </a:lnTo>
                <a:lnTo>
                  <a:pt x="2422849" y="2023876"/>
                </a:lnTo>
                <a:lnTo>
                  <a:pt x="2447196" y="1984381"/>
                </a:lnTo>
                <a:lnTo>
                  <a:pt x="2470022" y="1944236"/>
                </a:lnTo>
                <a:lnTo>
                  <a:pt x="2491325" y="1903480"/>
                </a:lnTo>
                <a:lnTo>
                  <a:pt x="2511108" y="1862158"/>
                </a:lnTo>
                <a:lnTo>
                  <a:pt x="2529368" y="1820311"/>
                </a:lnTo>
                <a:lnTo>
                  <a:pt x="2546107" y="1777980"/>
                </a:lnTo>
                <a:lnTo>
                  <a:pt x="2561324" y="1735208"/>
                </a:lnTo>
                <a:lnTo>
                  <a:pt x="2575019" y="1692036"/>
                </a:lnTo>
                <a:lnTo>
                  <a:pt x="2587193" y="1648508"/>
                </a:lnTo>
                <a:lnTo>
                  <a:pt x="2597845" y="1604664"/>
                </a:lnTo>
                <a:lnTo>
                  <a:pt x="2606975" y="1560548"/>
                </a:lnTo>
                <a:lnTo>
                  <a:pt x="2614584" y="1516200"/>
                </a:lnTo>
                <a:lnTo>
                  <a:pt x="2620671" y="1471663"/>
                </a:lnTo>
                <a:lnTo>
                  <a:pt x="2625236" y="1426979"/>
                </a:lnTo>
                <a:lnTo>
                  <a:pt x="2628279" y="1382190"/>
                </a:lnTo>
                <a:lnTo>
                  <a:pt x="2629801" y="1337338"/>
                </a:lnTo>
                <a:lnTo>
                  <a:pt x="2629801" y="1292465"/>
                </a:lnTo>
                <a:lnTo>
                  <a:pt x="2628279" y="1247613"/>
                </a:lnTo>
                <a:lnTo>
                  <a:pt x="2625236" y="1202824"/>
                </a:lnTo>
                <a:lnTo>
                  <a:pt x="2620671" y="1158140"/>
                </a:lnTo>
                <a:lnTo>
                  <a:pt x="2614584" y="1113603"/>
                </a:lnTo>
                <a:lnTo>
                  <a:pt x="2606975" y="1069255"/>
                </a:lnTo>
                <a:lnTo>
                  <a:pt x="2597845" y="1025138"/>
                </a:lnTo>
                <a:lnTo>
                  <a:pt x="2587193" y="981294"/>
                </a:lnTo>
                <a:lnTo>
                  <a:pt x="2575019" y="937766"/>
                </a:lnTo>
                <a:lnTo>
                  <a:pt x="2561324" y="894595"/>
                </a:lnTo>
                <a:lnTo>
                  <a:pt x="2546107" y="851823"/>
                </a:lnTo>
                <a:lnTo>
                  <a:pt x="2529368" y="809492"/>
                </a:lnTo>
                <a:lnTo>
                  <a:pt x="2511108" y="767644"/>
                </a:lnTo>
                <a:lnTo>
                  <a:pt x="2491325" y="726322"/>
                </a:lnTo>
                <a:lnTo>
                  <a:pt x="2470022" y="685567"/>
                </a:lnTo>
                <a:lnTo>
                  <a:pt x="2447196" y="645421"/>
                </a:lnTo>
                <a:lnTo>
                  <a:pt x="2422849" y="605926"/>
                </a:lnTo>
                <a:lnTo>
                  <a:pt x="2396980" y="567125"/>
                </a:lnTo>
                <a:lnTo>
                  <a:pt x="2369589" y="529060"/>
                </a:lnTo>
                <a:lnTo>
                  <a:pt x="2340677" y="491771"/>
                </a:lnTo>
                <a:lnTo>
                  <a:pt x="2310242" y="455302"/>
                </a:lnTo>
                <a:lnTo>
                  <a:pt x="2278287" y="419695"/>
                </a:lnTo>
                <a:lnTo>
                  <a:pt x="2244809" y="384990"/>
                </a:lnTo>
                <a:lnTo>
                  <a:pt x="2210105" y="351513"/>
                </a:lnTo>
                <a:lnTo>
                  <a:pt x="2174497" y="319557"/>
                </a:lnTo>
                <a:lnTo>
                  <a:pt x="2138028" y="289123"/>
                </a:lnTo>
                <a:lnTo>
                  <a:pt x="2100740" y="260211"/>
                </a:lnTo>
                <a:lnTo>
                  <a:pt x="2062674" y="232820"/>
                </a:lnTo>
                <a:lnTo>
                  <a:pt x="2023873" y="206951"/>
                </a:lnTo>
                <a:lnTo>
                  <a:pt x="1984379" y="182604"/>
                </a:lnTo>
                <a:lnTo>
                  <a:pt x="1944233" y="159778"/>
                </a:lnTo>
                <a:lnTo>
                  <a:pt x="1903478" y="138475"/>
                </a:lnTo>
                <a:lnTo>
                  <a:pt x="1862156" y="118692"/>
                </a:lnTo>
                <a:lnTo>
                  <a:pt x="1820308" y="100432"/>
                </a:lnTo>
                <a:lnTo>
                  <a:pt x="1777977" y="83693"/>
                </a:lnTo>
                <a:lnTo>
                  <a:pt x="1735206" y="68476"/>
                </a:lnTo>
                <a:lnTo>
                  <a:pt x="1692034" y="54781"/>
                </a:lnTo>
                <a:lnTo>
                  <a:pt x="1648506" y="42607"/>
                </a:lnTo>
                <a:lnTo>
                  <a:pt x="1604663" y="31955"/>
                </a:lnTo>
                <a:lnTo>
                  <a:pt x="1560546" y="22825"/>
                </a:lnTo>
                <a:lnTo>
                  <a:pt x="1516198" y="15217"/>
                </a:lnTo>
                <a:lnTo>
                  <a:pt x="1471661" y="9130"/>
                </a:lnTo>
                <a:lnTo>
                  <a:pt x="1426978" y="4565"/>
                </a:lnTo>
                <a:lnTo>
                  <a:pt x="1382189" y="1521"/>
                </a:lnTo>
                <a:lnTo>
                  <a:pt x="1337337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394" name="Google Shape;5394;g27a17394344_1_5730"/>
          <p:cNvSpPr txBox="1"/>
          <p:nvPr/>
        </p:nvSpPr>
        <p:spPr>
          <a:xfrm>
            <a:off x="9091352" y="4355972"/>
            <a:ext cx="8211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165100" lvl="0" marL="12700" marR="0" rtl="0" algn="l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5" name="Google Shape;5395;g27a17394344_1_5730"/>
          <p:cNvSpPr/>
          <p:nvPr/>
        </p:nvSpPr>
        <p:spPr>
          <a:xfrm>
            <a:off x="3872979" y="4609241"/>
            <a:ext cx="4454013" cy="204068"/>
          </a:xfrm>
          <a:custGeom>
            <a:rect b="b" l="l" r="r" t="t"/>
            <a:pathLst>
              <a:path extrusionOk="0" h="335915" w="7331709">
                <a:moveTo>
                  <a:pt x="7150724" y="0"/>
                </a:moveTo>
                <a:lnTo>
                  <a:pt x="7150724" y="126193"/>
                </a:lnTo>
                <a:lnTo>
                  <a:pt x="0" y="126193"/>
                </a:lnTo>
                <a:lnTo>
                  <a:pt x="0" y="209176"/>
                </a:lnTo>
                <a:lnTo>
                  <a:pt x="7150724" y="209176"/>
                </a:lnTo>
                <a:lnTo>
                  <a:pt x="7150724" y="335368"/>
                </a:lnTo>
                <a:lnTo>
                  <a:pt x="7331336" y="167684"/>
                </a:lnTo>
                <a:lnTo>
                  <a:pt x="715072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5396" name="Google Shape;5396;g27a17394344_1_5730"/>
          <p:cNvGrpSpPr/>
          <p:nvPr/>
        </p:nvGrpSpPr>
        <p:grpSpPr>
          <a:xfrm>
            <a:off x="9278844" y="3975763"/>
            <a:ext cx="1489396" cy="1553291"/>
            <a:chOff x="15301523" y="6556338"/>
            <a:chExt cx="2456128" cy="2561495"/>
          </a:xfrm>
        </p:grpSpPr>
        <p:pic>
          <p:nvPicPr>
            <p:cNvPr id="5397" name="Google Shape;5397;g27a17394344_1_57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301523" y="8384872"/>
              <a:ext cx="732961" cy="7329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8" name="Google Shape;5398;g27a17394344_1_5730"/>
            <p:cNvSpPr/>
            <p:nvPr/>
          </p:nvSpPr>
          <p:spPr>
            <a:xfrm>
              <a:off x="16896592" y="6556338"/>
              <a:ext cx="861059" cy="377825"/>
            </a:xfrm>
            <a:custGeom>
              <a:rect b="b" l="l" r="r" t="t"/>
              <a:pathLst>
                <a:path extrusionOk="0" h="377825" w="861059">
                  <a:moveTo>
                    <a:pt x="0" y="377691"/>
                  </a:moveTo>
                  <a:lnTo>
                    <a:pt x="35200" y="322781"/>
                  </a:lnTo>
                  <a:lnTo>
                    <a:pt x="62544" y="288397"/>
                  </a:lnTo>
                  <a:lnTo>
                    <a:pt x="91677" y="255948"/>
                  </a:lnTo>
                  <a:lnTo>
                    <a:pt x="122596" y="225435"/>
                  </a:lnTo>
                  <a:lnTo>
                    <a:pt x="155304" y="196858"/>
                  </a:lnTo>
                  <a:lnTo>
                    <a:pt x="189799" y="170216"/>
                  </a:lnTo>
                  <a:lnTo>
                    <a:pt x="226081" y="145510"/>
                  </a:lnTo>
                  <a:lnTo>
                    <a:pt x="264152" y="122739"/>
                  </a:lnTo>
                  <a:lnTo>
                    <a:pt x="304010" y="101904"/>
                  </a:lnTo>
                  <a:lnTo>
                    <a:pt x="345655" y="83004"/>
                  </a:lnTo>
                  <a:lnTo>
                    <a:pt x="389088" y="66040"/>
                  </a:lnTo>
                  <a:lnTo>
                    <a:pt x="434309" y="51011"/>
                  </a:lnTo>
                  <a:lnTo>
                    <a:pt x="481318" y="37918"/>
                  </a:lnTo>
                  <a:lnTo>
                    <a:pt x="530114" y="26760"/>
                  </a:lnTo>
                  <a:lnTo>
                    <a:pt x="580698" y="17537"/>
                  </a:lnTo>
                  <a:lnTo>
                    <a:pt x="633070" y="10250"/>
                  </a:lnTo>
                  <a:lnTo>
                    <a:pt x="687230" y="4898"/>
                  </a:lnTo>
                  <a:lnTo>
                    <a:pt x="743177" y="1481"/>
                  </a:lnTo>
                  <a:lnTo>
                    <a:pt x="800912" y="0"/>
                  </a:lnTo>
                  <a:lnTo>
                    <a:pt x="860435" y="45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99" name="Google Shape;5399;g27a17394344_1_5730"/>
            <p:cNvSpPr/>
            <p:nvPr/>
          </p:nvSpPr>
          <p:spPr>
            <a:xfrm>
              <a:off x="16825236" y="6874941"/>
              <a:ext cx="159384" cy="196850"/>
            </a:xfrm>
            <a:custGeom>
              <a:rect b="b" l="l" r="r" t="t"/>
              <a:pathLst>
                <a:path extrusionOk="0" h="196850" w="159384">
                  <a:moveTo>
                    <a:pt x="2921" y="0"/>
                  </a:moveTo>
                  <a:lnTo>
                    <a:pt x="0" y="196651"/>
                  </a:lnTo>
                  <a:lnTo>
                    <a:pt x="159073" y="80998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400" name="Google Shape;5400;g27a17394344_1_5730"/>
          <p:cNvSpPr txBox="1"/>
          <p:nvPr/>
        </p:nvSpPr>
        <p:spPr>
          <a:xfrm>
            <a:off x="5415068" y="4347158"/>
            <a:ext cx="854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1" name="Google Shape;5401;g27a17394344_1_5730"/>
          <p:cNvSpPr/>
          <p:nvPr/>
        </p:nvSpPr>
        <p:spPr>
          <a:xfrm>
            <a:off x="3872979" y="5179565"/>
            <a:ext cx="4454013" cy="204068"/>
          </a:xfrm>
          <a:custGeom>
            <a:rect b="b" l="l" r="r" t="t"/>
            <a:pathLst>
              <a:path extrusionOk="0" h="335915" w="7331709">
                <a:moveTo>
                  <a:pt x="180611" y="0"/>
                </a:moveTo>
                <a:lnTo>
                  <a:pt x="0" y="167683"/>
                </a:lnTo>
                <a:lnTo>
                  <a:pt x="180611" y="335368"/>
                </a:lnTo>
                <a:lnTo>
                  <a:pt x="180611" y="209175"/>
                </a:lnTo>
                <a:lnTo>
                  <a:pt x="7331336" y="209175"/>
                </a:lnTo>
                <a:lnTo>
                  <a:pt x="7331336" y="126191"/>
                </a:lnTo>
                <a:lnTo>
                  <a:pt x="180611" y="126191"/>
                </a:lnTo>
                <a:lnTo>
                  <a:pt x="180611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402" name="Google Shape;5402;g27a17394344_1_5730"/>
          <p:cNvSpPr/>
          <p:nvPr/>
        </p:nvSpPr>
        <p:spPr>
          <a:xfrm>
            <a:off x="2188956" y="1524833"/>
            <a:ext cx="7827892" cy="1766406"/>
          </a:xfrm>
          <a:custGeom>
            <a:rect b="b" l="l" r="r" t="t"/>
            <a:pathLst>
              <a:path extrusionOk="0" h="2907665" w="12885419">
                <a:moveTo>
                  <a:pt x="12885105" y="0"/>
                </a:moveTo>
                <a:lnTo>
                  <a:pt x="0" y="0"/>
                </a:lnTo>
                <a:lnTo>
                  <a:pt x="0" y="2907606"/>
                </a:lnTo>
                <a:lnTo>
                  <a:pt x="12885105" y="2907606"/>
                </a:lnTo>
                <a:lnTo>
                  <a:pt x="12885105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403" name="Google Shape;5403;g27a17394344_1_5730"/>
          <p:cNvSpPr txBox="1"/>
          <p:nvPr/>
        </p:nvSpPr>
        <p:spPr>
          <a:xfrm>
            <a:off x="2885927" y="1810930"/>
            <a:ext cx="63420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4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synchronous </a:t>
            </a: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avaScript </a:t>
            </a: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ML: Allows us to communicate with remote web servers in an </a:t>
            </a: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asynchronous way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With AJAX calls, we can </a:t>
            </a: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request data 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from web servers dynamically.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04" name="Google Shape;5404;g27a17394344_1_5730"/>
          <p:cNvGrpSpPr/>
          <p:nvPr/>
        </p:nvGrpSpPr>
        <p:grpSpPr>
          <a:xfrm>
            <a:off x="5927898" y="3975763"/>
            <a:ext cx="565417" cy="312570"/>
            <a:chOff x="9775557" y="6556338"/>
            <a:chExt cx="932416" cy="515452"/>
          </a:xfrm>
        </p:grpSpPr>
        <p:sp>
          <p:nvSpPr>
            <p:cNvPr id="5405" name="Google Shape;5405;g27a17394344_1_5730"/>
            <p:cNvSpPr/>
            <p:nvPr/>
          </p:nvSpPr>
          <p:spPr>
            <a:xfrm>
              <a:off x="9846914" y="6556338"/>
              <a:ext cx="861059" cy="377825"/>
            </a:xfrm>
            <a:custGeom>
              <a:rect b="b" l="l" r="r" t="t"/>
              <a:pathLst>
                <a:path extrusionOk="0" h="377825" w="861059">
                  <a:moveTo>
                    <a:pt x="0" y="377691"/>
                  </a:moveTo>
                  <a:lnTo>
                    <a:pt x="35200" y="322781"/>
                  </a:lnTo>
                  <a:lnTo>
                    <a:pt x="62544" y="288397"/>
                  </a:lnTo>
                  <a:lnTo>
                    <a:pt x="91677" y="255948"/>
                  </a:lnTo>
                  <a:lnTo>
                    <a:pt x="122596" y="225435"/>
                  </a:lnTo>
                  <a:lnTo>
                    <a:pt x="155304" y="196858"/>
                  </a:lnTo>
                  <a:lnTo>
                    <a:pt x="189799" y="170216"/>
                  </a:lnTo>
                  <a:lnTo>
                    <a:pt x="226081" y="145510"/>
                  </a:lnTo>
                  <a:lnTo>
                    <a:pt x="264152" y="122739"/>
                  </a:lnTo>
                  <a:lnTo>
                    <a:pt x="304010" y="101904"/>
                  </a:lnTo>
                  <a:lnTo>
                    <a:pt x="345655" y="83004"/>
                  </a:lnTo>
                  <a:lnTo>
                    <a:pt x="389088" y="66040"/>
                  </a:lnTo>
                  <a:lnTo>
                    <a:pt x="434309" y="51011"/>
                  </a:lnTo>
                  <a:lnTo>
                    <a:pt x="481318" y="37918"/>
                  </a:lnTo>
                  <a:lnTo>
                    <a:pt x="530114" y="26760"/>
                  </a:lnTo>
                  <a:lnTo>
                    <a:pt x="580698" y="17537"/>
                  </a:lnTo>
                  <a:lnTo>
                    <a:pt x="633070" y="10250"/>
                  </a:lnTo>
                  <a:lnTo>
                    <a:pt x="687230" y="4898"/>
                  </a:lnTo>
                  <a:lnTo>
                    <a:pt x="743177" y="1481"/>
                  </a:lnTo>
                  <a:lnTo>
                    <a:pt x="800912" y="0"/>
                  </a:lnTo>
                  <a:lnTo>
                    <a:pt x="860435" y="45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406" name="Google Shape;5406;g27a17394344_1_5730"/>
            <p:cNvSpPr/>
            <p:nvPr/>
          </p:nvSpPr>
          <p:spPr>
            <a:xfrm>
              <a:off x="9775557" y="6874940"/>
              <a:ext cx="159384" cy="196850"/>
            </a:xfrm>
            <a:custGeom>
              <a:rect b="b" l="l" r="r" t="t"/>
              <a:pathLst>
                <a:path extrusionOk="0" h="196850" w="159384">
                  <a:moveTo>
                    <a:pt x="2922" y="0"/>
                  </a:moveTo>
                  <a:lnTo>
                    <a:pt x="0" y="196652"/>
                  </a:lnTo>
                  <a:lnTo>
                    <a:pt x="159075" y="80999"/>
                  </a:lnTo>
                  <a:lnTo>
                    <a:pt x="292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407" name="Google Shape;5407;g27a17394344_1_5730"/>
          <p:cNvSpPr txBox="1"/>
          <p:nvPr/>
        </p:nvSpPr>
        <p:spPr>
          <a:xfrm>
            <a:off x="6619914" y="3855820"/>
            <a:ext cx="1595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Asking for some data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8" name="Google Shape;5408;g27a17394344_1_57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9415" y="3882569"/>
            <a:ext cx="165088" cy="1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9" name="Google Shape;5409;g27a17394344_1_57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8965" y="3882569"/>
            <a:ext cx="165088" cy="1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0" name="Google Shape;5410;g27a17394344_1_57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42166" y="3882569"/>
            <a:ext cx="165088" cy="1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1" name="Google Shape;5411;g27a17394344_1_5730"/>
          <p:cNvGrpSpPr/>
          <p:nvPr/>
        </p:nvGrpSpPr>
        <p:grpSpPr>
          <a:xfrm>
            <a:off x="5841358" y="5728409"/>
            <a:ext cx="583877" cy="292065"/>
            <a:chOff x="9632846" y="9446585"/>
            <a:chExt cx="962858" cy="481638"/>
          </a:xfrm>
        </p:grpSpPr>
        <p:sp>
          <p:nvSpPr>
            <p:cNvPr id="5412" name="Google Shape;5412;g27a17394344_1_5730"/>
            <p:cNvSpPr/>
            <p:nvPr/>
          </p:nvSpPr>
          <p:spPr>
            <a:xfrm>
              <a:off x="9702259" y="9585323"/>
              <a:ext cx="893445" cy="342900"/>
            </a:xfrm>
            <a:custGeom>
              <a:rect b="b" l="l" r="r" t="t"/>
              <a:pathLst>
                <a:path extrusionOk="0" h="342900" w="893445">
                  <a:moveTo>
                    <a:pt x="0" y="0"/>
                  </a:moveTo>
                  <a:lnTo>
                    <a:pt x="34099" y="53399"/>
                  </a:lnTo>
                  <a:lnTo>
                    <a:pt x="60912" y="86091"/>
                  </a:lnTo>
                  <a:lnTo>
                    <a:pt x="89768" y="116822"/>
                  </a:lnTo>
                  <a:lnTo>
                    <a:pt x="120667" y="145593"/>
                  </a:lnTo>
                  <a:lnTo>
                    <a:pt x="153610" y="172404"/>
                  </a:lnTo>
                  <a:lnTo>
                    <a:pt x="188595" y="197256"/>
                  </a:lnTo>
                  <a:lnTo>
                    <a:pt x="225625" y="220147"/>
                  </a:lnTo>
                  <a:lnTo>
                    <a:pt x="264697" y="241078"/>
                  </a:lnTo>
                  <a:lnTo>
                    <a:pt x="305813" y="260049"/>
                  </a:lnTo>
                  <a:lnTo>
                    <a:pt x="348972" y="277060"/>
                  </a:lnTo>
                  <a:lnTo>
                    <a:pt x="394175" y="292111"/>
                  </a:lnTo>
                  <a:lnTo>
                    <a:pt x="441421" y="305203"/>
                  </a:lnTo>
                  <a:lnTo>
                    <a:pt x="490710" y="316334"/>
                  </a:lnTo>
                  <a:lnTo>
                    <a:pt x="542043" y="325506"/>
                  </a:lnTo>
                  <a:lnTo>
                    <a:pt x="595419" y="332718"/>
                  </a:lnTo>
                  <a:lnTo>
                    <a:pt x="650839" y="337971"/>
                  </a:lnTo>
                  <a:lnTo>
                    <a:pt x="708302" y="341264"/>
                  </a:lnTo>
                  <a:lnTo>
                    <a:pt x="767809" y="342597"/>
                  </a:lnTo>
                  <a:lnTo>
                    <a:pt x="829359" y="341970"/>
                  </a:lnTo>
                  <a:lnTo>
                    <a:pt x="892953" y="339384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413" name="Google Shape;5413;g27a17394344_1_5730"/>
            <p:cNvSpPr/>
            <p:nvPr/>
          </p:nvSpPr>
          <p:spPr>
            <a:xfrm>
              <a:off x="9632846" y="9446585"/>
              <a:ext cx="157479" cy="196850"/>
            </a:xfrm>
            <a:custGeom>
              <a:rect b="b" l="l" r="r" t="t"/>
              <a:pathLst>
                <a:path extrusionOk="0" h="196850" w="157479">
                  <a:moveTo>
                    <a:pt x="367" y="0"/>
                  </a:moveTo>
                  <a:lnTo>
                    <a:pt x="0" y="196674"/>
                  </a:lnTo>
                  <a:lnTo>
                    <a:pt x="157486" y="118297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414" name="Google Shape;5414;g27a17394344_1_5730"/>
          <p:cNvSpPr txBox="1"/>
          <p:nvPr/>
        </p:nvSpPr>
        <p:spPr>
          <a:xfrm>
            <a:off x="5346560" y="5427543"/>
            <a:ext cx="25779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193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Sending data back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5" name="Google Shape;5415;g27a17394344_1_57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9893" y="5940586"/>
            <a:ext cx="165088" cy="1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6" name="Google Shape;5416;g27a17394344_1_57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9443" y="5940586"/>
            <a:ext cx="165088" cy="1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7" name="Google Shape;5417;g27a17394344_1_57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52644" y="5940586"/>
            <a:ext cx="165088" cy="165088"/>
          </a:xfrm>
          <a:prstGeom prst="rect">
            <a:avLst/>
          </a:prstGeom>
          <a:noFill/>
          <a:ln>
            <a:noFill/>
          </a:ln>
        </p:spPr>
      </p:pic>
      <p:sp>
        <p:nvSpPr>
          <p:cNvPr id="5418" name="Google Shape;5418;g27a17394344_1_5730"/>
          <p:cNvSpPr txBox="1"/>
          <p:nvPr/>
        </p:nvSpPr>
        <p:spPr>
          <a:xfrm>
            <a:off x="6449410" y="4347158"/>
            <a:ext cx="1645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(GET / POST / etc.)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9" name="Google Shape;5419;g27a17394344_1_5730"/>
          <p:cNvGrpSpPr/>
          <p:nvPr/>
        </p:nvGrpSpPr>
        <p:grpSpPr>
          <a:xfrm>
            <a:off x="1245113" y="695519"/>
            <a:ext cx="2692468" cy="1940341"/>
            <a:chOff x="2053143" y="1146964"/>
            <a:chExt cx="4440086" cy="3199771"/>
          </a:xfrm>
        </p:grpSpPr>
        <p:pic>
          <p:nvPicPr>
            <p:cNvPr id="5420" name="Google Shape;5420;g27a17394344_1_57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053143" y="1146964"/>
              <a:ext cx="4440086" cy="3199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1" name="Google Shape;5421;g27a17394344_1_57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02246" y="1734623"/>
              <a:ext cx="2741876" cy="15015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22" name="Google Shape;5422;g27a17394344_1_5730"/>
          <p:cNvSpPr txBox="1"/>
          <p:nvPr/>
        </p:nvSpPr>
        <p:spPr>
          <a:xfrm rot="-599784">
            <a:off x="2255546" y="1341410"/>
            <a:ext cx="687842" cy="38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AJAX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3" name="Google Shape;5423;g27a17394344_1_5730"/>
          <p:cNvSpPr txBox="1"/>
          <p:nvPr/>
        </p:nvSpPr>
        <p:spPr>
          <a:xfrm>
            <a:off x="10895146" y="3699973"/>
            <a:ext cx="8031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Usually a web API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7a17394344_1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7a17394344_1_374"/>
          <p:cNvSpPr txBox="1"/>
          <p:nvPr/>
        </p:nvSpPr>
        <p:spPr>
          <a:xfrm>
            <a:off x="7037127" y="1526583"/>
            <a:ext cx="421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JAVASCRIPT FUNDAMENTALS – PART 1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DATA TYPES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7a17394344_1_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7a17394344_1_3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7" name="Shape 5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" name="Google Shape;5428;g27a17394344_1_5768"/>
          <p:cNvSpPr txBox="1"/>
          <p:nvPr>
            <p:ph type="title"/>
          </p:nvPr>
        </p:nvSpPr>
        <p:spPr>
          <a:xfrm>
            <a:off x="365872" y="157387"/>
            <a:ext cx="3835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API?</a:t>
            </a:r>
            <a:endParaRPr/>
          </a:p>
        </p:txBody>
      </p:sp>
      <p:grpSp>
        <p:nvGrpSpPr>
          <p:cNvPr id="5429" name="Google Shape;5429;g27a17394344_1_5768"/>
          <p:cNvGrpSpPr/>
          <p:nvPr/>
        </p:nvGrpSpPr>
        <p:grpSpPr>
          <a:xfrm>
            <a:off x="689125" y="1555979"/>
            <a:ext cx="6226870" cy="4680837"/>
            <a:chOff x="1136420" y="2565928"/>
            <a:chExt cx="10268585" cy="7719059"/>
          </a:xfrm>
        </p:grpSpPr>
        <p:sp>
          <p:nvSpPr>
            <p:cNvPr id="5430" name="Google Shape;5430;g27a17394344_1_5768"/>
            <p:cNvSpPr/>
            <p:nvPr/>
          </p:nvSpPr>
          <p:spPr>
            <a:xfrm>
              <a:off x="1136420" y="2565928"/>
              <a:ext cx="10268585" cy="7719059"/>
            </a:xfrm>
            <a:custGeom>
              <a:rect b="b" l="l" r="r" t="t"/>
              <a:pathLst>
                <a:path extrusionOk="0" h="7719059" w="10268585">
                  <a:moveTo>
                    <a:pt x="10268221" y="0"/>
                  </a:moveTo>
                  <a:lnTo>
                    <a:pt x="0" y="0"/>
                  </a:lnTo>
                  <a:lnTo>
                    <a:pt x="0" y="7718807"/>
                  </a:lnTo>
                  <a:lnTo>
                    <a:pt x="10268221" y="7718807"/>
                  </a:lnTo>
                  <a:lnTo>
                    <a:pt x="10268221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431" name="Google Shape;5431;g27a17394344_1_5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173" y="3527272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32" name="Google Shape;5432;g27a17394344_1_5768"/>
          <p:cNvSpPr txBox="1"/>
          <p:nvPr/>
        </p:nvSpPr>
        <p:spPr>
          <a:xfrm>
            <a:off x="1513970" y="2039220"/>
            <a:ext cx="4885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pplication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rogramming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nterface: Piece of software that can be used by another piece of software, in order to allow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applications to talk to each other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3" name="Google Shape;5433;g27a17394344_1_5768"/>
          <p:cNvGrpSpPr/>
          <p:nvPr/>
        </p:nvGrpSpPr>
        <p:grpSpPr>
          <a:xfrm>
            <a:off x="0" y="704886"/>
            <a:ext cx="2532220" cy="4690098"/>
            <a:chOff x="0" y="1162411"/>
            <a:chExt cx="4175825" cy="7734331"/>
          </a:xfrm>
        </p:grpSpPr>
        <p:pic>
          <p:nvPicPr>
            <p:cNvPr id="5434" name="Google Shape;5434;g27a17394344_1_5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173" y="5416220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5" name="Google Shape;5435;g27a17394344_1_5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173" y="7215118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6" name="Google Shape;5436;g27a17394344_1_5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173" y="8614029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7" name="Google Shape;5437;g27a17394344_1_57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162411"/>
              <a:ext cx="4175825" cy="3199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8" name="Google Shape;5438;g27a17394344_1_57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843" y="1750070"/>
              <a:ext cx="2741876" cy="15015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39" name="Google Shape;5439;g27a17394344_1_5768"/>
          <p:cNvSpPr txBox="1"/>
          <p:nvPr/>
        </p:nvSpPr>
        <p:spPr>
          <a:xfrm>
            <a:off x="1513970" y="3253255"/>
            <a:ext cx="4589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There are be many types of APIs in web development: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0" name="Google Shape;5440;g27a17394344_1_5768"/>
          <p:cNvSpPr txBox="1"/>
          <p:nvPr/>
        </p:nvSpPr>
        <p:spPr>
          <a:xfrm>
            <a:off x="1513970" y="4275533"/>
            <a:ext cx="49851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“Online” API: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Application running on a server, that receives requests for data, and sends data back as response;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1" name="Google Shape;5441;g27a17394344_1_5768"/>
          <p:cNvSpPr txBox="1"/>
          <p:nvPr/>
        </p:nvSpPr>
        <p:spPr>
          <a:xfrm>
            <a:off x="1513970" y="5123834"/>
            <a:ext cx="45930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can build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our own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web APIs (requires back-end development, e.g. with node.js) or use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3rd-party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APIs.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2" name="Google Shape;5442;g27a17394344_1_5768"/>
          <p:cNvSpPr txBox="1"/>
          <p:nvPr/>
        </p:nvSpPr>
        <p:spPr>
          <a:xfrm>
            <a:off x="1541345" y="3603057"/>
            <a:ext cx="939900" cy="289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88175">
            <a:sp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 API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3" name="Google Shape;5443;g27a17394344_1_5768"/>
          <p:cNvSpPr txBox="1"/>
          <p:nvPr/>
        </p:nvSpPr>
        <p:spPr>
          <a:xfrm>
            <a:off x="2543427" y="3603057"/>
            <a:ext cx="1422300" cy="289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88175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Geolocation API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4" name="Google Shape;5444;g27a17394344_1_5768"/>
          <p:cNvSpPr txBox="1"/>
          <p:nvPr/>
        </p:nvSpPr>
        <p:spPr>
          <a:xfrm>
            <a:off x="4027917" y="3603057"/>
            <a:ext cx="1290000" cy="289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88175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Own Class API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5" name="Google Shape;5445;g27a17394344_1_5768"/>
          <p:cNvSpPr txBox="1"/>
          <p:nvPr/>
        </p:nvSpPr>
        <p:spPr>
          <a:xfrm>
            <a:off x="5380277" y="3603057"/>
            <a:ext cx="1056600" cy="489300"/>
          </a:xfrm>
          <a:prstGeom prst="rect">
            <a:avLst/>
          </a:prstGeom>
          <a:solidFill>
            <a:srgbClr val="F4DB1A"/>
          </a:solidFill>
          <a:ln>
            <a:noFill/>
          </a:ln>
        </p:spPr>
        <p:txBody>
          <a:bodyPr anchorCtr="0" anchor="t" bIns="0" lIns="0" spcFirstLastPara="1" rIns="0" wrap="square" tIns="8817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“Online” API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6" name="Google Shape;5446;g27a17394344_1_5768"/>
          <p:cNvSpPr txBox="1"/>
          <p:nvPr/>
        </p:nvSpPr>
        <p:spPr>
          <a:xfrm rot="-599098">
            <a:off x="956228" y="1350832"/>
            <a:ext cx="475807" cy="38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7" name="Google Shape;5447;g27a17394344_1_5768"/>
          <p:cNvGrpSpPr/>
          <p:nvPr/>
        </p:nvGrpSpPr>
        <p:grpSpPr>
          <a:xfrm>
            <a:off x="2826606" y="4298557"/>
            <a:ext cx="5871992" cy="2337461"/>
            <a:chOff x="4660963" y="7088649"/>
            <a:chExt cx="9683364" cy="3854651"/>
          </a:xfrm>
        </p:grpSpPr>
        <p:pic>
          <p:nvPicPr>
            <p:cNvPr id="5448" name="Google Shape;5448;g27a17394344_1_57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0963" y="9626172"/>
              <a:ext cx="2341561" cy="1317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9" name="Google Shape;5449;g27a17394344_1_5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93026" y="7088649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0" name="Google Shape;5450;g27a17394344_1_5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93026" y="7633135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1" name="Google Shape;5451;g27a17394344_1_5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93026" y="8177621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2" name="Google Shape;5452;g27a17394344_1_5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93026" y="8722107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3" name="Google Shape;5453;g27a17394344_1_5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93026" y="9266593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4" name="Google Shape;5454;g27a17394344_1_5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93026" y="9811079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5" name="Google Shape;5455;g27a17394344_1_5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93026" y="10355565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6" name="Google Shape;5456;g27a17394344_1_5768"/>
          <p:cNvSpPr txBox="1"/>
          <p:nvPr/>
        </p:nvSpPr>
        <p:spPr>
          <a:xfrm>
            <a:off x="8847601" y="4270926"/>
            <a:ext cx="2271300" cy="21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Weather data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698500" rtl="0" algn="l">
              <a:lnSpc>
                <a:spcPct val="166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 about countries Flights data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6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Currency conversion data APIs for sending email or SMS Google Maps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Millions of possibilities...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7" name="Google Shape;5457;g27a17394344_1_5768"/>
          <p:cNvGrpSpPr/>
          <p:nvPr/>
        </p:nvGrpSpPr>
        <p:grpSpPr>
          <a:xfrm>
            <a:off x="6173453" y="5283580"/>
            <a:ext cx="2096017" cy="340925"/>
            <a:chOff x="10180496" y="8713028"/>
            <a:chExt cx="3456492" cy="562211"/>
          </a:xfrm>
        </p:grpSpPr>
        <p:sp>
          <p:nvSpPr>
            <p:cNvPr id="5458" name="Google Shape;5458;g27a17394344_1_5768"/>
            <p:cNvSpPr/>
            <p:nvPr/>
          </p:nvSpPr>
          <p:spPr>
            <a:xfrm>
              <a:off x="10180496" y="8833280"/>
              <a:ext cx="3239134" cy="441959"/>
            </a:xfrm>
            <a:custGeom>
              <a:rect b="b" l="l" r="r" t="t"/>
              <a:pathLst>
                <a:path extrusionOk="0" h="441959" w="3239134">
                  <a:moveTo>
                    <a:pt x="3238536" y="0"/>
                  </a:moveTo>
                  <a:lnTo>
                    <a:pt x="3207412" y="4245"/>
                  </a:lnTo>
                  <a:lnTo>
                    <a:pt x="0" y="441814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459" name="Google Shape;5459;g27a17394344_1_5768"/>
            <p:cNvSpPr/>
            <p:nvPr/>
          </p:nvSpPr>
          <p:spPr>
            <a:xfrm>
              <a:off x="13370923" y="8713028"/>
              <a:ext cx="266065" cy="249554"/>
            </a:xfrm>
            <a:custGeom>
              <a:rect b="b" l="l" r="r" t="t"/>
              <a:pathLst>
                <a:path extrusionOk="0" h="249554" w="266065">
                  <a:moveTo>
                    <a:pt x="0" y="0"/>
                  </a:moveTo>
                  <a:lnTo>
                    <a:pt x="33967" y="248995"/>
                  </a:lnTo>
                  <a:lnTo>
                    <a:pt x="265981" y="90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460" name="Google Shape;5460;g27a17394344_1_5768"/>
          <p:cNvSpPr txBox="1"/>
          <p:nvPr/>
        </p:nvSpPr>
        <p:spPr>
          <a:xfrm rot="-360032">
            <a:off x="6424626" y="5011908"/>
            <a:ext cx="1380363" cy="193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627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20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There is an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baseline="30000" lang="en-US" sz="20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endParaRPr baseline="30000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1" name="Google Shape;5461;g27a17394344_1_5768"/>
          <p:cNvSpPr txBox="1"/>
          <p:nvPr/>
        </p:nvSpPr>
        <p:spPr>
          <a:xfrm rot="-359760">
            <a:off x="6760927" y="5223457"/>
            <a:ext cx="761064" cy="204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665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ev</a:t>
            </a:r>
            <a:r>
              <a:rPr baseline="30000" i="1" lang="en-US" sz="20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erything</a:t>
            </a:r>
            <a:endParaRPr baseline="30000"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2" name="Google Shape;5462;g27a17394344_1_5768"/>
          <p:cNvGrpSpPr/>
          <p:nvPr/>
        </p:nvGrpSpPr>
        <p:grpSpPr>
          <a:xfrm>
            <a:off x="7597999" y="1093262"/>
            <a:ext cx="1410628" cy="1492115"/>
            <a:chOff x="12529681" y="1802872"/>
            <a:chExt cx="2326234" cy="2460611"/>
          </a:xfrm>
        </p:grpSpPr>
        <p:pic>
          <p:nvPicPr>
            <p:cNvPr id="5463" name="Google Shape;5463;g27a17394344_1_576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731214" y="3515379"/>
              <a:ext cx="1923148" cy="748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4" name="Google Shape;5464;g27a17394344_1_576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529681" y="1802872"/>
              <a:ext cx="2326234" cy="10104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65" name="Google Shape;5465;g27a17394344_1_5768"/>
          <p:cNvSpPr txBox="1"/>
          <p:nvPr/>
        </p:nvSpPr>
        <p:spPr>
          <a:xfrm>
            <a:off x="7934065" y="1142061"/>
            <a:ext cx="747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AJAX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6" name="Google Shape;5466;g27a17394344_1_5768"/>
          <p:cNvGrpSpPr/>
          <p:nvPr/>
        </p:nvGrpSpPr>
        <p:grpSpPr>
          <a:xfrm>
            <a:off x="8339695" y="1554671"/>
            <a:ext cx="232065" cy="503965"/>
            <a:chOff x="13752796" y="2563771"/>
            <a:chExt cx="382693" cy="831077"/>
          </a:xfrm>
        </p:grpSpPr>
        <p:sp>
          <p:nvSpPr>
            <p:cNvPr id="5467" name="Google Shape;5467;g27a17394344_1_5768"/>
            <p:cNvSpPr/>
            <p:nvPr/>
          </p:nvSpPr>
          <p:spPr>
            <a:xfrm>
              <a:off x="13839580" y="2563771"/>
              <a:ext cx="295909" cy="660400"/>
            </a:xfrm>
            <a:custGeom>
              <a:rect b="b" l="l" r="r" t="t"/>
              <a:pathLst>
                <a:path extrusionOk="0" h="660400" w="295909">
                  <a:moveTo>
                    <a:pt x="0" y="659855"/>
                  </a:moveTo>
                  <a:lnTo>
                    <a:pt x="10697" y="635963"/>
                  </a:lnTo>
                  <a:lnTo>
                    <a:pt x="295489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468" name="Google Shape;5468;g27a17394344_1_5768"/>
            <p:cNvSpPr/>
            <p:nvPr/>
          </p:nvSpPr>
          <p:spPr>
            <a:xfrm>
              <a:off x="13752796" y="3156088"/>
              <a:ext cx="195580" cy="238760"/>
            </a:xfrm>
            <a:custGeom>
              <a:rect b="b" l="l" r="r" t="t"/>
              <a:pathLst>
                <a:path extrusionOk="0" h="238760" w="195580">
                  <a:moveTo>
                    <a:pt x="0" y="0"/>
                  </a:moveTo>
                  <a:lnTo>
                    <a:pt x="10188" y="238601"/>
                  </a:lnTo>
                  <a:lnTo>
                    <a:pt x="194957" y="87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469" name="Google Shape;5469;g27a17394344_1_5768"/>
          <p:cNvSpPr txBox="1"/>
          <p:nvPr/>
        </p:nvSpPr>
        <p:spPr>
          <a:xfrm>
            <a:off x="7880820" y="2871583"/>
            <a:ext cx="777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101600" lvl="0" marL="11430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XML data format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0" name="Google Shape;5470;g27a17394344_1_5768"/>
          <p:cNvGrpSpPr/>
          <p:nvPr/>
        </p:nvGrpSpPr>
        <p:grpSpPr>
          <a:xfrm>
            <a:off x="7658389" y="1994753"/>
            <a:ext cx="3986104" cy="3061033"/>
            <a:chOff x="12629269" y="3289501"/>
            <a:chExt cx="6573391" cy="5047877"/>
          </a:xfrm>
        </p:grpSpPr>
        <p:sp>
          <p:nvSpPr>
            <p:cNvPr id="5471" name="Google Shape;5471;g27a17394344_1_5768"/>
            <p:cNvSpPr/>
            <p:nvPr/>
          </p:nvSpPr>
          <p:spPr>
            <a:xfrm>
              <a:off x="12643625" y="3352805"/>
              <a:ext cx="2113280" cy="2261870"/>
            </a:xfrm>
            <a:custGeom>
              <a:rect b="b" l="l" r="r" t="t"/>
              <a:pathLst>
                <a:path extrusionOk="0" h="2261870" w="2113280">
                  <a:moveTo>
                    <a:pt x="0" y="2261273"/>
                  </a:moveTo>
                  <a:lnTo>
                    <a:pt x="2112686" y="0"/>
                  </a:lnTo>
                </a:path>
              </a:pathLst>
            </a:custGeom>
            <a:noFill/>
            <a:ln cap="flat" cmpd="sng" w="837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472" name="Google Shape;5472;g27a17394344_1_5768"/>
            <p:cNvSpPr/>
            <p:nvPr/>
          </p:nvSpPr>
          <p:spPr>
            <a:xfrm>
              <a:off x="12629269" y="3352805"/>
              <a:ext cx="2113280" cy="2261870"/>
            </a:xfrm>
            <a:custGeom>
              <a:rect b="b" l="l" r="r" t="t"/>
              <a:pathLst>
                <a:path extrusionOk="0" h="2261870" w="2113280">
                  <a:moveTo>
                    <a:pt x="2112686" y="2261273"/>
                  </a:move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473" name="Google Shape;5473;g27a17394344_1_576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155572" y="7918543"/>
              <a:ext cx="418835" cy="418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4" name="Google Shape;5474;g27a17394344_1_576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783825" y="7918543"/>
              <a:ext cx="418835" cy="418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5" name="Google Shape;5475;g27a17394344_1_576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581043" y="3289501"/>
              <a:ext cx="1199861" cy="11998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6" name="Google Shape;5476;g27a17394344_1_5768"/>
          <p:cNvSpPr txBox="1"/>
          <p:nvPr/>
        </p:nvSpPr>
        <p:spPr>
          <a:xfrm>
            <a:off x="9375490" y="2835867"/>
            <a:ext cx="8748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152400" lvl="0" marL="16510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JSON data format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7" name="Google Shape;5477;g27a17394344_1_5768"/>
          <p:cNvGrpSpPr/>
          <p:nvPr/>
        </p:nvGrpSpPr>
        <p:grpSpPr>
          <a:xfrm>
            <a:off x="5932872" y="1761328"/>
            <a:ext cx="6200309" cy="2430019"/>
            <a:chOff x="9783760" y="2904564"/>
            <a:chExt cx="10224784" cy="4007287"/>
          </a:xfrm>
        </p:grpSpPr>
        <p:sp>
          <p:nvSpPr>
            <p:cNvPr id="5478" name="Google Shape;5478;g27a17394344_1_5768"/>
            <p:cNvSpPr/>
            <p:nvPr/>
          </p:nvSpPr>
          <p:spPr>
            <a:xfrm>
              <a:off x="16204724" y="5767217"/>
              <a:ext cx="944244" cy="355600"/>
            </a:xfrm>
            <a:custGeom>
              <a:rect b="b" l="l" r="r" t="t"/>
              <a:pathLst>
                <a:path extrusionOk="0" h="355600" w="944244">
                  <a:moveTo>
                    <a:pt x="0" y="0"/>
                  </a:moveTo>
                  <a:lnTo>
                    <a:pt x="16184" y="54214"/>
                  </a:lnTo>
                  <a:lnTo>
                    <a:pt x="49753" y="115950"/>
                  </a:lnTo>
                  <a:lnTo>
                    <a:pt x="93480" y="170614"/>
                  </a:lnTo>
                  <a:lnTo>
                    <a:pt x="147366" y="218206"/>
                  </a:lnTo>
                  <a:lnTo>
                    <a:pt x="211410" y="258725"/>
                  </a:lnTo>
                  <a:lnTo>
                    <a:pt x="247242" y="276333"/>
                  </a:lnTo>
                  <a:lnTo>
                    <a:pt x="285613" y="292172"/>
                  </a:lnTo>
                  <a:lnTo>
                    <a:pt x="326524" y="306244"/>
                  </a:lnTo>
                  <a:lnTo>
                    <a:pt x="369975" y="318547"/>
                  </a:lnTo>
                  <a:lnTo>
                    <a:pt x="415966" y="329083"/>
                  </a:lnTo>
                  <a:lnTo>
                    <a:pt x="464496" y="337851"/>
                  </a:lnTo>
                  <a:lnTo>
                    <a:pt x="515565" y="344850"/>
                  </a:lnTo>
                  <a:lnTo>
                    <a:pt x="569175" y="350082"/>
                  </a:lnTo>
                  <a:lnTo>
                    <a:pt x="625324" y="353545"/>
                  </a:lnTo>
                  <a:lnTo>
                    <a:pt x="684013" y="355241"/>
                  </a:lnTo>
                  <a:lnTo>
                    <a:pt x="745241" y="355169"/>
                  </a:lnTo>
                  <a:lnTo>
                    <a:pt x="809009" y="353329"/>
                  </a:lnTo>
                  <a:lnTo>
                    <a:pt x="875317" y="349721"/>
                  </a:lnTo>
                  <a:lnTo>
                    <a:pt x="944164" y="34434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479" name="Google Shape;5479;g27a17394344_1_5768"/>
            <p:cNvSpPr/>
            <p:nvPr/>
          </p:nvSpPr>
          <p:spPr>
            <a:xfrm>
              <a:off x="16121017" y="5614079"/>
              <a:ext cx="173990" cy="187325"/>
            </a:xfrm>
            <a:custGeom>
              <a:rect b="b" l="l" r="r" t="t"/>
              <a:pathLst>
                <a:path extrusionOk="0" h="187325" w="173990">
                  <a:moveTo>
                    <a:pt x="59956" y="0"/>
                  </a:moveTo>
                  <a:lnTo>
                    <a:pt x="0" y="187312"/>
                  </a:lnTo>
                  <a:lnTo>
                    <a:pt x="173837" y="160352"/>
                  </a:lnTo>
                  <a:lnTo>
                    <a:pt x="5995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480" name="Google Shape;5480;g27a17394344_1_576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6802818" y="2904564"/>
              <a:ext cx="3205726" cy="2294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1" name="Google Shape;5481;g27a17394344_1_576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7242595" y="3181993"/>
              <a:ext cx="2326095" cy="1414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2" name="Google Shape;5482;g27a17394344_1_5768"/>
            <p:cNvSpPr/>
            <p:nvPr/>
          </p:nvSpPr>
          <p:spPr>
            <a:xfrm>
              <a:off x="9876817" y="6753101"/>
              <a:ext cx="581025" cy="158750"/>
            </a:xfrm>
            <a:custGeom>
              <a:rect b="b" l="l" r="r" t="t"/>
              <a:pathLst>
                <a:path extrusionOk="0" h="158750" w="581025">
                  <a:moveTo>
                    <a:pt x="0" y="0"/>
                  </a:moveTo>
                  <a:lnTo>
                    <a:pt x="46473" y="46070"/>
                  </a:lnTo>
                  <a:lnTo>
                    <a:pt x="82815" y="72008"/>
                  </a:lnTo>
                  <a:lnTo>
                    <a:pt x="121600" y="94558"/>
                  </a:lnTo>
                  <a:lnTo>
                    <a:pt x="162829" y="113721"/>
                  </a:lnTo>
                  <a:lnTo>
                    <a:pt x="206501" y="129496"/>
                  </a:lnTo>
                  <a:lnTo>
                    <a:pt x="252617" y="141884"/>
                  </a:lnTo>
                  <a:lnTo>
                    <a:pt x="301176" y="150885"/>
                  </a:lnTo>
                  <a:lnTo>
                    <a:pt x="352179" y="156499"/>
                  </a:lnTo>
                  <a:lnTo>
                    <a:pt x="405626" y="158726"/>
                  </a:lnTo>
                  <a:lnTo>
                    <a:pt x="461517" y="157566"/>
                  </a:lnTo>
                  <a:lnTo>
                    <a:pt x="519852" y="153019"/>
                  </a:lnTo>
                  <a:lnTo>
                    <a:pt x="580630" y="14508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483" name="Google Shape;5483;g27a17394344_1_5768"/>
            <p:cNvSpPr/>
            <p:nvPr/>
          </p:nvSpPr>
          <p:spPr>
            <a:xfrm>
              <a:off x="9783760" y="6629182"/>
              <a:ext cx="176529" cy="193675"/>
            </a:xfrm>
            <a:custGeom>
              <a:rect b="b" l="l" r="r" t="t"/>
              <a:pathLst>
                <a:path extrusionOk="0" h="193675" w="176529">
                  <a:moveTo>
                    <a:pt x="0" y="0"/>
                  </a:moveTo>
                  <a:lnTo>
                    <a:pt x="35298" y="193481"/>
                  </a:lnTo>
                  <a:lnTo>
                    <a:pt x="175964" y="8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484" name="Google Shape;5484;g27a17394344_1_5768"/>
          <p:cNvSpPr txBox="1"/>
          <p:nvPr/>
        </p:nvSpPr>
        <p:spPr>
          <a:xfrm>
            <a:off x="10522001" y="3484238"/>
            <a:ext cx="1143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Most popular API data format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5" name="Google Shape;5485;g27a17394344_1_5768"/>
          <p:cNvSpPr txBox="1"/>
          <p:nvPr/>
        </p:nvSpPr>
        <p:spPr>
          <a:xfrm>
            <a:off x="6420657" y="4082855"/>
            <a:ext cx="6990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Just “API”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9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0" name="Google Shape;5490;g27a17394344_1_58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5491" name="Google Shape;5491;g27a17394344_1_5829"/>
          <p:cNvSpPr txBox="1"/>
          <p:nvPr/>
        </p:nvSpPr>
        <p:spPr>
          <a:xfrm>
            <a:off x="6095999" y="1526583"/>
            <a:ext cx="6096000" cy="4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1764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ASYNCHRONOUS JAVASCRIPT: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PROMISES, ASYNC/AWAIT AND AJAX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810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THE WEB WORKS: REQUESTS AND RESPONSES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2" name="Google Shape;5492;g27a17394344_1_58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3" name="Google Shape;5493;g27a17394344_1_58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7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" name="Google Shape;5498;g27a17394344_1_5836"/>
          <p:cNvSpPr txBox="1"/>
          <p:nvPr>
            <p:ph type="title"/>
          </p:nvPr>
        </p:nvSpPr>
        <p:spPr>
          <a:xfrm>
            <a:off x="365873" y="157387"/>
            <a:ext cx="11691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WHEN WE ACCESS A WEB SERVER</a:t>
            </a:r>
            <a:endParaRPr/>
          </a:p>
        </p:txBody>
      </p:sp>
      <p:sp>
        <p:nvSpPr>
          <p:cNvPr id="5499" name="Google Shape;5499;g27a17394344_1_5836"/>
          <p:cNvSpPr/>
          <p:nvPr/>
        </p:nvSpPr>
        <p:spPr>
          <a:xfrm>
            <a:off x="1892820" y="2991972"/>
            <a:ext cx="1597828" cy="1597828"/>
          </a:xfrm>
          <a:custGeom>
            <a:rect b="b" l="l" r="r" t="t"/>
            <a:pathLst>
              <a:path extrusionOk="0" h="2630170" w="2630170">
                <a:moveTo>
                  <a:pt x="1337338" y="0"/>
                </a:moveTo>
                <a:lnTo>
                  <a:pt x="1292465" y="0"/>
                </a:lnTo>
                <a:lnTo>
                  <a:pt x="1247613" y="1521"/>
                </a:lnTo>
                <a:lnTo>
                  <a:pt x="1202824" y="4565"/>
                </a:lnTo>
                <a:lnTo>
                  <a:pt x="1158140" y="9130"/>
                </a:lnTo>
                <a:lnTo>
                  <a:pt x="1113603" y="15217"/>
                </a:lnTo>
                <a:lnTo>
                  <a:pt x="1069255" y="22825"/>
                </a:lnTo>
                <a:lnTo>
                  <a:pt x="1025138" y="31955"/>
                </a:lnTo>
                <a:lnTo>
                  <a:pt x="981294" y="42607"/>
                </a:lnTo>
                <a:lnTo>
                  <a:pt x="937766" y="54781"/>
                </a:lnTo>
                <a:lnTo>
                  <a:pt x="894595" y="68476"/>
                </a:lnTo>
                <a:lnTo>
                  <a:pt x="851823" y="83693"/>
                </a:lnTo>
                <a:lnTo>
                  <a:pt x="809492" y="100432"/>
                </a:lnTo>
                <a:lnTo>
                  <a:pt x="767644" y="118693"/>
                </a:lnTo>
                <a:lnTo>
                  <a:pt x="726322" y="138475"/>
                </a:lnTo>
                <a:lnTo>
                  <a:pt x="685567" y="159779"/>
                </a:lnTo>
                <a:lnTo>
                  <a:pt x="645421" y="182604"/>
                </a:lnTo>
                <a:lnTo>
                  <a:pt x="605926" y="206952"/>
                </a:lnTo>
                <a:lnTo>
                  <a:pt x="567125" y="232821"/>
                </a:lnTo>
                <a:lnTo>
                  <a:pt x="529060" y="260211"/>
                </a:lnTo>
                <a:lnTo>
                  <a:pt x="491771" y="289124"/>
                </a:lnTo>
                <a:lnTo>
                  <a:pt x="455302" y="319558"/>
                </a:lnTo>
                <a:lnTo>
                  <a:pt x="419695" y="351514"/>
                </a:lnTo>
                <a:lnTo>
                  <a:pt x="384990" y="384991"/>
                </a:lnTo>
                <a:lnTo>
                  <a:pt x="351513" y="419695"/>
                </a:lnTo>
                <a:lnTo>
                  <a:pt x="319557" y="455303"/>
                </a:lnTo>
                <a:lnTo>
                  <a:pt x="289123" y="491772"/>
                </a:lnTo>
                <a:lnTo>
                  <a:pt x="260211" y="529060"/>
                </a:lnTo>
                <a:lnTo>
                  <a:pt x="232820" y="567126"/>
                </a:lnTo>
                <a:lnTo>
                  <a:pt x="206951" y="605927"/>
                </a:lnTo>
                <a:lnTo>
                  <a:pt x="182604" y="645421"/>
                </a:lnTo>
                <a:lnTo>
                  <a:pt x="159778" y="685567"/>
                </a:lnTo>
                <a:lnTo>
                  <a:pt x="138475" y="726322"/>
                </a:lnTo>
                <a:lnTo>
                  <a:pt x="118692" y="767644"/>
                </a:lnTo>
                <a:lnTo>
                  <a:pt x="100432" y="809492"/>
                </a:lnTo>
                <a:lnTo>
                  <a:pt x="83693" y="851823"/>
                </a:lnTo>
                <a:lnTo>
                  <a:pt x="68476" y="894595"/>
                </a:lnTo>
                <a:lnTo>
                  <a:pt x="54781" y="937766"/>
                </a:lnTo>
                <a:lnTo>
                  <a:pt x="42607" y="981295"/>
                </a:lnTo>
                <a:lnTo>
                  <a:pt x="31955" y="1025138"/>
                </a:lnTo>
                <a:lnTo>
                  <a:pt x="22825" y="1069255"/>
                </a:lnTo>
                <a:lnTo>
                  <a:pt x="15217" y="1113603"/>
                </a:lnTo>
                <a:lnTo>
                  <a:pt x="9130" y="1158140"/>
                </a:lnTo>
                <a:lnTo>
                  <a:pt x="4565" y="1202824"/>
                </a:lnTo>
                <a:lnTo>
                  <a:pt x="1521" y="1247613"/>
                </a:lnTo>
                <a:lnTo>
                  <a:pt x="0" y="1292465"/>
                </a:lnTo>
                <a:lnTo>
                  <a:pt x="0" y="1337338"/>
                </a:lnTo>
                <a:lnTo>
                  <a:pt x="1521" y="1382190"/>
                </a:lnTo>
                <a:lnTo>
                  <a:pt x="4565" y="1426979"/>
                </a:lnTo>
                <a:lnTo>
                  <a:pt x="9130" y="1471663"/>
                </a:lnTo>
                <a:lnTo>
                  <a:pt x="15217" y="1516200"/>
                </a:lnTo>
                <a:lnTo>
                  <a:pt x="22825" y="1560548"/>
                </a:lnTo>
                <a:lnTo>
                  <a:pt x="31955" y="1604665"/>
                </a:lnTo>
                <a:lnTo>
                  <a:pt x="42607" y="1648508"/>
                </a:lnTo>
                <a:lnTo>
                  <a:pt x="54781" y="1692037"/>
                </a:lnTo>
                <a:lnTo>
                  <a:pt x="68476" y="1735208"/>
                </a:lnTo>
                <a:lnTo>
                  <a:pt x="83693" y="1777980"/>
                </a:lnTo>
                <a:lnTo>
                  <a:pt x="100432" y="1820311"/>
                </a:lnTo>
                <a:lnTo>
                  <a:pt x="118692" y="1862158"/>
                </a:lnTo>
                <a:lnTo>
                  <a:pt x="138475" y="1903481"/>
                </a:lnTo>
                <a:lnTo>
                  <a:pt x="159778" y="1944236"/>
                </a:lnTo>
                <a:lnTo>
                  <a:pt x="182604" y="1984382"/>
                </a:lnTo>
                <a:lnTo>
                  <a:pt x="206951" y="2023876"/>
                </a:lnTo>
                <a:lnTo>
                  <a:pt x="232820" y="2062677"/>
                </a:lnTo>
                <a:lnTo>
                  <a:pt x="260211" y="2100743"/>
                </a:lnTo>
                <a:lnTo>
                  <a:pt x="289123" y="2138031"/>
                </a:lnTo>
                <a:lnTo>
                  <a:pt x="319557" y="2174500"/>
                </a:lnTo>
                <a:lnTo>
                  <a:pt x="351513" y="2210108"/>
                </a:lnTo>
                <a:lnTo>
                  <a:pt x="384990" y="2244812"/>
                </a:lnTo>
                <a:lnTo>
                  <a:pt x="419695" y="2278290"/>
                </a:lnTo>
                <a:lnTo>
                  <a:pt x="455302" y="2310245"/>
                </a:lnTo>
                <a:lnTo>
                  <a:pt x="491771" y="2340679"/>
                </a:lnTo>
                <a:lnTo>
                  <a:pt x="529060" y="2369592"/>
                </a:lnTo>
                <a:lnTo>
                  <a:pt x="567125" y="2396982"/>
                </a:lnTo>
                <a:lnTo>
                  <a:pt x="605926" y="2422851"/>
                </a:lnTo>
                <a:lnTo>
                  <a:pt x="645421" y="2447199"/>
                </a:lnTo>
                <a:lnTo>
                  <a:pt x="685567" y="2470024"/>
                </a:lnTo>
                <a:lnTo>
                  <a:pt x="726322" y="2491328"/>
                </a:lnTo>
                <a:lnTo>
                  <a:pt x="767644" y="2511110"/>
                </a:lnTo>
                <a:lnTo>
                  <a:pt x="809492" y="2529371"/>
                </a:lnTo>
                <a:lnTo>
                  <a:pt x="851823" y="2546109"/>
                </a:lnTo>
                <a:lnTo>
                  <a:pt x="894595" y="2561326"/>
                </a:lnTo>
                <a:lnTo>
                  <a:pt x="937766" y="2575022"/>
                </a:lnTo>
                <a:lnTo>
                  <a:pt x="981294" y="2587195"/>
                </a:lnTo>
                <a:lnTo>
                  <a:pt x="1025138" y="2597847"/>
                </a:lnTo>
                <a:lnTo>
                  <a:pt x="1069255" y="2606978"/>
                </a:lnTo>
                <a:lnTo>
                  <a:pt x="1113603" y="2614586"/>
                </a:lnTo>
                <a:lnTo>
                  <a:pt x="1158140" y="2620673"/>
                </a:lnTo>
                <a:lnTo>
                  <a:pt x="1202824" y="2625238"/>
                </a:lnTo>
                <a:lnTo>
                  <a:pt x="1247613" y="2628281"/>
                </a:lnTo>
                <a:lnTo>
                  <a:pt x="1292465" y="2629803"/>
                </a:lnTo>
                <a:lnTo>
                  <a:pt x="1337338" y="2629803"/>
                </a:lnTo>
                <a:lnTo>
                  <a:pt x="1382190" y="2628281"/>
                </a:lnTo>
                <a:lnTo>
                  <a:pt x="1426979" y="2625238"/>
                </a:lnTo>
                <a:lnTo>
                  <a:pt x="1471663" y="2620673"/>
                </a:lnTo>
                <a:lnTo>
                  <a:pt x="1516200" y="2614586"/>
                </a:lnTo>
                <a:lnTo>
                  <a:pt x="1560548" y="2606978"/>
                </a:lnTo>
                <a:lnTo>
                  <a:pt x="1604664" y="2597847"/>
                </a:lnTo>
                <a:lnTo>
                  <a:pt x="1648508" y="2587195"/>
                </a:lnTo>
                <a:lnTo>
                  <a:pt x="1692036" y="2575022"/>
                </a:lnTo>
                <a:lnTo>
                  <a:pt x="1735208" y="2561326"/>
                </a:lnTo>
                <a:lnTo>
                  <a:pt x="1777980" y="2546109"/>
                </a:lnTo>
                <a:lnTo>
                  <a:pt x="1820311" y="2529371"/>
                </a:lnTo>
                <a:lnTo>
                  <a:pt x="1862158" y="2511110"/>
                </a:lnTo>
                <a:lnTo>
                  <a:pt x="1903480" y="2491328"/>
                </a:lnTo>
                <a:lnTo>
                  <a:pt x="1944236" y="2470024"/>
                </a:lnTo>
                <a:lnTo>
                  <a:pt x="1984381" y="2447199"/>
                </a:lnTo>
                <a:lnTo>
                  <a:pt x="2023876" y="2422851"/>
                </a:lnTo>
                <a:lnTo>
                  <a:pt x="2062677" y="2396982"/>
                </a:lnTo>
                <a:lnTo>
                  <a:pt x="2100743" y="2369592"/>
                </a:lnTo>
                <a:lnTo>
                  <a:pt x="2138031" y="2340679"/>
                </a:lnTo>
                <a:lnTo>
                  <a:pt x="2174500" y="2310245"/>
                </a:lnTo>
                <a:lnTo>
                  <a:pt x="2210107" y="2278290"/>
                </a:lnTo>
                <a:lnTo>
                  <a:pt x="2244811" y="2244812"/>
                </a:lnTo>
                <a:lnTo>
                  <a:pt x="2278289" y="2210108"/>
                </a:lnTo>
                <a:lnTo>
                  <a:pt x="2310245" y="2174500"/>
                </a:lnTo>
                <a:lnTo>
                  <a:pt x="2340679" y="2138031"/>
                </a:lnTo>
                <a:lnTo>
                  <a:pt x="2369591" y="2100743"/>
                </a:lnTo>
                <a:lnTo>
                  <a:pt x="2396982" y="2062677"/>
                </a:lnTo>
                <a:lnTo>
                  <a:pt x="2422851" y="2023876"/>
                </a:lnTo>
                <a:lnTo>
                  <a:pt x="2447198" y="1984382"/>
                </a:lnTo>
                <a:lnTo>
                  <a:pt x="2470024" y="1944236"/>
                </a:lnTo>
                <a:lnTo>
                  <a:pt x="2491328" y="1903481"/>
                </a:lnTo>
                <a:lnTo>
                  <a:pt x="2511110" y="1862158"/>
                </a:lnTo>
                <a:lnTo>
                  <a:pt x="2529370" y="1820311"/>
                </a:lnTo>
                <a:lnTo>
                  <a:pt x="2546109" y="1777980"/>
                </a:lnTo>
                <a:lnTo>
                  <a:pt x="2561326" y="1735208"/>
                </a:lnTo>
                <a:lnTo>
                  <a:pt x="2575022" y="1692037"/>
                </a:lnTo>
                <a:lnTo>
                  <a:pt x="2587195" y="1648508"/>
                </a:lnTo>
                <a:lnTo>
                  <a:pt x="2597847" y="1604665"/>
                </a:lnTo>
                <a:lnTo>
                  <a:pt x="2606978" y="1560548"/>
                </a:lnTo>
                <a:lnTo>
                  <a:pt x="2614586" y="1516200"/>
                </a:lnTo>
                <a:lnTo>
                  <a:pt x="2620673" y="1471663"/>
                </a:lnTo>
                <a:lnTo>
                  <a:pt x="2625238" y="1426979"/>
                </a:lnTo>
                <a:lnTo>
                  <a:pt x="2628281" y="1382190"/>
                </a:lnTo>
                <a:lnTo>
                  <a:pt x="2629803" y="1337338"/>
                </a:lnTo>
                <a:lnTo>
                  <a:pt x="2629803" y="1292465"/>
                </a:lnTo>
                <a:lnTo>
                  <a:pt x="2628281" y="1247613"/>
                </a:lnTo>
                <a:lnTo>
                  <a:pt x="2625238" y="1202824"/>
                </a:lnTo>
                <a:lnTo>
                  <a:pt x="2620673" y="1158140"/>
                </a:lnTo>
                <a:lnTo>
                  <a:pt x="2614586" y="1113603"/>
                </a:lnTo>
                <a:lnTo>
                  <a:pt x="2606978" y="1069255"/>
                </a:lnTo>
                <a:lnTo>
                  <a:pt x="2597847" y="1025138"/>
                </a:lnTo>
                <a:lnTo>
                  <a:pt x="2587195" y="981295"/>
                </a:lnTo>
                <a:lnTo>
                  <a:pt x="2575022" y="937766"/>
                </a:lnTo>
                <a:lnTo>
                  <a:pt x="2561326" y="894595"/>
                </a:lnTo>
                <a:lnTo>
                  <a:pt x="2546109" y="851823"/>
                </a:lnTo>
                <a:lnTo>
                  <a:pt x="2529370" y="809492"/>
                </a:lnTo>
                <a:lnTo>
                  <a:pt x="2511110" y="767644"/>
                </a:lnTo>
                <a:lnTo>
                  <a:pt x="2491328" y="726322"/>
                </a:lnTo>
                <a:lnTo>
                  <a:pt x="2470024" y="685567"/>
                </a:lnTo>
                <a:lnTo>
                  <a:pt x="2447198" y="645421"/>
                </a:lnTo>
                <a:lnTo>
                  <a:pt x="2422851" y="605927"/>
                </a:lnTo>
                <a:lnTo>
                  <a:pt x="2396982" y="567126"/>
                </a:lnTo>
                <a:lnTo>
                  <a:pt x="2369591" y="529060"/>
                </a:lnTo>
                <a:lnTo>
                  <a:pt x="2340679" y="491772"/>
                </a:lnTo>
                <a:lnTo>
                  <a:pt x="2310245" y="455303"/>
                </a:lnTo>
                <a:lnTo>
                  <a:pt x="2278289" y="419695"/>
                </a:lnTo>
                <a:lnTo>
                  <a:pt x="2244811" y="384991"/>
                </a:lnTo>
                <a:lnTo>
                  <a:pt x="2210107" y="351514"/>
                </a:lnTo>
                <a:lnTo>
                  <a:pt x="2174500" y="319558"/>
                </a:lnTo>
                <a:lnTo>
                  <a:pt x="2138031" y="289124"/>
                </a:lnTo>
                <a:lnTo>
                  <a:pt x="2100743" y="260211"/>
                </a:lnTo>
                <a:lnTo>
                  <a:pt x="2062677" y="232821"/>
                </a:lnTo>
                <a:lnTo>
                  <a:pt x="2023876" y="206952"/>
                </a:lnTo>
                <a:lnTo>
                  <a:pt x="1984381" y="182604"/>
                </a:lnTo>
                <a:lnTo>
                  <a:pt x="1944236" y="159779"/>
                </a:lnTo>
                <a:lnTo>
                  <a:pt x="1903480" y="138475"/>
                </a:lnTo>
                <a:lnTo>
                  <a:pt x="1862158" y="118693"/>
                </a:lnTo>
                <a:lnTo>
                  <a:pt x="1820311" y="100432"/>
                </a:lnTo>
                <a:lnTo>
                  <a:pt x="1777980" y="83693"/>
                </a:lnTo>
                <a:lnTo>
                  <a:pt x="1735208" y="68476"/>
                </a:lnTo>
                <a:lnTo>
                  <a:pt x="1692036" y="54781"/>
                </a:lnTo>
                <a:lnTo>
                  <a:pt x="1648508" y="42607"/>
                </a:lnTo>
                <a:lnTo>
                  <a:pt x="1604664" y="31955"/>
                </a:lnTo>
                <a:lnTo>
                  <a:pt x="1560548" y="22825"/>
                </a:lnTo>
                <a:lnTo>
                  <a:pt x="1516200" y="15217"/>
                </a:lnTo>
                <a:lnTo>
                  <a:pt x="1471663" y="9130"/>
                </a:lnTo>
                <a:lnTo>
                  <a:pt x="1426979" y="4565"/>
                </a:lnTo>
                <a:lnTo>
                  <a:pt x="1382190" y="1521"/>
                </a:lnTo>
                <a:lnTo>
                  <a:pt x="1337338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00" name="Google Shape;5500;g27a17394344_1_5836"/>
          <p:cNvSpPr txBox="1"/>
          <p:nvPr/>
        </p:nvSpPr>
        <p:spPr>
          <a:xfrm>
            <a:off x="2128678" y="3134816"/>
            <a:ext cx="1123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1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(e.g. browser)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1" name="Google Shape;5501;g27a17394344_1_58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975" y="3859013"/>
            <a:ext cx="444468" cy="444468"/>
          </a:xfrm>
          <a:prstGeom prst="rect">
            <a:avLst/>
          </a:prstGeom>
          <a:noFill/>
          <a:ln>
            <a:noFill/>
          </a:ln>
        </p:spPr>
      </p:pic>
      <p:sp>
        <p:nvSpPr>
          <p:cNvPr id="5502" name="Google Shape;5502;g27a17394344_1_5836"/>
          <p:cNvSpPr/>
          <p:nvPr/>
        </p:nvSpPr>
        <p:spPr>
          <a:xfrm>
            <a:off x="8704352" y="2991972"/>
            <a:ext cx="1597828" cy="1597828"/>
          </a:xfrm>
          <a:custGeom>
            <a:rect b="b" l="l" r="r" t="t"/>
            <a:pathLst>
              <a:path extrusionOk="0" h="2630170" w="2630169">
                <a:moveTo>
                  <a:pt x="1337337" y="0"/>
                </a:moveTo>
                <a:lnTo>
                  <a:pt x="1292464" y="0"/>
                </a:lnTo>
                <a:lnTo>
                  <a:pt x="1247612" y="1521"/>
                </a:lnTo>
                <a:lnTo>
                  <a:pt x="1202823" y="4565"/>
                </a:lnTo>
                <a:lnTo>
                  <a:pt x="1158139" y="9130"/>
                </a:lnTo>
                <a:lnTo>
                  <a:pt x="1113602" y="15217"/>
                </a:lnTo>
                <a:lnTo>
                  <a:pt x="1069254" y="22825"/>
                </a:lnTo>
                <a:lnTo>
                  <a:pt x="1025138" y="31955"/>
                </a:lnTo>
                <a:lnTo>
                  <a:pt x="981294" y="42607"/>
                </a:lnTo>
                <a:lnTo>
                  <a:pt x="937766" y="54781"/>
                </a:lnTo>
                <a:lnTo>
                  <a:pt x="894595" y="68476"/>
                </a:lnTo>
                <a:lnTo>
                  <a:pt x="851823" y="83693"/>
                </a:lnTo>
                <a:lnTo>
                  <a:pt x="809492" y="100432"/>
                </a:lnTo>
                <a:lnTo>
                  <a:pt x="767644" y="118693"/>
                </a:lnTo>
                <a:lnTo>
                  <a:pt x="726322" y="138475"/>
                </a:lnTo>
                <a:lnTo>
                  <a:pt x="685567" y="159779"/>
                </a:lnTo>
                <a:lnTo>
                  <a:pt x="645421" y="182604"/>
                </a:lnTo>
                <a:lnTo>
                  <a:pt x="605927" y="206952"/>
                </a:lnTo>
                <a:lnTo>
                  <a:pt x="567126" y="232821"/>
                </a:lnTo>
                <a:lnTo>
                  <a:pt x="529060" y="260211"/>
                </a:lnTo>
                <a:lnTo>
                  <a:pt x="491772" y="289124"/>
                </a:lnTo>
                <a:lnTo>
                  <a:pt x="455303" y="319558"/>
                </a:lnTo>
                <a:lnTo>
                  <a:pt x="419695" y="351514"/>
                </a:lnTo>
                <a:lnTo>
                  <a:pt x="384991" y="384991"/>
                </a:lnTo>
                <a:lnTo>
                  <a:pt x="351514" y="419695"/>
                </a:lnTo>
                <a:lnTo>
                  <a:pt x="319558" y="455303"/>
                </a:lnTo>
                <a:lnTo>
                  <a:pt x="289124" y="491772"/>
                </a:lnTo>
                <a:lnTo>
                  <a:pt x="260211" y="529060"/>
                </a:lnTo>
                <a:lnTo>
                  <a:pt x="232821" y="567126"/>
                </a:lnTo>
                <a:lnTo>
                  <a:pt x="206952" y="605927"/>
                </a:lnTo>
                <a:lnTo>
                  <a:pt x="182604" y="645421"/>
                </a:lnTo>
                <a:lnTo>
                  <a:pt x="159779" y="685567"/>
                </a:lnTo>
                <a:lnTo>
                  <a:pt x="138475" y="726322"/>
                </a:lnTo>
                <a:lnTo>
                  <a:pt x="118693" y="767644"/>
                </a:lnTo>
                <a:lnTo>
                  <a:pt x="100432" y="809492"/>
                </a:lnTo>
                <a:lnTo>
                  <a:pt x="83693" y="851823"/>
                </a:lnTo>
                <a:lnTo>
                  <a:pt x="68476" y="894595"/>
                </a:lnTo>
                <a:lnTo>
                  <a:pt x="54781" y="937766"/>
                </a:lnTo>
                <a:lnTo>
                  <a:pt x="42607" y="981295"/>
                </a:lnTo>
                <a:lnTo>
                  <a:pt x="31955" y="1025138"/>
                </a:lnTo>
                <a:lnTo>
                  <a:pt x="22825" y="1069255"/>
                </a:lnTo>
                <a:lnTo>
                  <a:pt x="15217" y="1113603"/>
                </a:lnTo>
                <a:lnTo>
                  <a:pt x="9130" y="1158140"/>
                </a:lnTo>
                <a:lnTo>
                  <a:pt x="4565" y="1202824"/>
                </a:lnTo>
                <a:lnTo>
                  <a:pt x="1521" y="1247613"/>
                </a:lnTo>
                <a:lnTo>
                  <a:pt x="0" y="1292465"/>
                </a:lnTo>
                <a:lnTo>
                  <a:pt x="0" y="1337338"/>
                </a:lnTo>
                <a:lnTo>
                  <a:pt x="1521" y="1382190"/>
                </a:lnTo>
                <a:lnTo>
                  <a:pt x="4565" y="1426979"/>
                </a:lnTo>
                <a:lnTo>
                  <a:pt x="9130" y="1471663"/>
                </a:lnTo>
                <a:lnTo>
                  <a:pt x="15217" y="1516200"/>
                </a:lnTo>
                <a:lnTo>
                  <a:pt x="22825" y="1560548"/>
                </a:lnTo>
                <a:lnTo>
                  <a:pt x="31955" y="1604665"/>
                </a:lnTo>
                <a:lnTo>
                  <a:pt x="42607" y="1648508"/>
                </a:lnTo>
                <a:lnTo>
                  <a:pt x="54781" y="1692037"/>
                </a:lnTo>
                <a:lnTo>
                  <a:pt x="68476" y="1735208"/>
                </a:lnTo>
                <a:lnTo>
                  <a:pt x="83693" y="1777980"/>
                </a:lnTo>
                <a:lnTo>
                  <a:pt x="100432" y="1820311"/>
                </a:lnTo>
                <a:lnTo>
                  <a:pt x="118693" y="1862158"/>
                </a:lnTo>
                <a:lnTo>
                  <a:pt x="138475" y="1903481"/>
                </a:lnTo>
                <a:lnTo>
                  <a:pt x="159779" y="1944236"/>
                </a:lnTo>
                <a:lnTo>
                  <a:pt x="182604" y="1984382"/>
                </a:lnTo>
                <a:lnTo>
                  <a:pt x="206952" y="2023876"/>
                </a:lnTo>
                <a:lnTo>
                  <a:pt x="232821" y="2062677"/>
                </a:lnTo>
                <a:lnTo>
                  <a:pt x="260211" y="2100743"/>
                </a:lnTo>
                <a:lnTo>
                  <a:pt x="289124" y="2138031"/>
                </a:lnTo>
                <a:lnTo>
                  <a:pt x="319558" y="2174500"/>
                </a:lnTo>
                <a:lnTo>
                  <a:pt x="351514" y="2210108"/>
                </a:lnTo>
                <a:lnTo>
                  <a:pt x="384991" y="2244812"/>
                </a:lnTo>
                <a:lnTo>
                  <a:pt x="419695" y="2278290"/>
                </a:lnTo>
                <a:lnTo>
                  <a:pt x="455303" y="2310245"/>
                </a:lnTo>
                <a:lnTo>
                  <a:pt x="491772" y="2340679"/>
                </a:lnTo>
                <a:lnTo>
                  <a:pt x="529060" y="2369592"/>
                </a:lnTo>
                <a:lnTo>
                  <a:pt x="567126" y="2396982"/>
                </a:lnTo>
                <a:lnTo>
                  <a:pt x="605927" y="2422851"/>
                </a:lnTo>
                <a:lnTo>
                  <a:pt x="645421" y="2447199"/>
                </a:lnTo>
                <a:lnTo>
                  <a:pt x="685567" y="2470024"/>
                </a:lnTo>
                <a:lnTo>
                  <a:pt x="726322" y="2491328"/>
                </a:lnTo>
                <a:lnTo>
                  <a:pt x="767644" y="2511110"/>
                </a:lnTo>
                <a:lnTo>
                  <a:pt x="809492" y="2529371"/>
                </a:lnTo>
                <a:lnTo>
                  <a:pt x="851823" y="2546109"/>
                </a:lnTo>
                <a:lnTo>
                  <a:pt x="894595" y="2561326"/>
                </a:lnTo>
                <a:lnTo>
                  <a:pt x="937766" y="2575022"/>
                </a:lnTo>
                <a:lnTo>
                  <a:pt x="981294" y="2587195"/>
                </a:lnTo>
                <a:lnTo>
                  <a:pt x="1025138" y="2597847"/>
                </a:lnTo>
                <a:lnTo>
                  <a:pt x="1069254" y="2606978"/>
                </a:lnTo>
                <a:lnTo>
                  <a:pt x="1113602" y="2614586"/>
                </a:lnTo>
                <a:lnTo>
                  <a:pt x="1158139" y="2620673"/>
                </a:lnTo>
                <a:lnTo>
                  <a:pt x="1202823" y="2625238"/>
                </a:lnTo>
                <a:lnTo>
                  <a:pt x="1247612" y="2628281"/>
                </a:lnTo>
                <a:lnTo>
                  <a:pt x="1292464" y="2629803"/>
                </a:lnTo>
                <a:lnTo>
                  <a:pt x="1337337" y="2629803"/>
                </a:lnTo>
                <a:lnTo>
                  <a:pt x="1382189" y="2628281"/>
                </a:lnTo>
                <a:lnTo>
                  <a:pt x="1426978" y="2625238"/>
                </a:lnTo>
                <a:lnTo>
                  <a:pt x="1471661" y="2620673"/>
                </a:lnTo>
                <a:lnTo>
                  <a:pt x="1516198" y="2614586"/>
                </a:lnTo>
                <a:lnTo>
                  <a:pt x="1560546" y="2606978"/>
                </a:lnTo>
                <a:lnTo>
                  <a:pt x="1604663" y="2597847"/>
                </a:lnTo>
                <a:lnTo>
                  <a:pt x="1648506" y="2587195"/>
                </a:lnTo>
                <a:lnTo>
                  <a:pt x="1692034" y="2575022"/>
                </a:lnTo>
                <a:lnTo>
                  <a:pt x="1735206" y="2561326"/>
                </a:lnTo>
                <a:lnTo>
                  <a:pt x="1777977" y="2546109"/>
                </a:lnTo>
                <a:lnTo>
                  <a:pt x="1820308" y="2529371"/>
                </a:lnTo>
                <a:lnTo>
                  <a:pt x="1862156" y="2511110"/>
                </a:lnTo>
                <a:lnTo>
                  <a:pt x="1903478" y="2491328"/>
                </a:lnTo>
                <a:lnTo>
                  <a:pt x="1944233" y="2470024"/>
                </a:lnTo>
                <a:lnTo>
                  <a:pt x="1984379" y="2447199"/>
                </a:lnTo>
                <a:lnTo>
                  <a:pt x="2023873" y="2422851"/>
                </a:lnTo>
                <a:lnTo>
                  <a:pt x="2062674" y="2396982"/>
                </a:lnTo>
                <a:lnTo>
                  <a:pt x="2100740" y="2369592"/>
                </a:lnTo>
                <a:lnTo>
                  <a:pt x="2138028" y="2340679"/>
                </a:lnTo>
                <a:lnTo>
                  <a:pt x="2174497" y="2310245"/>
                </a:lnTo>
                <a:lnTo>
                  <a:pt x="2210105" y="2278290"/>
                </a:lnTo>
                <a:lnTo>
                  <a:pt x="2244809" y="2244812"/>
                </a:lnTo>
                <a:lnTo>
                  <a:pt x="2278287" y="2210108"/>
                </a:lnTo>
                <a:lnTo>
                  <a:pt x="2310242" y="2174500"/>
                </a:lnTo>
                <a:lnTo>
                  <a:pt x="2340677" y="2138031"/>
                </a:lnTo>
                <a:lnTo>
                  <a:pt x="2369589" y="2100743"/>
                </a:lnTo>
                <a:lnTo>
                  <a:pt x="2396980" y="2062677"/>
                </a:lnTo>
                <a:lnTo>
                  <a:pt x="2422849" y="2023876"/>
                </a:lnTo>
                <a:lnTo>
                  <a:pt x="2447196" y="1984382"/>
                </a:lnTo>
                <a:lnTo>
                  <a:pt x="2470022" y="1944236"/>
                </a:lnTo>
                <a:lnTo>
                  <a:pt x="2491325" y="1903481"/>
                </a:lnTo>
                <a:lnTo>
                  <a:pt x="2511108" y="1862158"/>
                </a:lnTo>
                <a:lnTo>
                  <a:pt x="2529368" y="1820311"/>
                </a:lnTo>
                <a:lnTo>
                  <a:pt x="2546107" y="1777980"/>
                </a:lnTo>
                <a:lnTo>
                  <a:pt x="2561324" y="1735208"/>
                </a:lnTo>
                <a:lnTo>
                  <a:pt x="2575019" y="1692037"/>
                </a:lnTo>
                <a:lnTo>
                  <a:pt x="2587193" y="1648508"/>
                </a:lnTo>
                <a:lnTo>
                  <a:pt x="2597845" y="1604665"/>
                </a:lnTo>
                <a:lnTo>
                  <a:pt x="2606975" y="1560548"/>
                </a:lnTo>
                <a:lnTo>
                  <a:pt x="2614584" y="1516200"/>
                </a:lnTo>
                <a:lnTo>
                  <a:pt x="2620671" y="1471663"/>
                </a:lnTo>
                <a:lnTo>
                  <a:pt x="2625236" y="1426979"/>
                </a:lnTo>
                <a:lnTo>
                  <a:pt x="2628279" y="1382190"/>
                </a:lnTo>
                <a:lnTo>
                  <a:pt x="2629801" y="1337338"/>
                </a:lnTo>
                <a:lnTo>
                  <a:pt x="2629801" y="1292465"/>
                </a:lnTo>
                <a:lnTo>
                  <a:pt x="2628279" y="1247613"/>
                </a:lnTo>
                <a:lnTo>
                  <a:pt x="2625236" y="1202824"/>
                </a:lnTo>
                <a:lnTo>
                  <a:pt x="2620671" y="1158140"/>
                </a:lnTo>
                <a:lnTo>
                  <a:pt x="2614584" y="1113603"/>
                </a:lnTo>
                <a:lnTo>
                  <a:pt x="2606975" y="1069255"/>
                </a:lnTo>
                <a:lnTo>
                  <a:pt x="2597845" y="1025138"/>
                </a:lnTo>
                <a:lnTo>
                  <a:pt x="2587193" y="981295"/>
                </a:lnTo>
                <a:lnTo>
                  <a:pt x="2575019" y="937766"/>
                </a:lnTo>
                <a:lnTo>
                  <a:pt x="2561324" y="894595"/>
                </a:lnTo>
                <a:lnTo>
                  <a:pt x="2546107" y="851823"/>
                </a:lnTo>
                <a:lnTo>
                  <a:pt x="2529368" y="809492"/>
                </a:lnTo>
                <a:lnTo>
                  <a:pt x="2511108" y="767644"/>
                </a:lnTo>
                <a:lnTo>
                  <a:pt x="2491325" y="726322"/>
                </a:lnTo>
                <a:lnTo>
                  <a:pt x="2470022" y="685567"/>
                </a:lnTo>
                <a:lnTo>
                  <a:pt x="2447196" y="645421"/>
                </a:lnTo>
                <a:lnTo>
                  <a:pt x="2422849" y="605927"/>
                </a:lnTo>
                <a:lnTo>
                  <a:pt x="2396980" y="567126"/>
                </a:lnTo>
                <a:lnTo>
                  <a:pt x="2369589" y="529060"/>
                </a:lnTo>
                <a:lnTo>
                  <a:pt x="2340677" y="491772"/>
                </a:lnTo>
                <a:lnTo>
                  <a:pt x="2310242" y="455303"/>
                </a:lnTo>
                <a:lnTo>
                  <a:pt x="2278287" y="419695"/>
                </a:lnTo>
                <a:lnTo>
                  <a:pt x="2244809" y="384991"/>
                </a:lnTo>
                <a:lnTo>
                  <a:pt x="2210105" y="351514"/>
                </a:lnTo>
                <a:lnTo>
                  <a:pt x="2174497" y="319558"/>
                </a:lnTo>
                <a:lnTo>
                  <a:pt x="2138028" y="289124"/>
                </a:lnTo>
                <a:lnTo>
                  <a:pt x="2100740" y="260211"/>
                </a:lnTo>
                <a:lnTo>
                  <a:pt x="2062674" y="232821"/>
                </a:lnTo>
                <a:lnTo>
                  <a:pt x="2023873" y="206952"/>
                </a:lnTo>
                <a:lnTo>
                  <a:pt x="1984379" y="182604"/>
                </a:lnTo>
                <a:lnTo>
                  <a:pt x="1944233" y="159779"/>
                </a:lnTo>
                <a:lnTo>
                  <a:pt x="1903478" y="138475"/>
                </a:lnTo>
                <a:lnTo>
                  <a:pt x="1862156" y="118693"/>
                </a:lnTo>
                <a:lnTo>
                  <a:pt x="1820308" y="100432"/>
                </a:lnTo>
                <a:lnTo>
                  <a:pt x="1777977" y="83693"/>
                </a:lnTo>
                <a:lnTo>
                  <a:pt x="1735206" y="68476"/>
                </a:lnTo>
                <a:lnTo>
                  <a:pt x="1692034" y="54781"/>
                </a:lnTo>
                <a:lnTo>
                  <a:pt x="1648506" y="42607"/>
                </a:lnTo>
                <a:lnTo>
                  <a:pt x="1604663" y="31955"/>
                </a:lnTo>
                <a:lnTo>
                  <a:pt x="1560546" y="22825"/>
                </a:lnTo>
                <a:lnTo>
                  <a:pt x="1516198" y="15217"/>
                </a:lnTo>
                <a:lnTo>
                  <a:pt x="1471661" y="9130"/>
                </a:lnTo>
                <a:lnTo>
                  <a:pt x="1426978" y="4565"/>
                </a:lnTo>
                <a:lnTo>
                  <a:pt x="1382189" y="1521"/>
                </a:lnTo>
                <a:lnTo>
                  <a:pt x="1337337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03" name="Google Shape;5503;g27a17394344_1_5836"/>
          <p:cNvSpPr txBox="1"/>
          <p:nvPr/>
        </p:nvSpPr>
        <p:spPr>
          <a:xfrm>
            <a:off x="9091352" y="3149213"/>
            <a:ext cx="8211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165100" lvl="0" marL="12700" marR="0" rtl="0" algn="l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4" name="Google Shape;5504;g27a17394344_1_58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9509" y="3877836"/>
            <a:ext cx="444468" cy="444468"/>
          </a:xfrm>
          <a:prstGeom prst="rect">
            <a:avLst/>
          </a:prstGeom>
          <a:noFill/>
          <a:ln>
            <a:noFill/>
          </a:ln>
        </p:spPr>
      </p:pic>
      <p:sp>
        <p:nvSpPr>
          <p:cNvPr id="5505" name="Google Shape;5505;g27a17394344_1_5836"/>
          <p:cNvSpPr/>
          <p:nvPr/>
        </p:nvSpPr>
        <p:spPr>
          <a:xfrm>
            <a:off x="3872979" y="3338988"/>
            <a:ext cx="4454013" cy="204068"/>
          </a:xfrm>
          <a:custGeom>
            <a:rect b="b" l="l" r="r" t="t"/>
            <a:pathLst>
              <a:path extrusionOk="0" h="335914" w="7331709">
                <a:moveTo>
                  <a:pt x="7150724" y="0"/>
                </a:moveTo>
                <a:lnTo>
                  <a:pt x="7150724" y="126191"/>
                </a:lnTo>
                <a:lnTo>
                  <a:pt x="0" y="126191"/>
                </a:lnTo>
                <a:lnTo>
                  <a:pt x="0" y="209175"/>
                </a:lnTo>
                <a:lnTo>
                  <a:pt x="7150724" y="209175"/>
                </a:lnTo>
                <a:lnTo>
                  <a:pt x="7150724" y="335368"/>
                </a:lnTo>
                <a:lnTo>
                  <a:pt x="7331336" y="167683"/>
                </a:lnTo>
                <a:lnTo>
                  <a:pt x="715072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06" name="Google Shape;5506;g27a17394344_1_5836"/>
          <p:cNvSpPr txBox="1"/>
          <p:nvPr/>
        </p:nvSpPr>
        <p:spPr>
          <a:xfrm>
            <a:off x="5669067" y="3076905"/>
            <a:ext cx="854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7" name="Google Shape;5507;g27a17394344_1_5836"/>
          <p:cNvSpPr/>
          <p:nvPr/>
        </p:nvSpPr>
        <p:spPr>
          <a:xfrm>
            <a:off x="3872979" y="4036303"/>
            <a:ext cx="4454013" cy="204068"/>
          </a:xfrm>
          <a:custGeom>
            <a:rect b="b" l="l" r="r" t="t"/>
            <a:pathLst>
              <a:path extrusionOk="0" h="335915" w="7331709">
                <a:moveTo>
                  <a:pt x="180611" y="0"/>
                </a:moveTo>
                <a:lnTo>
                  <a:pt x="0" y="167684"/>
                </a:lnTo>
                <a:lnTo>
                  <a:pt x="180611" y="335369"/>
                </a:lnTo>
                <a:lnTo>
                  <a:pt x="180611" y="209176"/>
                </a:lnTo>
                <a:lnTo>
                  <a:pt x="7331336" y="209176"/>
                </a:lnTo>
                <a:lnTo>
                  <a:pt x="7331336" y="126193"/>
                </a:lnTo>
                <a:lnTo>
                  <a:pt x="180611" y="126193"/>
                </a:lnTo>
                <a:lnTo>
                  <a:pt x="180611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08" name="Google Shape;5508;g27a17394344_1_5836"/>
          <p:cNvSpPr txBox="1"/>
          <p:nvPr/>
        </p:nvSpPr>
        <p:spPr>
          <a:xfrm>
            <a:off x="5600560" y="4284281"/>
            <a:ext cx="990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9" name="Google Shape;5509;g27a17394344_1_5836"/>
          <p:cNvGrpSpPr/>
          <p:nvPr/>
        </p:nvGrpSpPr>
        <p:grpSpPr>
          <a:xfrm>
            <a:off x="3093887" y="1477811"/>
            <a:ext cx="6003533" cy="913372"/>
            <a:chOff x="5102056" y="2437024"/>
            <a:chExt cx="9900285" cy="1506220"/>
          </a:xfrm>
        </p:grpSpPr>
        <p:sp>
          <p:nvSpPr>
            <p:cNvPr id="5510" name="Google Shape;5510;g27a17394344_1_5836"/>
            <p:cNvSpPr/>
            <p:nvPr/>
          </p:nvSpPr>
          <p:spPr>
            <a:xfrm>
              <a:off x="5102056" y="2437024"/>
              <a:ext cx="9900285" cy="1506220"/>
            </a:xfrm>
            <a:custGeom>
              <a:rect b="b" l="l" r="r" t="t"/>
              <a:pathLst>
                <a:path extrusionOk="0" h="1506220" w="9900285">
                  <a:moveTo>
                    <a:pt x="9899987" y="0"/>
                  </a:moveTo>
                  <a:lnTo>
                    <a:pt x="0" y="0"/>
                  </a:lnTo>
                  <a:lnTo>
                    <a:pt x="0" y="1505902"/>
                  </a:lnTo>
                  <a:lnTo>
                    <a:pt x="9899987" y="1505902"/>
                  </a:lnTo>
                  <a:lnTo>
                    <a:pt x="989998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511" name="Google Shape;5511;g27a17394344_1_58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2470" y="3011970"/>
              <a:ext cx="335068" cy="335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2" name="Google Shape;5512;g27a17394344_1_5836"/>
          <p:cNvSpPr txBox="1"/>
          <p:nvPr/>
        </p:nvSpPr>
        <p:spPr>
          <a:xfrm>
            <a:off x="3094109" y="1477814"/>
            <a:ext cx="600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Request-response model 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Client-server architecture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6" name="Shape 5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7" name="Google Shape;5517;g27a17394344_1_5854"/>
          <p:cNvSpPr txBox="1"/>
          <p:nvPr>
            <p:ph type="title"/>
          </p:nvPr>
        </p:nvSpPr>
        <p:spPr>
          <a:xfrm>
            <a:off x="365873" y="157387"/>
            <a:ext cx="11691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WHEN WE ACCESS A WEB SERVER</a:t>
            </a:r>
            <a:endParaRPr/>
          </a:p>
        </p:txBody>
      </p:sp>
      <p:sp>
        <p:nvSpPr>
          <p:cNvPr id="5518" name="Google Shape;5518;g27a17394344_1_5854"/>
          <p:cNvSpPr/>
          <p:nvPr/>
        </p:nvSpPr>
        <p:spPr>
          <a:xfrm>
            <a:off x="4796276" y="1007394"/>
            <a:ext cx="3070284" cy="1598213"/>
          </a:xfrm>
          <a:custGeom>
            <a:rect b="b" l="l" r="r" t="t"/>
            <a:pathLst>
              <a:path extrusionOk="0" h="2630804" w="5053965">
                <a:moveTo>
                  <a:pt x="5053541" y="0"/>
                </a:moveTo>
                <a:lnTo>
                  <a:pt x="0" y="0"/>
                </a:lnTo>
                <a:lnTo>
                  <a:pt x="0" y="2630184"/>
                </a:lnTo>
                <a:lnTo>
                  <a:pt x="5053541" y="2630184"/>
                </a:lnTo>
                <a:lnTo>
                  <a:pt x="5053541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19" name="Google Shape;5519;g27a17394344_1_5854"/>
          <p:cNvSpPr txBox="1"/>
          <p:nvPr/>
        </p:nvSpPr>
        <p:spPr>
          <a:xfrm>
            <a:off x="4950962" y="1137672"/>
            <a:ext cx="2803800" cy="396000"/>
          </a:xfrm>
          <a:prstGeom prst="rect">
            <a:avLst/>
          </a:prstGeom>
          <a:solidFill>
            <a:srgbClr val="E7E7E7"/>
          </a:solidFill>
          <a:ln cap="flat" cmpd="sng" w="41875">
            <a:solidFill>
              <a:srgbClr val="F242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6175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9B384"/>
                </a:solidFill>
                <a:latin typeface="Courier New"/>
                <a:ea typeface="Courier New"/>
                <a:cs typeface="Courier New"/>
                <a:sym typeface="Courier New"/>
              </a:rPr>
              <a:t>GET </a:t>
            </a: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/rest/v2/alpha/PT HTTP/1.1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20" name="Google Shape;5520;g27a17394344_1_5854"/>
          <p:cNvSpPr txBox="1"/>
          <p:nvPr/>
        </p:nvSpPr>
        <p:spPr>
          <a:xfrm>
            <a:off x="5061624" y="1481414"/>
            <a:ext cx="18558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Host: </a:t>
            </a:r>
            <a:r>
              <a:rPr lang="en-US" sz="1000" u="sng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www.google.com</a:t>
            </a: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 User-Agent: Mozilla/5.0 Accept-Language: en-US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21" name="Google Shape;5521;g27a17394344_1_5854"/>
          <p:cNvSpPr txBox="1"/>
          <p:nvPr/>
        </p:nvSpPr>
        <p:spPr>
          <a:xfrm>
            <a:off x="5061624" y="2296697"/>
            <a:ext cx="4956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522" name="Google Shape;5522;g27a17394344_1_5854"/>
          <p:cNvGrpSpPr/>
          <p:nvPr/>
        </p:nvGrpSpPr>
        <p:grpSpPr>
          <a:xfrm>
            <a:off x="3609174" y="3162987"/>
            <a:ext cx="4973102" cy="680055"/>
            <a:chOff x="5951804" y="5216008"/>
            <a:chExt cx="8201025" cy="1121462"/>
          </a:xfrm>
        </p:grpSpPr>
        <p:sp>
          <p:nvSpPr>
            <p:cNvPr id="5523" name="Google Shape;5523;g27a17394344_1_5854"/>
            <p:cNvSpPr/>
            <p:nvPr/>
          </p:nvSpPr>
          <p:spPr>
            <a:xfrm>
              <a:off x="6386381" y="5216008"/>
              <a:ext cx="7331709" cy="335914"/>
            </a:xfrm>
            <a:custGeom>
              <a:rect b="b" l="l" r="r" t="t"/>
              <a:pathLst>
                <a:path extrusionOk="0" h="335914" w="7331709">
                  <a:moveTo>
                    <a:pt x="7150724" y="0"/>
                  </a:moveTo>
                  <a:lnTo>
                    <a:pt x="7150724" y="126193"/>
                  </a:lnTo>
                  <a:lnTo>
                    <a:pt x="0" y="126193"/>
                  </a:lnTo>
                  <a:lnTo>
                    <a:pt x="0" y="209176"/>
                  </a:lnTo>
                  <a:lnTo>
                    <a:pt x="7150724" y="209176"/>
                  </a:lnTo>
                  <a:lnTo>
                    <a:pt x="7150724" y="335369"/>
                  </a:lnTo>
                  <a:lnTo>
                    <a:pt x="7331336" y="167684"/>
                  </a:lnTo>
                  <a:lnTo>
                    <a:pt x="7150724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24" name="Google Shape;5524;g27a17394344_1_5854"/>
            <p:cNvSpPr/>
            <p:nvPr/>
          </p:nvSpPr>
          <p:spPr>
            <a:xfrm>
              <a:off x="6106779" y="6248885"/>
              <a:ext cx="7891144" cy="0"/>
            </a:xfrm>
            <a:custGeom>
              <a:rect b="b" l="l" r="r" t="t"/>
              <a:pathLst>
                <a:path extrusionOk="0" h="120000" w="7891144">
                  <a:moveTo>
                    <a:pt x="0" y="0"/>
                  </a:moveTo>
                  <a:lnTo>
                    <a:pt x="20941" y="0"/>
                  </a:lnTo>
                  <a:lnTo>
                    <a:pt x="7869599" y="0"/>
                  </a:lnTo>
                  <a:lnTo>
                    <a:pt x="7890540" y="0"/>
                  </a:lnTo>
                </a:path>
              </a:pathLst>
            </a:custGeom>
            <a:noFill/>
            <a:ln cap="flat" cmpd="sng" w="41875">
              <a:solidFill>
                <a:srgbClr val="7777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25" name="Google Shape;5525;g27a17394344_1_5854"/>
            <p:cNvSpPr/>
            <p:nvPr/>
          </p:nvSpPr>
          <p:spPr>
            <a:xfrm>
              <a:off x="5951804" y="6160941"/>
              <a:ext cx="8201025" cy="176529"/>
            </a:xfrm>
            <a:custGeom>
              <a:rect b="b" l="l" r="r" t="t"/>
              <a:pathLst>
                <a:path extrusionOk="0" h="176529" w="8201025">
                  <a:moveTo>
                    <a:pt x="175907" y="0"/>
                  </a:moveTo>
                  <a:lnTo>
                    <a:pt x="0" y="87947"/>
                  </a:lnTo>
                  <a:lnTo>
                    <a:pt x="175907" y="175907"/>
                  </a:lnTo>
                  <a:lnTo>
                    <a:pt x="175907" y="0"/>
                  </a:lnTo>
                  <a:close/>
                </a:path>
                <a:path extrusionOk="0" h="176529" w="8201025">
                  <a:moveTo>
                    <a:pt x="8200479" y="87947"/>
                  </a:moveTo>
                  <a:lnTo>
                    <a:pt x="8024571" y="0"/>
                  </a:lnTo>
                  <a:lnTo>
                    <a:pt x="8024571" y="175907"/>
                  </a:lnTo>
                  <a:lnTo>
                    <a:pt x="8200479" y="8794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526" name="Google Shape;5526;g27a17394344_1_5854"/>
          <p:cNvSpPr txBox="1"/>
          <p:nvPr/>
        </p:nvSpPr>
        <p:spPr>
          <a:xfrm>
            <a:off x="5406246" y="2891477"/>
            <a:ext cx="1379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HTTP REQUEST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7" name="Google Shape;5527;g27a17394344_1_5854"/>
          <p:cNvGrpSpPr/>
          <p:nvPr/>
        </p:nvGrpSpPr>
        <p:grpSpPr>
          <a:xfrm>
            <a:off x="3872701" y="4151043"/>
            <a:ext cx="4445948" cy="738005"/>
            <a:chOff x="6386381" y="6845387"/>
            <a:chExt cx="7331709" cy="1217027"/>
          </a:xfrm>
        </p:grpSpPr>
        <p:sp>
          <p:nvSpPr>
            <p:cNvPr id="5528" name="Google Shape;5528;g27a17394344_1_5854"/>
            <p:cNvSpPr/>
            <p:nvPr/>
          </p:nvSpPr>
          <p:spPr>
            <a:xfrm>
              <a:off x="6386381" y="6889478"/>
              <a:ext cx="7331709" cy="335915"/>
            </a:xfrm>
            <a:custGeom>
              <a:rect b="b" l="l" r="r" t="t"/>
              <a:pathLst>
                <a:path extrusionOk="0" h="335915" w="7331709">
                  <a:moveTo>
                    <a:pt x="180611" y="0"/>
                  </a:moveTo>
                  <a:lnTo>
                    <a:pt x="0" y="167684"/>
                  </a:lnTo>
                  <a:lnTo>
                    <a:pt x="180611" y="335368"/>
                  </a:lnTo>
                  <a:lnTo>
                    <a:pt x="180611" y="209176"/>
                  </a:lnTo>
                  <a:lnTo>
                    <a:pt x="7331336" y="209176"/>
                  </a:lnTo>
                  <a:lnTo>
                    <a:pt x="7331336" y="126193"/>
                  </a:lnTo>
                  <a:lnTo>
                    <a:pt x="180611" y="126193"/>
                  </a:lnTo>
                  <a:lnTo>
                    <a:pt x="180611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529" name="Google Shape;5529;g27a17394344_1_58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615656" y="6845387"/>
              <a:ext cx="1217027" cy="1217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0" name="Google Shape;5530;g27a17394344_1_5854"/>
            <p:cNvSpPr/>
            <p:nvPr/>
          </p:nvSpPr>
          <p:spPr>
            <a:xfrm>
              <a:off x="11877428" y="6945831"/>
              <a:ext cx="694054" cy="694054"/>
            </a:xfrm>
            <a:custGeom>
              <a:rect b="b" l="l" r="r" t="t"/>
              <a:pathLst>
                <a:path extrusionOk="0" h="694054" w="694054">
                  <a:moveTo>
                    <a:pt x="346738" y="0"/>
                  </a:moveTo>
                  <a:lnTo>
                    <a:pt x="302466" y="2821"/>
                  </a:lnTo>
                  <a:lnTo>
                    <a:pt x="258779" y="11284"/>
                  </a:lnTo>
                  <a:lnTo>
                    <a:pt x="216260" y="25389"/>
                  </a:lnTo>
                  <a:lnTo>
                    <a:pt x="175493" y="45137"/>
                  </a:lnTo>
                  <a:lnTo>
                    <a:pt x="137064" y="70526"/>
                  </a:lnTo>
                  <a:lnTo>
                    <a:pt x="101557" y="101558"/>
                  </a:lnTo>
                  <a:lnTo>
                    <a:pt x="70525" y="137066"/>
                  </a:lnTo>
                  <a:lnTo>
                    <a:pt x="45136" y="175496"/>
                  </a:lnTo>
                  <a:lnTo>
                    <a:pt x="25389" y="216262"/>
                  </a:lnTo>
                  <a:lnTo>
                    <a:pt x="11284" y="258781"/>
                  </a:lnTo>
                  <a:lnTo>
                    <a:pt x="2821" y="302469"/>
                  </a:lnTo>
                  <a:lnTo>
                    <a:pt x="0" y="346741"/>
                  </a:lnTo>
                  <a:lnTo>
                    <a:pt x="2821" y="391013"/>
                  </a:lnTo>
                  <a:lnTo>
                    <a:pt x="11284" y="434701"/>
                  </a:lnTo>
                  <a:lnTo>
                    <a:pt x="25389" y="477220"/>
                  </a:lnTo>
                  <a:lnTo>
                    <a:pt x="45136" y="517987"/>
                  </a:lnTo>
                  <a:lnTo>
                    <a:pt x="70525" y="556416"/>
                  </a:lnTo>
                  <a:lnTo>
                    <a:pt x="101557" y="591924"/>
                  </a:lnTo>
                  <a:lnTo>
                    <a:pt x="137064" y="622956"/>
                  </a:lnTo>
                  <a:lnTo>
                    <a:pt x="175493" y="648346"/>
                  </a:lnTo>
                  <a:lnTo>
                    <a:pt x="216260" y="668093"/>
                  </a:lnTo>
                  <a:lnTo>
                    <a:pt x="258779" y="682199"/>
                  </a:lnTo>
                  <a:lnTo>
                    <a:pt x="302466" y="690662"/>
                  </a:lnTo>
                  <a:lnTo>
                    <a:pt x="346738" y="693483"/>
                  </a:lnTo>
                  <a:lnTo>
                    <a:pt x="391009" y="690662"/>
                  </a:lnTo>
                  <a:lnTo>
                    <a:pt x="434697" y="682199"/>
                  </a:lnTo>
                  <a:lnTo>
                    <a:pt x="477216" y="668093"/>
                  </a:lnTo>
                  <a:lnTo>
                    <a:pt x="517982" y="648346"/>
                  </a:lnTo>
                  <a:lnTo>
                    <a:pt x="556411" y="622956"/>
                  </a:lnTo>
                  <a:lnTo>
                    <a:pt x="591919" y="591924"/>
                  </a:lnTo>
                  <a:lnTo>
                    <a:pt x="622952" y="556416"/>
                  </a:lnTo>
                  <a:lnTo>
                    <a:pt x="648344" y="517987"/>
                  </a:lnTo>
                  <a:lnTo>
                    <a:pt x="668092" y="477220"/>
                  </a:lnTo>
                  <a:lnTo>
                    <a:pt x="682199" y="434701"/>
                  </a:lnTo>
                  <a:lnTo>
                    <a:pt x="690662" y="391013"/>
                  </a:lnTo>
                  <a:lnTo>
                    <a:pt x="693484" y="346741"/>
                  </a:lnTo>
                  <a:lnTo>
                    <a:pt x="690662" y="302469"/>
                  </a:lnTo>
                  <a:lnTo>
                    <a:pt x="682199" y="258781"/>
                  </a:lnTo>
                  <a:lnTo>
                    <a:pt x="668092" y="216262"/>
                  </a:lnTo>
                  <a:lnTo>
                    <a:pt x="648344" y="175496"/>
                  </a:lnTo>
                  <a:lnTo>
                    <a:pt x="622952" y="137066"/>
                  </a:lnTo>
                  <a:lnTo>
                    <a:pt x="591919" y="101558"/>
                  </a:lnTo>
                  <a:lnTo>
                    <a:pt x="556411" y="70526"/>
                  </a:lnTo>
                  <a:lnTo>
                    <a:pt x="517982" y="45137"/>
                  </a:lnTo>
                  <a:lnTo>
                    <a:pt x="477216" y="25389"/>
                  </a:lnTo>
                  <a:lnTo>
                    <a:pt x="434697" y="11284"/>
                  </a:lnTo>
                  <a:lnTo>
                    <a:pt x="391009" y="2821"/>
                  </a:lnTo>
                  <a:lnTo>
                    <a:pt x="346738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531" name="Google Shape;5531;g27a17394344_1_5854"/>
          <p:cNvSpPr txBox="1"/>
          <p:nvPr/>
        </p:nvSpPr>
        <p:spPr>
          <a:xfrm>
            <a:off x="5337739" y="4416331"/>
            <a:ext cx="1517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2" name="Google Shape;5532;g27a17394344_1_5854"/>
          <p:cNvSpPr txBox="1"/>
          <p:nvPr/>
        </p:nvSpPr>
        <p:spPr>
          <a:xfrm>
            <a:off x="4973249" y="3512693"/>
            <a:ext cx="2245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TCP/IP socket connection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3" name="Google Shape;5533;g27a17394344_1_5854"/>
          <p:cNvGrpSpPr/>
          <p:nvPr/>
        </p:nvGrpSpPr>
        <p:grpSpPr>
          <a:xfrm>
            <a:off x="1344927" y="2148878"/>
            <a:ext cx="738005" cy="738005"/>
            <a:chOff x="2217888" y="3543665"/>
            <a:chExt cx="1217027" cy="1217027"/>
          </a:xfrm>
        </p:grpSpPr>
        <p:pic>
          <p:nvPicPr>
            <p:cNvPr id="5534" name="Google Shape;5534;g27a17394344_1_58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7888" y="3543665"/>
              <a:ext cx="1217027" cy="1217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5" name="Google Shape;5535;g27a17394344_1_5854"/>
            <p:cNvSpPr/>
            <p:nvPr/>
          </p:nvSpPr>
          <p:spPr>
            <a:xfrm>
              <a:off x="2479660" y="3644109"/>
              <a:ext cx="694055" cy="694054"/>
            </a:xfrm>
            <a:custGeom>
              <a:rect b="b" l="l" r="r" t="t"/>
              <a:pathLst>
                <a:path extrusionOk="0" h="694054" w="694055">
                  <a:moveTo>
                    <a:pt x="346741" y="0"/>
                  </a:moveTo>
                  <a:lnTo>
                    <a:pt x="302469" y="2821"/>
                  </a:lnTo>
                  <a:lnTo>
                    <a:pt x="258781" y="11284"/>
                  </a:lnTo>
                  <a:lnTo>
                    <a:pt x="216262" y="25389"/>
                  </a:lnTo>
                  <a:lnTo>
                    <a:pt x="175495" y="45137"/>
                  </a:lnTo>
                  <a:lnTo>
                    <a:pt x="137066" y="70526"/>
                  </a:lnTo>
                  <a:lnTo>
                    <a:pt x="101557" y="101558"/>
                  </a:lnTo>
                  <a:lnTo>
                    <a:pt x="70526" y="137066"/>
                  </a:lnTo>
                  <a:lnTo>
                    <a:pt x="45136" y="175496"/>
                  </a:lnTo>
                  <a:lnTo>
                    <a:pt x="25389" y="216262"/>
                  </a:lnTo>
                  <a:lnTo>
                    <a:pt x="11284" y="258781"/>
                  </a:lnTo>
                  <a:lnTo>
                    <a:pt x="2821" y="302469"/>
                  </a:lnTo>
                  <a:lnTo>
                    <a:pt x="0" y="346741"/>
                  </a:lnTo>
                  <a:lnTo>
                    <a:pt x="2821" y="391013"/>
                  </a:lnTo>
                  <a:lnTo>
                    <a:pt x="11284" y="434701"/>
                  </a:lnTo>
                  <a:lnTo>
                    <a:pt x="25389" y="477220"/>
                  </a:lnTo>
                  <a:lnTo>
                    <a:pt x="45136" y="517987"/>
                  </a:lnTo>
                  <a:lnTo>
                    <a:pt x="70526" y="556416"/>
                  </a:lnTo>
                  <a:lnTo>
                    <a:pt x="101557" y="591924"/>
                  </a:lnTo>
                  <a:lnTo>
                    <a:pt x="137066" y="622956"/>
                  </a:lnTo>
                  <a:lnTo>
                    <a:pt x="175495" y="648346"/>
                  </a:lnTo>
                  <a:lnTo>
                    <a:pt x="216262" y="668093"/>
                  </a:lnTo>
                  <a:lnTo>
                    <a:pt x="258781" y="682199"/>
                  </a:lnTo>
                  <a:lnTo>
                    <a:pt x="302469" y="690662"/>
                  </a:lnTo>
                  <a:lnTo>
                    <a:pt x="346741" y="693483"/>
                  </a:lnTo>
                  <a:lnTo>
                    <a:pt x="391013" y="690662"/>
                  </a:lnTo>
                  <a:lnTo>
                    <a:pt x="434701" y="682199"/>
                  </a:lnTo>
                  <a:lnTo>
                    <a:pt x="477220" y="668093"/>
                  </a:lnTo>
                  <a:lnTo>
                    <a:pt x="517987" y="648346"/>
                  </a:lnTo>
                  <a:lnTo>
                    <a:pt x="556416" y="622956"/>
                  </a:lnTo>
                  <a:lnTo>
                    <a:pt x="591925" y="591924"/>
                  </a:lnTo>
                  <a:lnTo>
                    <a:pt x="622956" y="556416"/>
                  </a:lnTo>
                  <a:lnTo>
                    <a:pt x="648346" y="517987"/>
                  </a:lnTo>
                  <a:lnTo>
                    <a:pt x="668093" y="477220"/>
                  </a:lnTo>
                  <a:lnTo>
                    <a:pt x="682198" y="434701"/>
                  </a:lnTo>
                  <a:lnTo>
                    <a:pt x="690662" y="391013"/>
                  </a:lnTo>
                  <a:lnTo>
                    <a:pt x="693483" y="346741"/>
                  </a:lnTo>
                  <a:lnTo>
                    <a:pt x="690662" y="302469"/>
                  </a:lnTo>
                  <a:lnTo>
                    <a:pt x="682198" y="258781"/>
                  </a:lnTo>
                  <a:lnTo>
                    <a:pt x="668093" y="216262"/>
                  </a:lnTo>
                  <a:lnTo>
                    <a:pt x="648346" y="175496"/>
                  </a:lnTo>
                  <a:lnTo>
                    <a:pt x="622956" y="137066"/>
                  </a:lnTo>
                  <a:lnTo>
                    <a:pt x="591925" y="101558"/>
                  </a:lnTo>
                  <a:lnTo>
                    <a:pt x="556416" y="70526"/>
                  </a:lnTo>
                  <a:lnTo>
                    <a:pt x="517987" y="45137"/>
                  </a:lnTo>
                  <a:lnTo>
                    <a:pt x="477220" y="25389"/>
                  </a:lnTo>
                  <a:lnTo>
                    <a:pt x="434701" y="11284"/>
                  </a:lnTo>
                  <a:lnTo>
                    <a:pt x="391013" y="2821"/>
                  </a:lnTo>
                  <a:lnTo>
                    <a:pt x="346741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536" name="Google Shape;5536;g27a17394344_1_5854"/>
          <p:cNvSpPr txBox="1"/>
          <p:nvPr/>
        </p:nvSpPr>
        <p:spPr>
          <a:xfrm>
            <a:off x="1644481" y="2279816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7" name="Google Shape;5537;g27a17394344_1_5854"/>
          <p:cNvSpPr/>
          <p:nvPr/>
        </p:nvSpPr>
        <p:spPr>
          <a:xfrm>
            <a:off x="2032096" y="1354121"/>
            <a:ext cx="1318922" cy="495318"/>
          </a:xfrm>
          <a:custGeom>
            <a:rect b="b" l="l" r="r" t="t"/>
            <a:pathLst>
              <a:path extrusionOk="0" h="815339" w="2171065">
                <a:moveTo>
                  <a:pt x="2170483" y="0"/>
                </a:moveTo>
                <a:lnTo>
                  <a:pt x="0" y="0"/>
                </a:lnTo>
                <a:lnTo>
                  <a:pt x="0" y="814862"/>
                </a:lnTo>
                <a:lnTo>
                  <a:pt x="2170483" y="814862"/>
                </a:lnTo>
                <a:lnTo>
                  <a:pt x="2170483" y="0"/>
                </a:lnTo>
                <a:close/>
              </a:path>
            </a:pathLst>
          </a:custGeom>
          <a:solidFill>
            <a:srgbClr val="3A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38" name="Google Shape;5538;g27a17394344_1_5854"/>
          <p:cNvSpPr txBox="1"/>
          <p:nvPr/>
        </p:nvSpPr>
        <p:spPr>
          <a:xfrm>
            <a:off x="2504992" y="1488727"/>
            <a:ext cx="370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9" name="Google Shape;5539;g27a17394344_1_5854"/>
          <p:cNvSpPr/>
          <p:nvPr/>
        </p:nvSpPr>
        <p:spPr>
          <a:xfrm>
            <a:off x="2523428" y="1981122"/>
            <a:ext cx="334456" cy="879539"/>
          </a:xfrm>
          <a:custGeom>
            <a:rect b="b" l="l" r="r" t="t"/>
            <a:pathLst>
              <a:path extrusionOk="0" h="1447800" w="550545">
                <a:moveTo>
                  <a:pt x="254558" y="180619"/>
                </a:moveTo>
                <a:lnTo>
                  <a:pt x="127279" y="0"/>
                </a:lnTo>
                <a:lnTo>
                  <a:pt x="0" y="180619"/>
                </a:lnTo>
                <a:lnTo>
                  <a:pt x="95783" y="180619"/>
                </a:lnTo>
                <a:lnTo>
                  <a:pt x="95783" y="1447673"/>
                </a:lnTo>
                <a:lnTo>
                  <a:pt x="158775" y="1447673"/>
                </a:lnTo>
                <a:lnTo>
                  <a:pt x="158775" y="180619"/>
                </a:lnTo>
                <a:lnTo>
                  <a:pt x="254558" y="180619"/>
                </a:lnTo>
                <a:close/>
              </a:path>
              <a:path extrusionOk="0" h="1447800" w="550545">
                <a:moveTo>
                  <a:pt x="550100" y="1267066"/>
                </a:moveTo>
                <a:lnTo>
                  <a:pt x="454317" y="1267066"/>
                </a:lnTo>
                <a:lnTo>
                  <a:pt x="454317" y="0"/>
                </a:lnTo>
                <a:lnTo>
                  <a:pt x="391325" y="0"/>
                </a:lnTo>
                <a:lnTo>
                  <a:pt x="391325" y="1267066"/>
                </a:lnTo>
                <a:lnTo>
                  <a:pt x="295541" y="1267066"/>
                </a:lnTo>
                <a:lnTo>
                  <a:pt x="422821" y="1447673"/>
                </a:lnTo>
                <a:lnTo>
                  <a:pt x="550100" y="1267066"/>
                </a:lnTo>
                <a:close/>
              </a:path>
            </a:pathLst>
          </a:custGeom>
          <a:solidFill>
            <a:srgbClr val="3A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40" name="Google Shape;5540;g27a17394344_1_5854"/>
          <p:cNvSpPr txBox="1"/>
          <p:nvPr/>
        </p:nvSpPr>
        <p:spPr>
          <a:xfrm rot="-5400000">
            <a:off x="1994608" y="2242991"/>
            <a:ext cx="868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4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DNS LOOKUP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1" name="Google Shape;5541;g27a17394344_1_5854"/>
          <p:cNvGrpSpPr/>
          <p:nvPr/>
        </p:nvGrpSpPr>
        <p:grpSpPr>
          <a:xfrm>
            <a:off x="6927601" y="2834462"/>
            <a:ext cx="738005" cy="738005"/>
            <a:chOff x="11424144" y="4674245"/>
            <a:chExt cx="1217027" cy="1217027"/>
          </a:xfrm>
        </p:grpSpPr>
        <p:pic>
          <p:nvPicPr>
            <p:cNvPr id="5542" name="Google Shape;5542;g27a17394344_1_58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424144" y="4674245"/>
              <a:ext cx="1217027" cy="1217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3" name="Google Shape;5543;g27a17394344_1_5854"/>
            <p:cNvSpPr/>
            <p:nvPr/>
          </p:nvSpPr>
          <p:spPr>
            <a:xfrm>
              <a:off x="11685916" y="4774689"/>
              <a:ext cx="694054" cy="694054"/>
            </a:xfrm>
            <a:custGeom>
              <a:rect b="b" l="l" r="r" t="t"/>
              <a:pathLst>
                <a:path extrusionOk="0" h="694054" w="694054">
                  <a:moveTo>
                    <a:pt x="346739" y="0"/>
                  </a:moveTo>
                  <a:lnTo>
                    <a:pt x="302467" y="2821"/>
                  </a:lnTo>
                  <a:lnTo>
                    <a:pt x="258779" y="11284"/>
                  </a:lnTo>
                  <a:lnTo>
                    <a:pt x="216260" y="25389"/>
                  </a:lnTo>
                  <a:lnTo>
                    <a:pt x="175494" y="45136"/>
                  </a:lnTo>
                  <a:lnTo>
                    <a:pt x="137064" y="70526"/>
                  </a:lnTo>
                  <a:lnTo>
                    <a:pt x="101557" y="101557"/>
                  </a:lnTo>
                  <a:lnTo>
                    <a:pt x="70525" y="137066"/>
                  </a:lnTo>
                  <a:lnTo>
                    <a:pt x="45136" y="175495"/>
                  </a:lnTo>
                  <a:lnTo>
                    <a:pt x="25389" y="216262"/>
                  </a:lnTo>
                  <a:lnTo>
                    <a:pt x="11284" y="258781"/>
                  </a:lnTo>
                  <a:lnTo>
                    <a:pt x="2821" y="302469"/>
                  </a:lnTo>
                  <a:lnTo>
                    <a:pt x="0" y="346741"/>
                  </a:lnTo>
                  <a:lnTo>
                    <a:pt x="2821" y="391013"/>
                  </a:lnTo>
                  <a:lnTo>
                    <a:pt x="11284" y="434701"/>
                  </a:lnTo>
                  <a:lnTo>
                    <a:pt x="25389" y="477220"/>
                  </a:lnTo>
                  <a:lnTo>
                    <a:pt x="45136" y="517987"/>
                  </a:lnTo>
                  <a:lnTo>
                    <a:pt x="70525" y="556416"/>
                  </a:lnTo>
                  <a:lnTo>
                    <a:pt x="101557" y="591925"/>
                  </a:lnTo>
                  <a:lnTo>
                    <a:pt x="137064" y="622956"/>
                  </a:lnTo>
                  <a:lnTo>
                    <a:pt x="175494" y="648346"/>
                  </a:lnTo>
                  <a:lnTo>
                    <a:pt x="216260" y="668093"/>
                  </a:lnTo>
                  <a:lnTo>
                    <a:pt x="258779" y="682198"/>
                  </a:lnTo>
                  <a:lnTo>
                    <a:pt x="302467" y="690662"/>
                  </a:lnTo>
                  <a:lnTo>
                    <a:pt x="346739" y="693483"/>
                  </a:lnTo>
                  <a:lnTo>
                    <a:pt x="391011" y="690662"/>
                  </a:lnTo>
                  <a:lnTo>
                    <a:pt x="434700" y="682198"/>
                  </a:lnTo>
                  <a:lnTo>
                    <a:pt x="477220" y="668093"/>
                  </a:lnTo>
                  <a:lnTo>
                    <a:pt x="517988" y="648346"/>
                  </a:lnTo>
                  <a:lnTo>
                    <a:pt x="556419" y="622956"/>
                  </a:lnTo>
                  <a:lnTo>
                    <a:pt x="591929" y="591925"/>
                  </a:lnTo>
                  <a:lnTo>
                    <a:pt x="622960" y="556416"/>
                  </a:lnTo>
                  <a:lnTo>
                    <a:pt x="648350" y="517987"/>
                  </a:lnTo>
                  <a:lnTo>
                    <a:pt x="668097" y="477220"/>
                  </a:lnTo>
                  <a:lnTo>
                    <a:pt x="682202" y="434701"/>
                  </a:lnTo>
                  <a:lnTo>
                    <a:pt x="690665" y="391013"/>
                  </a:lnTo>
                  <a:lnTo>
                    <a:pt x="693486" y="346741"/>
                  </a:lnTo>
                  <a:lnTo>
                    <a:pt x="690665" y="302469"/>
                  </a:lnTo>
                  <a:lnTo>
                    <a:pt x="682202" y="258781"/>
                  </a:lnTo>
                  <a:lnTo>
                    <a:pt x="668097" y="216262"/>
                  </a:lnTo>
                  <a:lnTo>
                    <a:pt x="648350" y="175495"/>
                  </a:lnTo>
                  <a:lnTo>
                    <a:pt x="622960" y="137066"/>
                  </a:lnTo>
                  <a:lnTo>
                    <a:pt x="591929" y="101557"/>
                  </a:lnTo>
                  <a:lnTo>
                    <a:pt x="556419" y="70526"/>
                  </a:lnTo>
                  <a:lnTo>
                    <a:pt x="517988" y="45136"/>
                  </a:lnTo>
                  <a:lnTo>
                    <a:pt x="477220" y="25389"/>
                  </a:lnTo>
                  <a:lnTo>
                    <a:pt x="434700" y="11284"/>
                  </a:lnTo>
                  <a:lnTo>
                    <a:pt x="391011" y="2821"/>
                  </a:lnTo>
                  <a:lnTo>
                    <a:pt x="346739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544" name="Google Shape;5544;g27a17394344_1_5854"/>
          <p:cNvSpPr txBox="1"/>
          <p:nvPr/>
        </p:nvSpPr>
        <p:spPr>
          <a:xfrm>
            <a:off x="7227558" y="2965400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5" name="Google Shape;5545;g27a17394344_1_5854"/>
          <p:cNvSpPr txBox="1"/>
          <p:nvPr/>
        </p:nvSpPr>
        <p:spPr>
          <a:xfrm>
            <a:off x="7343693" y="4281983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6" name="Google Shape;5546;g27a17394344_1_5854"/>
          <p:cNvSpPr/>
          <p:nvPr/>
        </p:nvSpPr>
        <p:spPr>
          <a:xfrm>
            <a:off x="8704352" y="2991972"/>
            <a:ext cx="1597828" cy="1597828"/>
          </a:xfrm>
          <a:custGeom>
            <a:rect b="b" l="l" r="r" t="t"/>
            <a:pathLst>
              <a:path extrusionOk="0" h="2630170" w="2630169">
                <a:moveTo>
                  <a:pt x="1337337" y="0"/>
                </a:moveTo>
                <a:lnTo>
                  <a:pt x="1292464" y="0"/>
                </a:lnTo>
                <a:lnTo>
                  <a:pt x="1247612" y="1521"/>
                </a:lnTo>
                <a:lnTo>
                  <a:pt x="1202823" y="4565"/>
                </a:lnTo>
                <a:lnTo>
                  <a:pt x="1158139" y="9130"/>
                </a:lnTo>
                <a:lnTo>
                  <a:pt x="1113602" y="15217"/>
                </a:lnTo>
                <a:lnTo>
                  <a:pt x="1069254" y="22825"/>
                </a:lnTo>
                <a:lnTo>
                  <a:pt x="1025138" y="31955"/>
                </a:lnTo>
                <a:lnTo>
                  <a:pt x="981294" y="42607"/>
                </a:lnTo>
                <a:lnTo>
                  <a:pt x="937766" y="54781"/>
                </a:lnTo>
                <a:lnTo>
                  <a:pt x="894595" y="68476"/>
                </a:lnTo>
                <a:lnTo>
                  <a:pt x="851823" y="83693"/>
                </a:lnTo>
                <a:lnTo>
                  <a:pt x="809492" y="100432"/>
                </a:lnTo>
                <a:lnTo>
                  <a:pt x="767644" y="118693"/>
                </a:lnTo>
                <a:lnTo>
                  <a:pt x="726322" y="138475"/>
                </a:lnTo>
                <a:lnTo>
                  <a:pt x="685567" y="159779"/>
                </a:lnTo>
                <a:lnTo>
                  <a:pt x="645421" y="182604"/>
                </a:lnTo>
                <a:lnTo>
                  <a:pt x="605927" y="206952"/>
                </a:lnTo>
                <a:lnTo>
                  <a:pt x="567126" y="232821"/>
                </a:lnTo>
                <a:lnTo>
                  <a:pt x="529060" y="260211"/>
                </a:lnTo>
                <a:lnTo>
                  <a:pt x="491772" y="289124"/>
                </a:lnTo>
                <a:lnTo>
                  <a:pt x="455303" y="319558"/>
                </a:lnTo>
                <a:lnTo>
                  <a:pt x="419695" y="351514"/>
                </a:lnTo>
                <a:lnTo>
                  <a:pt x="384991" y="384991"/>
                </a:lnTo>
                <a:lnTo>
                  <a:pt x="351514" y="419695"/>
                </a:lnTo>
                <a:lnTo>
                  <a:pt x="319558" y="455303"/>
                </a:lnTo>
                <a:lnTo>
                  <a:pt x="289124" y="491772"/>
                </a:lnTo>
                <a:lnTo>
                  <a:pt x="260211" y="529060"/>
                </a:lnTo>
                <a:lnTo>
                  <a:pt x="232821" y="567126"/>
                </a:lnTo>
                <a:lnTo>
                  <a:pt x="206952" y="605927"/>
                </a:lnTo>
                <a:lnTo>
                  <a:pt x="182604" y="645421"/>
                </a:lnTo>
                <a:lnTo>
                  <a:pt x="159779" y="685567"/>
                </a:lnTo>
                <a:lnTo>
                  <a:pt x="138475" y="726322"/>
                </a:lnTo>
                <a:lnTo>
                  <a:pt x="118693" y="767644"/>
                </a:lnTo>
                <a:lnTo>
                  <a:pt x="100432" y="809492"/>
                </a:lnTo>
                <a:lnTo>
                  <a:pt x="83693" y="851823"/>
                </a:lnTo>
                <a:lnTo>
                  <a:pt x="68476" y="894595"/>
                </a:lnTo>
                <a:lnTo>
                  <a:pt x="54781" y="937766"/>
                </a:lnTo>
                <a:lnTo>
                  <a:pt x="42607" y="981295"/>
                </a:lnTo>
                <a:lnTo>
                  <a:pt x="31955" y="1025138"/>
                </a:lnTo>
                <a:lnTo>
                  <a:pt x="22825" y="1069255"/>
                </a:lnTo>
                <a:lnTo>
                  <a:pt x="15217" y="1113603"/>
                </a:lnTo>
                <a:lnTo>
                  <a:pt x="9130" y="1158140"/>
                </a:lnTo>
                <a:lnTo>
                  <a:pt x="4565" y="1202824"/>
                </a:lnTo>
                <a:lnTo>
                  <a:pt x="1521" y="1247613"/>
                </a:lnTo>
                <a:lnTo>
                  <a:pt x="0" y="1292465"/>
                </a:lnTo>
                <a:lnTo>
                  <a:pt x="0" y="1337338"/>
                </a:lnTo>
                <a:lnTo>
                  <a:pt x="1521" y="1382190"/>
                </a:lnTo>
                <a:lnTo>
                  <a:pt x="4565" y="1426979"/>
                </a:lnTo>
                <a:lnTo>
                  <a:pt x="9130" y="1471663"/>
                </a:lnTo>
                <a:lnTo>
                  <a:pt x="15217" y="1516200"/>
                </a:lnTo>
                <a:lnTo>
                  <a:pt x="22825" y="1560548"/>
                </a:lnTo>
                <a:lnTo>
                  <a:pt x="31955" y="1604665"/>
                </a:lnTo>
                <a:lnTo>
                  <a:pt x="42607" y="1648508"/>
                </a:lnTo>
                <a:lnTo>
                  <a:pt x="54781" y="1692037"/>
                </a:lnTo>
                <a:lnTo>
                  <a:pt x="68476" y="1735208"/>
                </a:lnTo>
                <a:lnTo>
                  <a:pt x="83693" y="1777980"/>
                </a:lnTo>
                <a:lnTo>
                  <a:pt x="100432" y="1820311"/>
                </a:lnTo>
                <a:lnTo>
                  <a:pt x="118693" y="1862158"/>
                </a:lnTo>
                <a:lnTo>
                  <a:pt x="138475" y="1903481"/>
                </a:lnTo>
                <a:lnTo>
                  <a:pt x="159779" y="1944236"/>
                </a:lnTo>
                <a:lnTo>
                  <a:pt x="182604" y="1984382"/>
                </a:lnTo>
                <a:lnTo>
                  <a:pt x="206952" y="2023876"/>
                </a:lnTo>
                <a:lnTo>
                  <a:pt x="232821" y="2062677"/>
                </a:lnTo>
                <a:lnTo>
                  <a:pt x="260211" y="2100743"/>
                </a:lnTo>
                <a:lnTo>
                  <a:pt x="289124" y="2138031"/>
                </a:lnTo>
                <a:lnTo>
                  <a:pt x="319558" y="2174500"/>
                </a:lnTo>
                <a:lnTo>
                  <a:pt x="351514" y="2210108"/>
                </a:lnTo>
                <a:lnTo>
                  <a:pt x="384991" y="2244812"/>
                </a:lnTo>
                <a:lnTo>
                  <a:pt x="419695" y="2278290"/>
                </a:lnTo>
                <a:lnTo>
                  <a:pt x="455303" y="2310245"/>
                </a:lnTo>
                <a:lnTo>
                  <a:pt x="491772" y="2340679"/>
                </a:lnTo>
                <a:lnTo>
                  <a:pt x="529060" y="2369592"/>
                </a:lnTo>
                <a:lnTo>
                  <a:pt x="567126" y="2396982"/>
                </a:lnTo>
                <a:lnTo>
                  <a:pt x="605927" y="2422851"/>
                </a:lnTo>
                <a:lnTo>
                  <a:pt x="645421" y="2447199"/>
                </a:lnTo>
                <a:lnTo>
                  <a:pt x="685567" y="2470024"/>
                </a:lnTo>
                <a:lnTo>
                  <a:pt x="726322" y="2491328"/>
                </a:lnTo>
                <a:lnTo>
                  <a:pt x="767644" y="2511110"/>
                </a:lnTo>
                <a:lnTo>
                  <a:pt x="809492" y="2529371"/>
                </a:lnTo>
                <a:lnTo>
                  <a:pt x="851823" y="2546109"/>
                </a:lnTo>
                <a:lnTo>
                  <a:pt x="894595" y="2561326"/>
                </a:lnTo>
                <a:lnTo>
                  <a:pt x="937766" y="2575022"/>
                </a:lnTo>
                <a:lnTo>
                  <a:pt x="981294" y="2587195"/>
                </a:lnTo>
                <a:lnTo>
                  <a:pt x="1025138" y="2597847"/>
                </a:lnTo>
                <a:lnTo>
                  <a:pt x="1069254" y="2606978"/>
                </a:lnTo>
                <a:lnTo>
                  <a:pt x="1113602" y="2614586"/>
                </a:lnTo>
                <a:lnTo>
                  <a:pt x="1158139" y="2620673"/>
                </a:lnTo>
                <a:lnTo>
                  <a:pt x="1202823" y="2625238"/>
                </a:lnTo>
                <a:lnTo>
                  <a:pt x="1247612" y="2628281"/>
                </a:lnTo>
                <a:lnTo>
                  <a:pt x="1292464" y="2629803"/>
                </a:lnTo>
                <a:lnTo>
                  <a:pt x="1337337" y="2629803"/>
                </a:lnTo>
                <a:lnTo>
                  <a:pt x="1382189" y="2628281"/>
                </a:lnTo>
                <a:lnTo>
                  <a:pt x="1426978" y="2625238"/>
                </a:lnTo>
                <a:lnTo>
                  <a:pt x="1471661" y="2620673"/>
                </a:lnTo>
                <a:lnTo>
                  <a:pt x="1516198" y="2614586"/>
                </a:lnTo>
                <a:lnTo>
                  <a:pt x="1560546" y="2606978"/>
                </a:lnTo>
                <a:lnTo>
                  <a:pt x="1604663" y="2597847"/>
                </a:lnTo>
                <a:lnTo>
                  <a:pt x="1648506" y="2587195"/>
                </a:lnTo>
                <a:lnTo>
                  <a:pt x="1692034" y="2575022"/>
                </a:lnTo>
                <a:lnTo>
                  <a:pt x="1735206" y="2561326"/>
                </a:lnTo>
                <a:lnTo>
                  <a:pt x="1777977" y="2546109"/>
                </a:lnTo>
                <a:lnTo>
                  <a:pt x="1820308" y="2529371"/>
                </a:lnTo>
                <a:lnTo>
                  <a:pt x="1862156" y="2511110"/>
                </a:lnTo>
                <a:lnTo>
                  <a:pt x="1903478" y="2491328"/>
                </a:lnTo>
                <a:lnTo>
                  <a:pt x="1944233" y="2470024"/>
                </a:lnTo>
                <a:lnTo>
                  <a:pt x="1984379" y="2447199"/>
                </a:lnTo>
                <a:lnTo>
                  <a:pt x="2023873" y="2422851"/>
                </a:lnTo>
                <a:lnTo>
                  <a:pt x="2062674" y="2396982"/>
                </a:lnTo>
                <a:lnTo>
                  <a:pt x="2100740" y="2369592"/>
                </a:lnTo>
                <a:lnTo>
                  <a:pt x="2138028" y="2340679"/>
                </a:lnTo>
                <a:lnTo>
                  <a:pt x="2174497" y="2310245"/>
                </a:lnTo>
                <a:lnTo>
                  <a:pt x="2210105" y="2278290"/>
                </a:lnTo>
                <a:lnTo>
                  <a:pt x="2244809" y="2244812"/>
                </a:lnTo>
                <a:lnTo>
                  <a:pt x="2278287" y="2210108"/>
                </a:lnTo>
                <a:lnTo>
                  <a:pt x="2310242" y="2174500"/>
                </a:lnTo>
                <a:lnTo>
                  <a:pt x="2340677" y="2138031"/>
                </a:lnTo>
                <a:lnTo>
                  <a:pt x="2369589" y="2100743"/>
                </a:lnTo>
                <a:lnTo>
                  <a:pt x="2396980" y="2062677"/>
                </a:lnTo>
                <a:lnTo>
                  <a:pt x="2422849" y="2023876"/>
                </a:lnTo>
                <a:lnTo>
                  <a:pt x="2447196" y="1984382"/>
                </a:lnTo>
                <a:lnTo>
                  <a:pt x="2470022" y="1944236"/>
                </a:lnTo>
                <a:lnTo>
                  <a:pt x="2491325" y="1903481"/>
                </a:lnTo>
                <a:lnTo>
                  <a:pt x="2511108" y="1862158"/>
                </a:lnTo>
                <a:lnTo>
                  <a:pt x="2529368" y="1820311"/>
                </a:lnTo>
                <a:lnTo>
                  <a:pt x="2546107" y="1777980"/>
                </a:lnTo>
                <a:lnTo>
                  <a:pt x="2561324" y="1735208"/>
                </a:lnTo>
                <a:lnTo>
                  <a:pt x="2575019" y="1692037"/>
                </a:lnTo>
                <a:lnTo>
                  <a:pt x="2587193" y="1648508"/>
                </a:lnTo>
                <a:lnTo>
                  <a:pt x="2597845" y="1604665"/>
                </a:lnTo>
                <a:lnTo>
                  <a:pt x="2606975" y="1560548"/>
                </a:lnTo>
                <a:lnTo>
                  <a:pt x="2614584" y="1516200"/>
                </a:lnTo>
                <a:lnTo>
                  <a:pt x="2620671" y="1471663"/>
                </a:lnTo>
                <a:lnTo>
                  <a:pt x="2625236" y="1426979"/>
                </a:lnTo>
                <a:lnTo>
                  <a:pt x="2628279" y="1382190"/>
                </a:lnTo>
                <a:lnTo>
                  <a:pt x="2629801" y="1337338"/>
                </a:lnTo>
                <a:lnTo>
                  <a:pt x="2629801" y="1292465"/>
                </a:lnTo>
                <a:lnTo>
                  <a:pt x="2628279" y="1247613"/>
                </a:lnTo>
                <a:lnTo>
                  <a:pt x="2625236" y="1202824"/>
                </a:lnTo>
                <a:lnTo>
                  <a:pt x="2620671" y="1158140"/>
                </a:lnTo>
                <a:lnTo>
                  <a:pt x="2614584" y="1113603"/>
                </a:lnTo>
                <a:lnTo>
                  <a:pt x="2606975" y="1069255"/>
                </a:lnTo>
                <a:lnTo>
                  <a:pt x="2597845" y="1025138"/>
                </a:lnTo>
                <a:lnTo>
                  <a:pt x="2587193" y="981295"/>
                </a:lnTo>
                <a:lnTo>
                  <a:pt x="2575019" y="937766"/>
                </a:lnTo>
                <a:lnTo>
                  <a:pt x="2561324" y="894595"/>
                </a:lnTo>
                <a:lnTo>
                  <a:pt x="2546107" y="851823"/>
                </a:lnTo>
                <a:lnTo>
                  <a:pt x="2529368" y="809492"/>
                </a:lnTo>
                <a:lnTo>
                  <a:pt x="2511108" y="767644"/>
                </a:lnTo>
                <a:lnTo>
                  <a:pt x="2491325" y="726322"/>
                </a:lnTo>
                <a:lnTo>
                  <a:pt x="2470022" y="685567"/>
                </a:lnTo>
                <a:lnTo>
                  <a:pt x="2447196" y="645421"/>
                </a:lnTo>
                <a:lnTo>
                  <a:pt x="2422849" y="605927"/>
                </a:lnTo>
                <a:lnTo>
                  <a:pt x="2396980" y="567126"/>
                </a:lnTo>
                <a:lnTo>
                  <a:pt x="2369589" y="529060"/>
                </a:lnTo>
                <a:lnTo>
                  <a:pt x="2340677" y="491772"/>
                </a:lnTo>
                <a:lnTo>
                  <a:pt x="2310242" y="455303"/>
                </a:lnTo>
                <a:lnTo>
                  <a:pt x="2278287" y="419695"/>
                </a:lnTo>
                <a:lnTo>
                  <a:pt x="2244809" y="384991"/>
                </a:lnTo>
                <a:lnTo>
                  <a:pt x="2210105" y="351514"/>
                </a:lnTo>
                <a:lnTo>
                  <a:pt x="2174497" y="319558"/>
                </a:lnTo>
                <a:lnTo>
                  <a:pt x="2138028" y="289124"/>
                </a:lnTo>
                <a:lnTo>
                  <a:pt x="2100740" y="260211"/>
                </a:lnTo>
                <a:lnTo>
                  <a:pt x="2062674" y="232821"/>
                </a:lnTo>
                <a:lnTo>
                  <a:pt x="2023873" y="206952"/>
                </a:lnTo>
                <a:lnTo>
                  <a:pt x="1984379" y="182604"/>
                </a:lnTo>
                <a:lnTo>
                  <a:pt x="1944233" y="159779"/>
                </a:lnTo>
                <a:lnTo>
                  <a:pt x="1903478" y="138475"/>
                </a:lnTo>
                <a:lnTo>
                  <a:pt x="1862156" y="118693"/>
                </a:lnTo>
                <a:lnTo>
                  <a:pt x="1820308" y="100432"/>
                </a:lnTo>
                <a:lnTo>
                  <a:pt x="1777977" y="83693"/>
                </a:lnTo>
                <a:lnTo>
                  <a:pt x="1735206" y="68476"/>
                </a:lnTo>
                <a:lnTo>
                  <a:pt x="1692034" y="54781"/>
                </a:lnTo>
                <a:lnTo>
                  <a:pt x="1648506" y="42607"/>
                </a:lnTo>
                <a:lnTo>
                  <a:pt x="1604663" y="31955"/>
                </a:lnTo>
                <a:lnTo>
                  <a:pt x="1560546" y="22825"/>
                </a:lnTo>
                <a:lnTo>
                  <a:pt x="1516198" y="15217"/>
                </a:lnTo>
                <a:lnTo>
                  <a:pt x="1471661" y="9130"/>
                </a:lnTo>
                <a:lnTo>
                  <a:pt x="1426978" y="4565"/>
                </a:lnTo>
                <a:lnTo>
                  <a:pt x="1382189" y="1521"/>
                </a:lnTo>
                <a:lnTo>
                  <a:pt x="1337337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47" name="Google Shape;5547;g27a17394344_1_5854"/>
          <p:cNvSpPr txBox="1"/>
          <p:nvPr/>
        </p:nvSpPr>
        <p:spPr>
          <a:xfrm>
            <a:off x="9091352" y="3149213"/>
            <a:ext cx="8211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165100" lvl="0" marL="12700" marR="0" rtl="0" algn="l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8" name="Google Shape;5548;g27a17394344_1_58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9509" y="3877836"/>
            <a:ext cx="444468" cy="444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9" name="Google Shape;5549;g27a17394344_1_5854"/>
          <p:cNvGrpSpPr/>
          <p:nvPr/>
        </p:nvGrpSpPr>
        <p:grpSpPr>
          <a:xfrm>
            <a:off x="2425948" y="1206245"/>
            <a:ext cx="5719699" cy="1306827"/>
            <a:chOff x="4000574" y="1989190"/>
            <a:chExt cx="9432222" cy="2155057"/>
          </a:xfrm>
        </p:grpSpPr>
        <p:sp>
          <p:nvSpPr>
            <p:cNvPr id="5550" name="Google Shape;5550;g27a17394344_1_5854"/>
            <p:cNvSpPr/>
            <p:nvPr/>
          </p:nvSpPr>
          <p:spPr>
            <a:xfrm>
              <a:off x="12906957" y="2077146"/>
              <a:ext cx="358140" cy="0"/>
            </a:xfrm>
            <a:custGeom>
              <a:rect b="b" l="l" r="r" t="t"/>
              <a:pathLst>
                <a:path extrusionOk="0" h="120000" w="358140">
                  <a:moveTo>
                    <a:pt x="0" y="0"/>
                  </a:moveTo>
                  <a:lnTo>
                    <a:pt x="337143" y="0"/>
                  </a:lnTo>
                  <a:lnTo>
                    <a:pt x="358084" y="0"/>
                  </a:lnTo>
                </a:path>
              </a:pathLst>
            </a:custGeom>
            <a:noFill/>
            <a:ln cap="flat" cmpd="sng" w="41875">
              <a:solidFill>
                <a:srgbClr val="F242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51" name="Google Shape;5551;g27a17394344_1_5854"/>
            <p:cNvSpPr/>
            <p:nvPr/>
          </p:nvSpPr>
          <p:spPr>
            <a:xfrm>
              <a:off x="13244099" y="1989190"/>
              <a:ext cx="176530" cy="176530"/>
            </a:xfrm>
            <a:custGeom>
              <a:rect b="b" l="l" r="r" t="t"/>
              <a:pathLst>
                <a:path extrusionOk="0" h="176530" w="176530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52" name="Google Shape;5552;g27a17394344_1_5854"/>
            <p:cNvSpPr/>
            <p:nvPr/>
          </p:nvSpPr>
          <p:spPr>
            <a:xfrm>
              <a:off x="8163930" y="2432128"/>
              <a:ext cx="3608070" cy="1183004"/>
            </a:xfrm>
            <a:custGeom>
              <a:rect b="b" l="l" r="r" t="t"/>
              <a:pathLst>
                <a:path extrusionOk="0" h="1183004" w="3608070">
                  <a:moveTo>
                    <a:pt x="0" y="0"/>
                  </a:moveTo>
                  <a:lnTo>
                    <a:pt x="3607786" y="0"/>
                  </a:lnTo>
                  <a:lnTo>
                    <a:pt x="3607786" y="1182741"/>
                  </a:lnTo>
                  <a:lnTo>
                    <a:pt x="0" y="118274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418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53" name="Google Shape;5553;g27a17394344_1_5854"/>
            <p:cNvSpPr/>
            <p:nvPr/>
          </p:nvSpPr>
          <p:spPr>
            <a:xfrm>
              <a:off x="11878057" y="3030074"/>
              <a:ext cx="1384300" cy="0"/>
            </a:xfrm>
            <a:custGeom>
              <a:rect b="b" l="l" r="r" t="t"/>
              <a:pathLst>
                <a:path extrusionOk="0" h="120000" w="1384300">
                  <a:moveTo>
                    <a:pt x="0" y="0"/>
                  </a:moveTo>
                  <a:lnTo>
                    <a:pt x="1362938" y="0"/>
                  </a:lnTo>
                  <a:lnTo>
                    <a:pt x="138388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54" name="Google Shape;5554;g27a17394344_1_5854"/>
            <p:cNvSpPr/>
            <p:nvPr/>
          </p:nvSpPr>
          <p:spPr>
            <a:xfrm>
              <a:off x="13240989" y="2942118"/>
              <a:ext cx="176530" cy="176530"/>
            </a:xfrm>
            <a:custGeom>
              <a:rect b="b" l="l" r="r" t="t"/>
              <a:pathLst>
                <a:path extrusionOk="0" h="176530" w="176530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55" name="Google Shape;5555;g27a17394344_1_5854"/>
            <p:cNvSpPr/>
            <p:nvPr/>
          </p:nvSpPr>
          <p:spPr>
            <a:xfrm>
              <a:off x="8163930" y="3728958"/>
              <a:ext cx="1209040" cy="415289"/>
            </a:xfrm>
            <a:custGeom>
              <a:rect b="b" l="l" r="r" t="t"/>
              <a:pathLst>
                <a:path extrusionOk="0" h="415289" w="1209040">
                  <a:moveTo>
                    <a:pt x="0" y="0"/>
                  </a:moveTo>
                  <a:lnTo>
                    <a:pt x="1208633" y="0"/>
                  </a:lnTo>
                  <a:lnTo>
                    <a:pt x="1208633" y="414698"/>
                  </a:lnTo>
                  <a:lnTo>
                    <a:pt x="0" y="41469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41875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56" name="Google Shape;5556;g27a17394344_1_5854"/>
            <p:cNvSpPr/>
            <p:nvPr/>
          </p:nvSpPr>
          <p:spPr>
            <a:xfrm>
              <a:off x="9521048" y="3929999"/>
              <a:ext cx="3756659" cy="0"/>
            </a:xfrm>
            <a:custGeom>
              <a:rect b="b" l="l" r="r" t="t"/>
              <a:pathLst>
                <a:path extrusionOk="0" h="120000" w="3756659">
                  <a:moveTo>
                    <a:pt x="0" y="0"/>
                  </a:moveTo>
                  <a:lnTo>
                    <a:pt x="3735219" y="0"/>
                  </a:lnTo>
                  <a:lnTo>
                    <a:pt x="3756161" y="0"/>
                  </a:lnTo>
                </a:path>
              </a:pathLst>
            </a:custGeom>
            <a:noFill/>
            <a:ln cap="flat" cmpd="sng" w="41875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57" name="Google Shape;5557;g27a17394344_1_5854"/>
            <p:cNvSpPr/>
            <p:nvPr/>
          </p:nvSpPr>
          <p:spPr>
            <a:xfrm>
              <a:off x="13256266" y="3842044"/>
              <a:ext cx="176530" cy="176529"/>
            </a:xfrm>
            <a:custGeom>
              <a:rect b="b" l="l" r="r" t="t"/>
              <a:pathLst>
                <a:path extrusionOk="0" h="176529" w="176530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558" name="Google Shape;5558;g27a17394344_1_58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00574" y="2649066"/>
              <a:ext cx="4429578" cy="13202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9" name="Google Shape;5559;g27a17394344_1_5854"/>
            <p:cNvSpPr/>
            <p:nvPr/>
          </p:nvSpPr>
          <p:spPr>
            <a:xfrm>
              <a:off x="4419409" y="2859084"/>
              <a:ext cx="3592195" cy="482600"/>
            </a:xfrm>
            <a:custGeom>
              <a:rect b="b" l="l" r="r" t="t"/>
              <a:pathLst>
                <a:path extrusionOk="0" h="482600" w="3592195">
                  <a:moveTo>
                    <a:pt x="3223040" y="0"/>
                  </a:moveTo>
                  <a:lnTo>
                    <a:pt x="368867" y="0"/>
                  </a:lnTo>
                  <a:lnTo>
                    <a:pt x="297631" y="227"/>
                  </a:lnTo>
                  <a:lnTo>
                    <a:pt x="240183" y="1819"/>
                  </a:lnTo>
                  <a:lnTo>
                    <a:pt x="194552" y="6139"/>
                  </a:lnTo>
                  <a:lnTo>
                    <a:pt x="111390" y="37952"/>
                  </a:lnTo>
                  <a:lnTo>
                    <a:pt x="70675" y="70675"/>
                  </a:lnTo>
                  <a:lnTo>
                    <a:pt x="37952" y="111391"/>
                  </a:lnTo>
                  <a:lnTo>
                    <a:pt x="14552" y="158771"/>
                  </a:lnTo>
                  <a:lnTo>
                    <a:pt x="3665" y="199399"/>
                  </a:lnTo>
                  <a:lnTo>
                    <a:pt x="0" y="241300"/>
                  </a:lnTo>
                  <a:lnTo>
                    <a:pt x="919" y="262350"/>
                  </a:lnTo>
                  <a:lnTo>
                    <a:pt x="8216" y="303734"/>
                  </a:lnTo>
                  <a:lnTo>
                    <a:pt x="37952" y="371209"/>
                  </a:lnTo>
                  <a:lnTo>
                    <a:pt x="70675" y="411925"/>
                  </a:lnTo>
                  <a:lnTo>
                    <a:pt x="111390" y="444648"/>
                  </a:lnTo>
                  <a:lnTo>
                    <a:pt x="158770" y="468048"/>
                  </a:lnTo>
                  <a:lnTo>
                    <a:pt x="240183" y="480781"/>
                  </a:lnTo>
                  <a:lnTo>
                    <a:pt x="297631" y="482372"/>
                  </a:lnTo>
                  <a:lnTo>
                    <a:pt x="368867" y="482599"/>
                  </a:lnTo>
                  <a:lnTo>
                    <a:pt x="3223040" y="482599"/>
                  </a:lnTo>
                  <a:lnTo>
                    <a:pt x="3294275" y="482372"/>
                  </a:lnTo>
                  <a:lnTo>
                    <a:pt x="3351724" y="480781"/>
                  </a:lnTo>
                  <a:lnTo>
                    <a:pt x="3397354" y="476461"/>
                  </a:lnTo>
                  <a:lnTo>
                    <a:pt x="3480516" y="444648"/>
                  </a:lnTo>
                  <a:lnTo>
                    <a:pt x="3521231" y="411925"/>
                  </a:lnTo>
                  <a:lnTo>
                    <a:pt x="3553954" y="371209"/>
                  </a:lnTo>
                  <a:lnTo>
                    <a:pt x="3577354" y="323829"/>
                  </a:lnTo>
                  <a:lnTo>
                    <a:pt x="3588241" y="283201"/>
                  </a:lnTo>
                  <a:lnTo>
                    <a:pt x="3591907" y="241300"/>
                  </a:lnTo>
                  <a:lnTo>
                    <a:pt x="3590987" y="220250"/>
                  </a:lnTo>
                  <a:lnTo>
                    <a:pt x="3583690" y="178866"/>
                  </a:lnTo>
                  <a:lnTo>
                    <a:pt x="3553954" y="111391"/>
                  </a:lnTo>
                  <a:lnTo>
                    <a:pt x="3521231" y="70675"/>
                  </a:lnTo>
                  <a:lnTo>
                    <a:pt x="3480516" y="37952"/>
                  </a:lnTo>
                  <a:lnTo>
                    <a:pt x="3433136" y="14552"/>
                  </a:lnTo>
                  <a:lnTo>
                    <a:pt x="3351724" y="1819"/>
                  </a:lnTo>
                  <a:lnTo>
                    <a:pt x="3294275" y="227"/>
                  </a:lnTo>
                  <a:lnTo>
                    <a:pt x="3223040" y="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560" name="Google Shape;5560;g27a17394344_1_5854"/>
          <p:cNvSpPr txBox="1"/>
          <p:nvPr/>
        </p:nvSpPr>
        <p:spPr>
          <a:xfrm>
            <a:off x="8220431" y="1161848"/>
            <a:ext cx="35529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Start line: HTTP method + request target + HTTP version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1" name="Google Shape;5561;g27a17394344_1_5854"/>
          <p:cNvSpPr txBox="1"/>
          <p:nvPr/>
        </p:nvSpPr>
        <p:spPr>
          <a:xfrm>
            <a:off x="8220577" y="1737911"/>
            <a:ext cx="32493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HTTP request headers (many different possibilities)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2" name="Google Shape;5562;g27a17394344_1_5854"/>
          <p:cNvGrpSpPr/>
          <p:nvPr/>
        </p:nvGrpSpPr>
        <p:grpSpPr>
          <a:xfrm>
            <a:off x="4124648" y="3367508"/>
            <a:ext cx="738005" cy="738005"/>
            <a:chOff x="6801860" y="5553278"/>
            <a:chExt cx="1217027" cy="1217027"/>
          </a:xfrm>
        </p:grpSpPr>
        <p:pic>
          <p:nvPicPr>
            <p:cNvPr id="5563" name="Google Shape;5563;g27a17394344_1_58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01860" y="5553278"/>
              <a:ext cx="1217027" cy="1217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4" name="Google Shape;5564;g27a17394344_1_5854"/>
            <p:cNvSpPr/>
            <p:nvPr/>
          </p:nvSpPr>
          <p:spPr>
            <a:xfrm>
              <a:off x="7063632" y="5653722"/>
              <a:ext cx="694054" cy="694054"/>
            </a:xfrm>
            <a:custGeom>
              <a:rect b="b" l="l" r="r" t="t"/>
              <a:pathLst>
                <a:path extrusionOk="0" h="694054" w="694054">
                  <a:moveTo>
                    <a:pt x="346741" y="0"/>
                  </a:moveTo>
                  <a:lnTo>
                    <a:pt x="302469" y="2821"/>
                  </a:lnTo>
                  <a:lnTo>
                    <a:pt x="258781" y="11284"/>
                  </a:lnTo>
                  <a:lnTo>
                    <a:pt x="216262" y="25389"/>
                  </a:lnTo>
                  <a:lnTo>
                    <a:pt x="175496" y="45136"/>
                  </a:lnTo>
                  <a:lnTo>
                    <a:pt x="137066" y="70526"/>
                  </a:lnTo>
                  <a:lnTo>
                    <a:pt x="101558" y="101557"/>
                  </a:lnTo>
                  <a:lnTo>
                    <a:pt x="70526" y="137066"/>
                  </a:lnTo>
                  <a:lnTo>
                    <a:pt x="45137" y="175495"/>
                  </a:lnTo>
                  <a:lnTo>
                    <a:pt x="25389" y="216262"/>
                  </a:lnTo>
                  <a:lnTo>
                    <a:pt x="11284" y="258781"/>
                  </a:lnTo>
                  <a:lnTo>
                    <a:pt x="2821" y="302469"/>
                  </a:lnTo>
                  <a:lnTo>
                    <a:pt x="0" y="346741"/>
                  </a:lnTo>
                  <a:lnTo>
                    <a:pt x="2821" y="391013"/>
                  </a:lnTo>
                  <a:lnTo>
                    <a:pt x="11284" y="434701"/>
                  </a:lnTo>
                  <a:lnTo>
                    <a:pt x="25389" y="477220"/>
                  </a:lnTo>
                  <a:lnTo>
                    <a:pt x="45137" y="517987"/>
                  </a:lnTo>
                  <a:lnTo>
                    <a:pt x="70526" y="556416"/>
                  </a:lnTo>
                  <a:lnTo>
                    <a:pt x="101558" y="591925"/>
                  </a:lnTo>
                  <a:lnTo>
                    <a:pt x="137066" y="622956"/>
                  </a:lnTo>
                  <a:lnTo>
                    <a:pt x="175496" y="648346"/>
                  </a:lnTo>
                  <a:lnTo>
                    <a:pt x="216262" y="668093"/>
                  </a:lnTo>
                  <a:lnTo>
                    <a:pt x="258781" y="682198"/>
                  </a:lnTo>
                  <a:lnTo>
                    <a:pt x="302469" y="690662"/>
                  </a:lnTo>
                  <a:lnTo>
                    <a:pt x="346741" y="693483"/>
                  </a:lnTo>
                  <a:lnTo>
                    <a:pt x="391013" y="690662"/>
                  </a:lnTo>
                  <a:lnTo>
                    <a:pt x="434701" y="682198"/>
                  </a:lnTo>
                  <a:lnTo>
                    <a:pt x="477220" y="668093"/>
                  </a:lnTo>
                  <a:lnTo>
                    <a:pt x="517987" y="648346"/>
                  </a:lnTo>
                  <a:lnTo>
                    <a:pt x="556416" y="622956"/>
                  </a:lnTo>
                  <a:lnTo>
                    <a:pt x="591924" y="591925"/>
                  </a:lnTo>
                  <a:lnTo>
                    <a:pt x="622956" y="556416"/>
                  </a:lnTo>
                  <a:lnTo>
                    <a:pt x="648346" y="517987"/>
                  </a:lnTo>
                  <a:lnTo>
                    <a:pt x="668093" y="477220"/>
                  </a:lnTo>
                  <a:lnTo>
                    <a:pt x="682199" y="434701"/>
                  </a:lnTo>
                  <a:lnTo>
                    <a:pt x="690662" y="391013"/>
                  </a:lnTo>
                  <a:lnTo>
                    <a:pt x="693483" y="346741"/>
                  </a:lnTo>
                  <a:lnTo>
                    <a:pt x="690662" y="302469"/>
                  </a:lnTo>
                  <a:lnTo>
                    <a:pt x="682199" y="258781"/>
                  </a:lnTo>
                  <a:lnTo>
                    <a:pt x="668093" y="216262"/>
                  </a:lnTo>
                  <a:lnTo>
                    <a:pt x="648346" y="175495"/>
                  </a:lnTo>
                  <a:lnTo>
                    <a:pt x="622956" y="137066"/>
                  </a:lnTo>
                  <a:lnTo>
                    <a:pt x="591924" y="101557"/>
                  </a:lnTo>
                  <a:lnTo>
                    <a:pt x="556416" y="70526"/>
                  </a:lnTo>
                  <a:lnTo>
                    <a:pt x="517987" y="45136"/>
                  </a:lnTo>
                  <a:lnTo>
                    <a:pt x="477220" y="25389"/>
                  </a:lnTo>
                  <a:lnTo>
                    <a:pt x="434701" y="11284"/>
                  </a:lnTo>
                  <a:lnTo>
                    <a:pt x="391013" y="2821"/>
                  </a:lnTo>
                  <a:lnTo>
                    <a:pt x="346741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565" name="Google Shape;5565;g27a17394344_1_5854"/>
          <p:cNvSpPr txBox="1"/>
          <p:nvPr/>
        </p:nvSpPr>
        <p:spPr>
          <a:xfrm>
            <a:off x="4424402" y="3498447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6" name="Google Shape;5566;g27a17394344_1_5854"/>
          <p:cNvSpPr txBox="1"/>
          <p:nvPr/>
        </p:nvSpPr>
        <p:spPr>
          <a:xfrm>
            <a:off x="8220431" y="2285281"/>
            <a:ext cx="3728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Request body (only when sending data to server, e.g. </a:t>
            </a:r>
            <a:r>
              <a:rPr lang="en-US" sz="1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7" name="Google Shape;5567;g27a17394344_1_5854"/>
          <p:cNvSpPr/>
          <p:nvPr/>
        </p:nvSpPr>
        <p:spPr>
          <a:xfrm>
            <a:off x="4794250" y="4970563"/>
            <a:ext cx="2540631" cy="1598213"/>
          </a:xfrm>
          <a:custGeom>
            <a:rect b="b" l="l" r="r" t="t"/>
            <a:pathLst>
              <a:path extrusionOk="0" h="2630804" w="4182109">
                <a:moveTo>
                  <a:pt x="4181672" y="0"/>
                </a:moveTo>
                <a:lnTo>
                  <a:pt x="0" y="0"/>
                </a:lnTo>
                <a:lnTo>
                  <a:pt x="0" y="2630184"/>
                </a:lnTo>
                <a:lnTo>
                  <a:pt x="4181672" y="2630184"/>
                </a:lnTo>
                <a:lnTo>
                  <a:pt x="4181672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68" name="Google Shape;5568;g27a17394344_1_5854"/>
          <p:cNvSpPr txBox="1"/>
          <p:nvPr/>
        </p:nvSpPr>
        <p:spPr>
          <a:xfrm>
            <a:off x="4950962" y="5099793"/>
            <a:ext cx="1663500" cy="212400"/>
          </a:xfrm>
          <a:prstGeom prst="rect">
            <a:avLst/>
          </a:prstGeom>
          <a:solidFill>
            <a:srgbClr val="E7E7E7"/>
          </a:solidFill>
          <a:ln cap="flat" cmpd="sng" w="4187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325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HTTP/1.1 </a:t>
            </a:r>
            <a:r>
              <a:rPr b="1" lang="en-US" sz="1200">
                <a:solidFill>
                  <a:srgbClr val="39B385"/>
                </a:solidFill>
                <a:latin typeface="Courier New"/>
                <a:ea typeface="Courier New"/>
                <a:cs typeface="Courier New"/>
                <a:sym typeface="Courier New"/>
              </a:rPr>
              <a:t>200 OK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69" name="Google Shape;5569;g27a17394344_1_5854"/>
          <p:cNvSpPr txBox="1"/>
          <p:nvPr/>
        </p:nvSpPr>
        <p:spPr>
          <a:xfrm>
            <a:off x="4950962" y="5436966"/>
            <a:ext cx="2279700" cy="571800"/>
          </a:xfrm>
          <a:prstGeom prst="rect">
            <a:avLst/>
          </a:prstGeom>
          <a:solidFill>
            <a:srgbClr val="E7E7E7"/>
          </a:solidFill>
          <a:ln cap="flat" cmpd="sng" w="41875">
            <a:solidFill>
              <a:srgbClr val="F043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4625">
            <a:spAutoFit/>
          </a:bodyPr>
          <a:lstStyle/>
          <a:p>
            <a:pPr indent="0" lvl="0" marL="114300" marR="76200" rtl="0" algn="l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Date: Fri, 18 Jan 2021 Content-Type: text/html Transfer-Encoding: chunked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70" name="Google Shape;5570;g27a17394344_1_5854"/>
          <p:cNvSpPr txBox="1"/>
          <p:nvPr/>
        </p:nvSpPr>
        <p:spPr>
          <a:xfrm>
            <a:off x="4950962" y="6223366"/>
            <a:ext cx="733200" cy="201000"/>
          </a:xfrm>
          <a:prstGeom prst="rect">
            <a:avLst/>
          </a:prstGeom>
          <a:solidFill>
            <a:srgbClr val="E7E7E7"/>
          </a:solidFill>
          <a:ln cap="flat" cmpd="sng" w="41875">
            <a:solidFill>
              <a:srgbClr val="EE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600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571" name="Google Shape;5571;g27a17394344_1_5854"/>
          <p:cNvGrpSpPr/>
          <p:nvPr/>
        </p:nvGrpSpPr>
        <p:grpSpPr>
          <a:xfrm>
            <a:off x="5806279" y="5168361"/>
            <a:ext cx="1894899" cy="1230617"/>
            <a:chOff x="9574999" y="8523023"/>
            <a:chExt cx="3124834" cy="2029382"/>
          </a:xfrm>
        </p:grpSpPr>
        <p:sp>
          <p:nvSpPr>
            <p:cNvPr id="5572" name="Google Shape;5572;g27a17394344_1_5854"/>
            <p:cNvSpPr/>
            <p:nvPr/>
          </p:nvSpPr>
          <p:spPr>
            <a:xfrm>
              <a:off x="11082594" y="8610978"/>
              <a:ext cx="1449704" cy="0"/>
            </a:xfrm>
            <a:custGeom>
              <a:rect b="b" l="l" r="r" t="t"/>
              <a:pathLst>
                <a:path extrusionOk="0" h="120000" w="1449704">
                  <a:moveTo>
                    <a:pt x="0" y="0"/>
                  </a:moveTo>
                  <a:lnTo>
                    <a:pt x="1428544" y="0"/>
                  </a:lnTo>
                  <a:lnTo>
                    <a:pt x="1449486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73" name="Google Shape;5573;g27a17394344_1_5854"/>
            <p:cNvSpPr/>
            <p:nvPr/>
          </p:nvSpPr>
          <p:spPr>
            <a:xfrm>
              <a:off x="12511137" y="8523023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74" name="Google Shape;5574;g27a17394344_1_5854"/>
            <p:cNvSpPr/>
            <p:nvPr/>
          </p:nvSpPr>
          <p:spPr>
            <a:xfrm>
              <a:off x="12130478" y="9563906"/>
              <a:ext cx="398779" cy="0"/>
            </a:xfrm>
            <a:custGeom>
              <a:rect b="b" l="l" r="r" t="t"/>
              <a:pathLst>
                <a:path extrusionOk="0" h="120000" w="398779">
                  <a:moveTo>
                    <a:pt x="0" y="0"/>
                  </a:moveTo>
                  <a:lnTo>
                    <a:pt x="377548" y="0"/>
                  </a:lnTo>
                  <a:lnTo>
                    <a:pt x="398490" y="0"/>
                  </a:lnTo>
                </a:path>
              </a:pathLst>
            </a:custGeom>
            <a:noFill/>
            <a:ln cap="flat" cmpd="sng" w="41875">
              <a:solidFill>
                <a:srgbClr val="F043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75" name="Google Shape;5575;g27a17394344_1_5854"/>
            <p:cNvSpPr/>
            <p:nvPr/>
          </p:nvSpPr>
          <p:spPr>
            <a:xfrm>
              <a:off x="12508027" y="9475951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43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76" name="Google Shape;5576;g27a17394344_1_5854"/>
            <p:cNvSpPr/>
            <p:nvPr/>
          </p:nvSpPr>
          <p:spPr>
            <a:xfrm>
              <a:off x="9574999" y="10463832"/>
              <a:ext cx="2969259" cy="0"/>
            </a:xfrm>
            <a:custGeom>
              <a:rect b="b" l="l" r="r" t="t"/>
              <a:pathLst>
                <a:path extrusionOk="0" h="120000" w="2969259">
                  <a:moveTo>
                    <a:pt x="0" y="0"/>
                  </a:moveTo>
                  <a:lnTo>
                    <a:pt x="2948307" y="0"/>
                  </a:lnTo>
                  <a:lnTo>
                    <a:pt x="2969248" y="0"/>
                  </a:lnTo>
                </a:path>
              </a:pathLst>
            </a:custGeom>
            <a:noFill/>
            <a:ln cap="flat" cmpd="sng" w="41875">
              <a:solidFill>
                <a:srgbClr val="EE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77" name="Google Shape;5577;g27a17394344_1_5854"/>
            <p:cNvSpPr/>
            <p:nvPr/>
          </p:nvSpPr>
          <p:spPr>
            <a:xfrm>
              <a:off x="12523304" y="10375876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405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578" name="Google Shape;5578;g27a17394344_1_5854"/>
          <p:cNvSpPr txBox="1"/>
          <p:nvPr/>
        </p:nvSpPr>
        <p:spPr>
          <a:xfrm>
            <a:off x="7839431" y="5123970"/>
            <a:ext cx="35475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Start line: HTTP version + status code + status message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9" name="Google Shape;5579;g27a17394344_1_5854"/>
          <p:cNvSpPr txBox="1"/>
          <p:nvPr/>
        </p:nvSpPr>
        <p:spPr>
          <a:xfrm>
            <a:off x="7839577" y="5700034"/>
            <a:ext cx="3352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HTTP response headers (many different possibilities)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0" name="Google Shape;5580;g27a17394344_1_5854"/>
          <p:cNvSpPr txBox="1"/>
          <p:nvPr/>
        </p:nvSpPr>
        <p:spPr>
          <a:xfrm>
            <a:off x="7839431" y="6247542"/>
            <a:ext cx="2119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Response body (most responses)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1" name="Google Shape;5581;g27a17394344_1_5854"/>
          <p:cNvSpPr/>
          <p:nvPr/>
        </p:nvSpPr>
        <p:spPr>
          <a:xfrm>
            <a:off x="1892820" y="2991972"/>
            <a:ext cx="1597828" cy="1597828"/>
          </a:xfrm>
          <a:custGeom>
            <a:rect b="b" l="l" r="r" t="t"/>
            <a:pathLst>
              <a:path extrusionOk="0" h="2630170" w="2630170">
                <a:moveTo>
                  <a:pt x="1337338" y="0"/>
                </a:moveTo>
                <a:lnTo>
                  <a:pt x="1292465" y="0"/>
                </a:lnTo>
                <a:lnTo>
                  <a:pt x="1247613" y="1521"/>
                </a:lnTo>
                <a:lnTo>
                  <a:pt x="1202824" y="4565"/>
                </a:lnTo>
                <a:lnTo>
                  <a:pt x="1158140" y="9130"/>
                </a:lnTo>
                <a:lnTo>
                  <a:pt x="1113603" y="15217"/>
                </a:lnTo>
                <a:lnTo>
                  <a:pt x="1069255" y="22825"/>
                </a:lnTo>
                <a:lnTo>
                  <a:pt x="1025138" y="31955"/>
                </a:lnTo>
                <a:lnTo>
                  <a:pt x="981294" y="42607"/>
                </a:lnTo>
                <a:lnTo>
                  <a:pt x="937766" y="54781"/>
                </a:lnTo>
                <a:lnTo>
                  <a:pt x="894595" y="68476"/>
                </a:lnTo>
                <a:lnTo>
                  <a:pt x="851823" y="83693"/>
                </a:lnTo>
                <a:lnTo>
                  <a:pt x="809492" y="100432"/>
                </a:lnTo>
                <a:lnTo>
                  <a:pt x="767644" y="118693"/>
                </a:lnTo>
                <a:lnTo>
                  <a:pt x="726322" y="138475"/>
                </a:lnTo>
                <a:lnTo>
                  <a:pt x="685567" y="159779"/>
                </a:lnTo>
                <a:lnTo>
                  <a:pt x="645421" y="182604"/>
                </a:lnTo>
                <a:lnTo>
                  <a:pt x="605926" y="206952"/>
                </a:lnTo>
                <a:lnTo>
                  <a:pt x="567125" y="232821"/>
                </a:lnTo>
                <a:lnTo>
                  <a:pt x="529060" y="260211"/>
                </a:lnTo>
                <a:lnTo>
                  <a:pt x="491771" y="289124"/>
                </a:lnTo>
                <a:lnTo>
                  <a:pt x="455302" y="319558"/>
                </a:lnTo>
                <a:lnTo>
                  <a:pt x="419695" y="351514"/>
                </a:lnTo>
                <a:lnTo>
                  <a:pt x="384990" y="384991"/>
                </a:lnTo>
                <a:lnTo>
                  <a:pt x="351513" y="419695"/>
                </a:lnTo>
                <a:lnTo>
                  <a:pt x="319557" y="455303"/>
                </a:lnTo>
                <a:lnTo>
                  <a:pt x="289123" y="491772"/>
                </a:lnTo>
                <a:lnTo>
                  <a:pt x="260211" y="529060"/>
                </a:lnTo>
                <a:lnTo>
                  <a:pt x="232820" y="567126"/>
                </a:lnTo>
                <a:lnTo>
                  <a:pt x="206951" y="605927"/>
                </a:lnTo>
                <a:lnTo>
                  <a:pt x="182604" y="645421"/>
                </a:lnTo>
                <a:lnTo>
                  <a:pt x="159778" y="685567"/>
                </a:lnTo>
                <a:lnTo>
                  <a:pt x="138475" y="726322"/>
                </a:lnTo>
                <a:lnTo>
                  <a:pt x="118692" y="767644"/>
                </a:lnTo>
                <a:lnTo>
                  <a:pt x="100432" y="809492"/>
                </a:lnTo>
                <a:lnTo>
                  <a:pt x="83693" y="851823"/>
                </a:lnTo>
                <a:lnTo>
                  <a:pt x="68476" y="894595"/>
                </a:lnTo>
                <a:lnTo>
                  <a:pt x="54781" y="937766"/>
                </a:lnTo>
                <a:lnTo>
                  <a:pt x="42607" y="981295"/>
                </a:lnTo>
                <a:lnTo>
                  <a:pt x="31955" y="1025138"/>
                </a:lnTo>
                <a:lnTo>
                  <a:pt x="22825" y="1069255"/>
                </a:lnTo>
                <a:lnTo>
                  <a:pt x="15217" y="1113603"/>
                </a:lnTo>
                <a:lnTo>
                  <a:pt x="9130" y="1158140"/>
                </a:lnTo>
                <a:lnTo>
                  <a:pt x="4565" y="1202824"/>
                </a:lnTo>
                <a:lnTo>
                  <a:pt x="1521" y="1247613"/>
                </a:lnTo>
                <a:lnTo>
                  <a:pt x="0" y="1292465"/>
                </a:lnTo>
                <a:lnTo>
                  <a:pt x="0" y="1337338"/>
                </a:lnTo>
                <a:lnTo>
                  <a:pt x="1521" y="1382190"/>
                </a:lnTo>
                <a:lnTo>
                  <a:pt x="4565" y="1426979"/>
                </a:lnTo>
                <a:lnTo>
                  <a:pt x="9130" y="1471663"/>
                </a:lnTo>
                <a:lnTo>
                  <a:pt x="15217" y="1516200"/>
                </a:lnTo>
                <a:lnTo>
                  <a:pt x="22825" y="1560548"/>
                </a:lnTo>
                <a:lnTo>
                  <a:pt x="31955" y="1604665"/>
                </a:lnTo>
                <a:lnTo>
                  <a:pt x="42607" y="1648508"/>
                </a:lnTo>
                <a:lnTo>
                  <a:pt x="54781" y="1692037"/>
                </a:lnTo>
                <a:lnTo>
                  <a:pt x="68476" y="1735208"/>
                </a:lnTo>
                <a:lnTo>
                  <a:pt x="83693" y="1777980"/>
                </a:lnTo>
                <a:lnTo>
                  <a:pt x="100432" y="1820311"/>
                </a:lnTo>
                <a:lnTo>
                  <a:pt x="118692" y="1862158"/>
                </a:lnTo>
                <a:lnTo>
                  <a:pt x="138475" y="1903481"/>
                </a:lnTo>
                <a:lnTo>
                  <a:pt x="159778" y="1944236"/>
                </a:lnTo>
                <a:lnTo>
                  <a:pt x="182604" y="1984382"/>
                </a:lnTo>
                <a:lnTo>
                  <a:pt x="206951" y="2023876"/>
                </a:lnTo>
                <a:lnTo>
                  <a:pt x="232820" y="2062677"/>
                </a:lnTo>
                <a:lnTo>
                  <a:pt x="260211" y="2100743"/>
                </a:lnTo>
                <a:lnTo>
                  <a:pt x="289123" y="2138031"/>
                </a:lnTo>
                <a:lnTo>
                  <a:pt x="319557" y="2174500"/>
                </a:lnTo>
                <a:lnTo>
                  <a:pt x="351513" y="2210108"/>
                </a:lnTo>
                <a:lnTo>
                  <a:pt x="384990" y="2244812"/>
                </a:lnTo>
                <a:lnTo>
                  <a:pt x="419695" y="2278290"/>
                </a:lnTo>
                <a:lnTo>
                  <a:pt x="455302" y="2310245"/>
                </a:lnTo>
                <a:lnTo>
                  <a:pt x="491771" y="2340679"/>
                </a:lnTo>
                <a:lnTo>
                  <a:pt x="529060" y="2369592"/>
                </a:lnTo>
                <a:lnTo>
                  <a:pt x="567125" y="2396982"/>
                </a:lnTo>
                <a:lnTo>
                  <a:pt x="605926" y="2422851"/>
                </a:lnTo>
                <a:lnTo>
                  <a:pt x="645421" y="2447199"/>
                </a:lnTo>
                <a:lnTo>
                  <a:pt x="685567" y="2470024"/>
                </a:lnTo>
                <a:lnTo>
                  <a:pt x="726322" y="2491328"/>
                </a:lnTo>
                <a:lnTo>
                  <a:pt x="767644" y="2511110"/>
                </a:lnTo>
                <a:lnTo>
                  <a:pt x="809492" y="2529371"/>
                </a:lnTo>
                <a:lnTo>
                  <a:pt x="851823" y="2546109"/>
                </a:lnTo>
                <a:lnTo>
                  <a:pt x="894595" y="2561326"/>
                </a:lnTo>
                <a:lnTo>
                  <a:pt x="937766" y="2575022"/>
                </a:lnTo>
                <a:lnTo>
                  <a:pt x="981294" y="2587195"/>
                </a:lnTo>
                <a:lnTo>
                  <a:pt x="1025138" y="2597847"/>
                </a:lnTo>
                <a:lnTo>
                  <a:pt x="1069255" y="2606978"/>
                </a:lnTo>
                <a:lnTo>
                  <a:pt x="1113603" y="2614586"/>
                </a:lnTo>
                <a:lnTo>
                  <a:pt x="1158140" y="2620673"/>
                </a:lnTo>
                <a:lnTo>
                  <a:pt x="1202824" y="2625238"/>
                </a:lnTo>
                <a:lnTo>
                  <a:pt x="1247613" y="2628281"/>
                </a:lnTo>
                <a:lnTo>
                  <a:pt x="1292465" y="2629803"/>
                </a:lnTo>
                <a:lnTo>
                  <a:pt x="1337338" y="2629803"/>
                </a:lnTo>
                <a:lnTo>
                  <a:pt x="1382190" y="2628281"/>
                </a:lnTo>
                <a:lnTo>
                  <a:pt x="1426979" y="2625238"/>
                </a:lnTo>
                <a:lnTo>
                  <a:pt x="1471663" y="2620673"/>
                </a:lnTo>
                <a:lnTo>
                  <a:pt x="1516200" y="2614586"/>
                </a:lnTo>
                <a:lnTo>
                  <a:pt x="1560548" y="2606978"/>
                </a:lnTo>
                <a:lnTo>
                  <a:pt x="1604664" y="2597847"/>
                </a:lnTo>
                <a:lnTo>
                  <a:pt x="1648508" y="2587195"/>
                </a:lnTo>
                <a:lnTo>
                  <a:pt x="1692036" y="2575022"/>
                </a:lnTo>
                <a:lnTo>
                  <a:pt x="1735208" y="2561326"/>
                </a:lnTo>
                <a:lnTo>
                  <a:pt x="1777980" y="2546109"/>
                </a:lnTo>
                <a:lnTo>
                  <a:pt x="1820311" y="2529371"/>
                </a:lnTo>
                <a:lnTo>
                  <a:pt x="1862158" y="2511110"/>
                </a:lnTo>
                <a:lnTo>
                  <a:pt x="1903480" y="2491328"/>
                </a:lnTo>
                <a:lnTo>
                  <a:pt x="1944236" y="2470024"/>
                </a:lnTo>
                <a:lnTo>
                  <a:pt x="1984381" y="2447199"/>
                </a:lnTo>
                <a:lnTo>
                  <a:pt x="2023876" y="2422851"/>
                </a:lnTo>
                <a:lnTo>
                  <a:pt x="2062677" y="2396982"/>
                </a:lnTo>
                <a:lnTo>
                  <a:pt x="2100743" y="2369592"/>
                </a:lnTo>
                <a:lnTo>
                  <a:pt x="2138031" y="2340679"/>
                </a:lnTo>
                <a:lnTo>
                  <a:pt x="2174500" y="2310245"/>
                </a:lnTo>
                <a:lnTo>
                  <a:pt x="2210107" y="2278290"/>
                </a:lnTo>
                <a:lnTo>
                  <a:pt x="2244811" y="2244812"/>
                </a:lnTo>
                <a:lnTo>
                  <a:pt x="2278289" y="2210108"/>
                </a:lnTo>
                <a:lnTo>
                  <a:pt x="2310245" y="2174500"/>
                </a:lnTo>
                <a:lnTo>
                  <a:pt x="2340679" y="2138031"/>
                </a:lnTo>
                <a:lnTo>
                  <a:pt x="2369591" y="2100743"/>
                </a:lnTo>
                <a:lnTo>
                  <a:pt x="2396982" y="2062677"/>
                </a:lnTo>
                <a:lnTo>
                  <a:pt x="2422851" y="2023876"/>
                </a:lnTo>
                <a:lnTo>
                  <a:pt x="2447198" y="1984382"/>
                </a:lnTo>
                <a:lnTo>
                  <a:pt x="2470024" y="1944236"/>
                </a:lnTo>
                <a:lnTo>
                  <a:pt x="2491328" y="1903481"/>
                </a:lnTo>
                <a:lnTo>
                  <a:pt x="2511110" y="1862158"/>
                </a:lnTo>
                <a:lnTo>
                  <a:pt x="2529370" y="1820311"/>
                </a:lnTo>
                <a:lnTo>
                  <a:pt x="2546109" y="1777980"/>
                </a:lnTo>
                <a:lnTo>
                  <a:pt x="2561326" y="1735208"/>
                </a:lnTo>
                <a:lnTo>
                  <a:pt x="2575022" y="1692037"/>
                </a:lnTo>
                <a:lnTo>
                  <a:pt x="2587195" y="1648508"/>
                </a:lnTo>
                <a:lnTo>
                  <a:pt x="2597847" y="1604665"/>
                </a:lnTo>
                <a:lnTo>
                  <a:pt x="2606978" y="1560548"/>
                </a:lnTo>
                <a:lnTo>
                  <a:pt x="2614586" y="1516200"/>
                </a:lnTo>
                <a:lnTo>
                  <a:pt x="2620673" y="1471663"/>
                </a:lnTo>
                <a:lnTo>
                  <a:pt x="2625238" y="1426979"/>
                </a:lnTo>
                <a:lnTo>
                  <a:pt x="2628281" y="1382190"/>
                </a:lnTo>
                <a:lnTo>
                  <a:pt x="2629803" y="1337338"/>
                </a:lnTo>
                <a:lnTo>
                  <a:pt x="2629803" y="1292465"/>
                </a:lnTo>
                <a:lnTo>
                  <a:pt x="2628281" y="1247613"/>
                </a:lnTo>
                <a:lnTo>
                  <a:pt x="2625238" y="1202824"/>
                </a:lnTo>
                <a:lnTo>
                  <a:pt x="2620673" y="1158140"/>
                </a:lnTo>
                <a:lnTo>
                  <a:pt x="2614586" y="1113603"/>
                </a:lnTo>
                <a:lnTo>
                  <a:pt x="2606978" y="1069255"/>
                </a:lnTo>
                <a:lnTo>
                  <a:pt x="2597847" y="1025138"/>
                </a:lnTo>
                <a:lnTo>
                  <a:pt x="2587195" y="981295"/>
                </a:lnTo>
                <a:lnTo>
                  <a:pt x="2575022" y="937766"/>
                </a:lnTo>
                <a:lnTo>
                  <a:pt x="2561326" y="894595"/>
                </a:lnTo>
                <a:lnTo>
                  <a:pt x="2546109" y="851823"/>
                </a:lnTo>
                <a:lnTo>
                  <a:pt x="2529370" y="809492"/>
                </a:lnTo>
                <a:lnTo>
                  <a:pt x="2511110" y="767644"/>
                </a:lnTo>
                <a:lnTo>
                  <a:pt x="2491328" y="726322"/>
                </a:lnTo>
                <a:lnTo>
                  <a:pt x="2470024" y="685567"/>
                </a:lnTo>
                <a:lnTo>
                  <a:pt x="2447198" y="645421"/>
                </a:lnTo>
                <a:lnTo>
                  <a:pt x="2422851" y="605927"/>
                </a:lnTo>
                <a:lnTo>
                  <a:pt x="2396982" y="567126"/>
                </a:lnTo>
                <a:lnTo>
                  <a:pt x="2369591" y="529060"/>
                </a:lnTo>
                <a:lnTo>
                  <a:pt x="2340679" y="491772"/>
                </a:lnTo>
                <a:lnTo>
                  <a:pt x="2310245" y="455303"/>
                </a:lnTo>
                <a:lnTo>
                  <a:pt x="2278289" y="419695"/>
                </a:lnTo>
                <a:lnTo>
                  <a:pt x="2244811" y="384991"/>
                </a:lnTo>
                <a:lnTo>
                  <a:pt x="2210107" y="351514"/>
                </a:lnTo>
                <a:lnTo>
                  <a:pt x="2174500" y="319558"/>
                </a:lnTo>
                <a:lnTo>
                  <a:pt x="2138031" y="289124"/>
                </a:lnTo>
                <a:lnTo>
                  <a:pt x="2100743" y="260211"/>
                </a:lnTo>
                <a:lnTo>
                  <a:pt x="2062677" y="232821"/>
                </a:lnTo>
                <a:lnTo>
                  <a:pt x="2023876" y="206952"/>
                </a:lnTo>
                <a:lnTo>
                  <a:pt x="1984381" y="182604"/>
                </a:lnTo>
                <a:lnTo>
                  <a:pt x="1944236" y="159779"/>
                </a:lnTo>
                <a:lnTo>
                  <a:pt x="1903480" y="138475"/>
                </a:lnTo>
                <a:lnTo>
                  <a:pt x="1862158" y="118693"/>
                </a:lnTo>
                <a:lnTo>
                  <a:pt x="1820311" y="100432"/>
                </a:lnTo>
                <a:lnTo>
                  <a:pt x="1777980" y="83693"/>
                </a:lnTo>
                <a:lnTo>
                  <a:pt x="1735208" y="68476"/>
                </a:lnTo>
                <a:lnTo>
                  <a:pt x="1692036" y="54781"/>
                </a:lnTo>
                <a:lnTo>
                  <a:pt x="1648508" y="42607"/>
                </a:lnTo>
                <a:lnTo>
                  <a:pt x="1604664" y="31955"/>
                </a:lnTo>
                <a:lnTo>
                  <a:pt x="1560548" y="22825"/>
                </a:lnTo>
                <a:lnTo>
                  <a:pt x="1516200" y="15217"/>
                </a:lnTo>
                <a:lnTo>
                  <a:pt x="1471663" y="9130"/>
                </a:lnTo>
                <a:lnTo>
                  <a:pt x="1426979" y="4565"/>
                </a:lnTo>
                <a:lnTo>
                  <a:pt x="1382190" y="1521"/>
                </a:lnTo>
                <a:lnTo>
                  <a:pt x="1337338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82" name="Google Shape;5582;g27a17394344_1_5854"/>
          <p:cNvSpPr txBox="1"/>
          <p:nvPr/>
        </p:nvSpPr>
        <p:spPr>
          <a:xfrm>
            <a:off x="2128678" y="3134816"/>
            <a:ext cx="1123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1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(e.g. browser)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3" name="Google Shape;5583;g27a17394344_1_5854"/>
          <p:cNvGrpSpPr/>
          <p:nvPr/>
        </p:nvGrpSpPr>
        <p:grpSpPr>
          <a:xfrm>
            <a:off x="899517" y="3859008"/>
            <a:ext cx="3379637" cy="1170937"/>
            <a:chOff x="1483373" y="6363799"/>
            <a:chExt cx="5573280" cy="1930964"/>
          </a:xfrm>
        </p:grpSpPr>
        <p:pic>
          <p:nvPicPr>
            <p:cNvPr id="5584" name="Google Shape;5584;g27a17394344_1_58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69588" y="6363799"/>
              <a:ext cx="732961" cy="732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5" name="Google Shape;5585;g27a17394344_1_58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83373" y="6974493"/>
              <a:ext cx="5573280" cy="13202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6" name="Google Shape;5586;g27a17394344_1_5854"/>
            <p:cNvSpPr/>
            <p:nvPr/>
          </p:nvSpPr>
          <p:spPr>
            <a:xfrm>
              <a:off x="1902209" y="7184511"/>
              <a:ext cx="4735830" cy="482600"/>
            </a:xfrm>
            <a:custGeom>
              <a:rect b="b" l="l" r="r" t="t"/>
              <a:pathLst>
                <a:path extrusionOk="0" h="482600" w="4735830">
                  <a:moveTo>
                    <a:pt x="4366743" y="0"/>
                  </a:moveTo>
                  <a:lnTo>
                    <a:pt x="368867" y="0"/>
                  </a:lnTo>
                  <a:lnTo>
                    <a:pt x="297631" y="227"/>
                  </a:lnTo>
                  <a:lnTo>
                    <a:pt x="240183" y="1819"/>
                  </a:lnTo>
                  <a:lnTo>
                    <a:pt x="194552" y="6139"/>
                  </a:lnTo>
                  <a:lnTo>
                    <a:pt x="111391" y="37952"/>
                  </a:lnTo>
                  <a:lnTo>
                    <a:pt x="70675" y="70675"/>
                  </a:lnTo>
                  <a:lnTo>
                    <a:pt x="37952" y="111391"/>
                  </a:lnTo>
                  <a:lnTo>
                    <a:pt x="14552" y="158771"/>
                  </a:lnTo>
                  <a:lnTo>
                    <a:pt x="3666" y="199399"/>
                  </a:lnTo>
                  <a:lnTo>
                    <a:pt x="0" y="241300"/>
                  </a:lnTo>
                  <a:lnTo>
                    <a:pt x="920" y="262350"/>
                  </a:lnTo>
                  <a:lnTo>
                    <a:pt x="8217" y="303734"/>
                  </a:lnTo>
                  <a:lnTo>
                    <a:pt x="37952" y="371209"/>
                  </a:lnTo>
                  <a:lnTo>
                    <a:pt x="70675" y="411925"/>
                  </a:lnTo>
                  <a:lnTo>
                    <a:pt x="111391" y="444648"/>
                  </a:lnTo>
                  <a:lnTo>
                    <a:pt x="158771" y="468048"/>
                  </a:lnTo>
                  <a:lnTo>
                    <a:pt x="240183" y="480781"/>
                  </a:lnTo>
                  <a:lnTo>
                    <a:pt x="297631" y="482372"/>
                  </a:lnTo>
                  <a:lnTo>
                    <a:pt x="368867" y="482599"/>
                  </a:lnTo>
                  <a:lnTo>
                    <a:pt x="4366743" y="482599"/>
                  </a:lnTo>
                  <a:lnTo>
                    <a:pt x="4437979" y="482372"/>
                  </a:lnTo>
                  <a:lnTo>
                    <a:pt x="4495427" y="480781"/>
                  </a:lnTo>
                  <a:lnTo>
                    <a:pt x="4541057" y="476461"/>
                  </a:lnTo>
                  <a:lnTo>
                    <a:pt x="4624219" y="444648"/>
                  </a:lnTo>
                  <a:lnTo>
                    <a:pt x="4664935" y="411925"/>
                  </a:lnTo>
                  <a:lnTo>
                    <a:pt x="4697657" y="371209"/>
                  </a:lnTo>
                  <a:lnTo>
                    <a:pt x="4721058" y="323829"/>
                  </a:lnTo>
                  <a:lnTo>
                    <a:pt x="4731944" y="283201"/>
                  </a:lnTo>
                  <a:lnTo>
                    <a:pt x="4735609" y="241300"/>
                  </a:lnTo>
                  <a:lnTo>
                    <a:pt x="4734689" y="220250"/>
                  </a:lnTo>
                  <a:lnTo>
                    <a:pt x="4727393" y="178866"/>
                  </a:lnTo>
                  <a:lnTo>
                    <a:pt x="4697657" y="111391"/>
                  </a:lnTo>
                  <a:lnTo>
                    <a:pt x="4664935" y="70675"/>
                  </a:lnTo>
                  <a:lnTo>
                    <a:pt x="4624219" y="37952"/>
                  </a:lnTo>
                  <a:lnTo>
                    <a:pt x="4576839" y="14552"/>
                  </a:lnTo>
                  <a:lnTo>
                    <a:pt x="4495427" y="1819"/>
                  </a:lnTo>
                  <a:lnTo>
                    <a:pt x="4437979" y="227"/>
                  </a:lnTo>
                  <a:lnTo>
                    <a:pt x="4366743" y="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587" name="Google Shape;5587;g27a17394344_1_5854"/>
          <p:cNvSpPr txBox="1"/>
          <p:nvPr/>
        </p:nvSpPr>
        <p:spPr>
          <a:xfrm>
            <a:off x="1392484" y="4351557"/>
            <a:ext cx="23943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AAAAAA"/>
                </a:solidFill>
                <a:latin typeface="Tahoma"/>
                <a:ea typeface="Tahoma"/>
                <a:cs typeface="Tahoma"/>
                <a:sym typeface="Tahoma"/>
              </a:rPr>
              <a:t>h"ps://</a:t>
            </a:r>
            <a:r>
              <a:rPr lang="en-US" sz="1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restcountries.eu</a:t>
            </a:r>
            <a:r>
              <a:rPr lang="en-US" sz="1100">
                <a:solidFill>
                  <a:srgbClr val="AAAAAA"/>
                </a:solidFill>
                <a:latin typeface="Tahoma"/>
                <a:ea typeface="Tahoma"/>
                <a:cs typeface="Tahoma"/>
                <a:sym typeface="Tahoma"/>
              </a:rPr>
              <a:t>/rest/v2/alpha/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88" name="Google Shape;5588;g27a17394344_1_5854"/>
          <p:cNvSpPr txBox="1"/>
          <p:nvPr/>
        </p:nvSpPr>
        <p:spPr>
          <a:xfrm>
            <a:off x="2906880" y="1787373"/>
            <a:ext cx="17250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AAAAAA"/>
                </a:solidFill>
                <a:latin typeface="Tahoma"/>
                <a:ea typeface="Tahoma"/>
                <a:cs typeface="Tahoma"/>
                <a:sym typeface="Tahoma"/>
              </a:rPr>
              <a:t>h"ps://</a:t>
            </a:r>
            <a:r>
              <a:rPr lang="en-US" sz="1100">
                <a:solidFill>
                  <a:srgbClr val="EEEEEE"/>
                </a:solidFill>
                <a:latin typeface="Tahoma"/>
                <a:ea typeface="Tahoma"/>
                <a:cs typeface="Tahoma"/>
                <a:sym typeface="Tahoma"/>
              </a:rPr>
              <a:t>104.27.142.889</a:t>
            </a:r>
            <a:r>
              <a:rPr lang="en-US" sz="1100">
                <a:solidFill>
                  <a:srgbClr val="AAAAAA"/>
                </a:solidFill>
                <a:latin typeface="Tahoma"/>
                <a:ea typeface="Tahoma"/>
                <a:cs typeface="Tahoma"/>
                <a:sym typeface="Tahoma"/>
              </a:rPr>
              <a:t>:443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589" name="Google Shape;5589;g27a17394344_1_5854"/>
          <p:cNvGrpSpPr/>
          <p:nvPr/>
        </p:nvGrpSpPr>
        <p:grpSpPr>
          <a:xfrm>
            <a:off x="1072828" y="4593863"/>
            <a:ext cx="2272643" cy="747540"/>
            <a:chOff x="1769175" y="7575632"/>
            <a:chExt cx="3747762" cy="1232750"/>
          </a:xfrm>
        </p:grpSpPr>
        <p:sp>
          <p:nvSpPr>
            <p:cNvPr id="5590" name="Google Shape;5590;g27a17394344_1_5854"/>
            <p:cNvSpPr/>
            <p:nvPr/>
          </p:nvSpPr>
          <p:spPr>
            <a:xfrm>
              <a:off x="1849538" y="7599538"/>
              <a:ext cx="652780" cy="1075690"/>
            </a:xfrm>
            <a:custGeom>
              <a:rect b="b" l="l" r="r" t="t"/>
              <a:pathLst>
                <a:path extrusionOk="0" h="1075690" w="652780">
                  <a:moveTo>
                    <a:pt x="652302" y="0"/>
                  </a:moveTo>
                  <a:lnTo>
                    <a:pt x="10859" y="1057613"/>
                  </a:lnTo>
                  <a:lnTo>
                    <a:pt x="0" y="1075519"/>
                  </a:lnTo>
                </a:path>
              </a:pathLst>
            </a:custGeom>
            <a:noFill/>
            <a:ln cap="flat" cmpd="sng" w="41875">
              <a:solidFill>
                <a:srgbClr val="EF41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91" name="Google Shape;5591;g27a17394344_1_5854"/>
            <p:cNvSpPr/>
            <p:nvPr/>
          </p:nvSpPr>
          <p:spPr>
            <a:xfrm>
              <a:off x="1769175" y="8611540"/>
              <a:ext cx="167005" cy="196215"/>
            </a:xfrm>
            <a:custGeom>
              <a:rect b="b" l="l" r="r" t="t"/>
              <a:pathLst>
                <a:path extrusionOk="0" h="196215" w="167005">
                  <a:moveTo>
                    <a:pt x="16018" y="0"/>
                  </a:moveTo>
                  <a:lnTo>
                    <a:pt x="0" y="196020"/>
                  </a:lnTo>
                  <a:lnTo>
                    <a:pt x="166427" y="91222"/>
                  </a:lnTo>
                  <a:lnTo>
                    <a:pt x="16018" y="0"/>
                  </a:lnTo>
                  <a:close/>
                </a:path>
              </a:pathLst>
            </a:custGeom>
            <a:solidFill>
              <a:srgbClr val="EF41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92" name="Google Shape;5592;g27a17394344_1_5854"/>
            <p:cNvSpPr/>
            <p:nvPr/>
          </p:nvSpPr>
          <p:spPr>
            <a:xfrm>
              <a:off x="3910952" y="7591188"/>
              <a:ext cx="0" cy="1061720"/>
            </a:xfrm>
            <a:custGeom>
              <a:rect b="b" l="l" r="r" t="t"/>
              <a:pathLst>
                <a:path extrusionOk="0" h="1061720" w="120000">
                  <a:moveTo>
                    <a:pt x="0" y="0"/>
                  </a:moveTo>
                  <a:lnTo>
                    <a:pt x="0" y="1040666"/>
                  </a:lnTo>
                  <a:lnTo>
                    <a:pt x="0" y="1061608"/>
                  </a:lnTo>
                </a:path>
              </a:pathLst>
            </a:custGeom>
            <a:noFill/>
            <a:ln cap="flat" cmpd="sng" w="41875">
              <a:solidFill>
                <a:srgbClr val="F043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93" name="Google Shape;5593;g27a17394344_1_5854"/>
            <p:cNvSpPr/>
            <p:nvPr/>
          </p:nvSpPr>
          <p:spPr>
            <a:xfrm>
              <a:off x="3822996" y="8631853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F043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94" name="Google Shape;5594;g27a17394344_1_5854"/>
            <p:cNvSpPr/>
            <p:nvPr/>
          </p:nvSpPr>
          <p:spPr>
            <a:xfrm>
              <a:off x="5025879" y="7575632"/>
              <a:ext cx="416560" cy="1067434"/>
            </a:xfrm>
            <a:custGeom>
              <a:rect b="b" l="l" r="r" t="t"/>
              <a:pathLst>
                <a:path extrusionOk="0" h="1067434" w="416560">
                  <a:moveTo>
                    <a:pt x="0" y="0"/>
                  </a:moveTo>
                  <a:lnTo>
                    <a:pt x="408538" y="1047503"/>
                  </a:lnTo>
                  <a:lnTo>
                    <a:pt x="416147" y="1067014"/>
                  </a:lnTo>
                </a:path>
              </a:pathLst>
            </a:custGeom>
            <a:noFill/>
            <a:ln cap="flat" cmpd="sng" w="41875">
              <a:solidFill>
                <a:srgbClr val="F043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95" name="Google Shape;5595;g27a17394344_1_5854"/>
            <p:cNvSpPr/>
            <p:nvPr/>
          </p:nvSpPr>
          <p:spPr>
            <a:xfrm>
              <a:off x="5352473" y="8591176"/>
              <a:ext cx="164464" cy="196215"/>
            </a:xfrm>
            <a:custGeom>
              <a:rect b="b" l="l" r="r" t="t"/>
              <a:pathLst>
                <a:path extrusionOk="0" h="196215" w="164464">
                  <a:moveTo>
                    <a:pt x="163887" y="0"/>
                  </a:moveTo>
                  <a:lnTo>
                    <a:pt x="0" y="63918"/>
                  </a:lnTo>
                  <a:lnTo>
                    <a:pt x="145861" y="195846"/>
                  </a:lnTo>
                  <a:lnTo>
                    <a:pt x="163887" y="0"/>
                  </a:lnTo>
                  <a:close/>
                </a:path>
              </a:pathLst>
            </a:custGeom>
            <a:solidFill>
              <a:srgbClr val="F043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96" name="Google Shape;5596;g27a17394344_1_5854"/>
            <p:cNvSpPr/>
            <p:nvPr/>
          </p:nvSpPr>
          <p:spPr>
            <a:xfrm>
              <a:off x="1849538" y="7599538"/>
              <a:ext cx="652780" cy="1075690"/>
            </a:xfrm>
            <a:custGeom>
              <a:rect b="b" l="l" r="r" t="t"/>
              <a:pathLst>
                <a:path extrusionOk="0" h="1075690" w="652780">
                  <a:moveTo>
                    <a:pt x="652302" y="0"/>
                  </a:moveTo>
                  <a:lnTo>
                    <a:pt x="10859" y="1057613"/>
                  </a:lnTo>
                  <a:lnTo>
                    <a:pt x="0" y="1075519"/>
                  </a:lnTo>
                </a:path>
              </a:pathLst>
            </a:custGeom>
            <a:noFill/>
            <a:ln cap="flat" cmpd="sng" w="41875">
              <a:solidFill>
                <a:srgbClr val="F043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97" name="Google Shape;5597;g27a17394344_1_5854"/>
            <p:cNvSpPr/>
            <p:nvPr/>
          </p:nvSpPr>
          <p:spPr>
            <a:xfrm>
              <a:off x="1769175" y="8611540"/>
              <a:ext cx="167005" cy="196215"/>
            </a:xfrm>
            <a:custGeom>
              <a:rect b="b" l="l" r="r" t="t"/>
              <a:pathLst>
                <a:path extrusionOk="0" h="196215" w="167005">
                  <a:moveTo>
                    <a:pt x="16018" y="0"/>
                  </a:moveTo>
                  <a:lnTo>
                    <a:pt x="0" y="196020"/>
                  </a:lnTo>
                  <a:lnTo>
                    <a:pt x="166427" y="91222"/>
                  </a:lnTo>
                  <a:lnTo>
                    <a:pt x="16018" y="0"/>
                  </a:lnTo>
                  <a:close/>
                </a:path>
              </a:pathLst>
            </a:custGeom>
            <a:solidFill>
              <a:srgbClr val="F043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598" name="Google Shape;5598;g27a17394344_1_5854"/>
          <p:cNvSpPr txBox="1"/>
          <p:nvPr/>
        </p:nvSpPr>
        <p:spPr>
          <a:xfrm>
            <a:off x="1926344" y="5425777"/>
            <a:ext cx="8847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Domain name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9" name="Google Shape;5599;g27a17394344_1_5854"/>
          <p:cNvSpPr txBox="1"/>
          <p:nvPr/>
        </p:nvSpPr>
        <p:spPr>
          <a:xfrm>
            <a:off x="3057317" y="5424892"/>
            <a:ext cx="608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0" name="Google Shape;5600;g27a17394344_1_5854"/>
          <p:cNvSpPr txBox="1"/>
          <p:nvPr/>
        </p:nvSpPr>
        <p:spPr>
          <a:xfrm>
            <a:off x="487699" y="5393394"/>
            <a:ext cx="10959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Protocol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(HTTP or HTTPS)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4" name="Shape 5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5" name="Google Shape;5605;g27a17394344_1_59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5606" name="Google Shape;5606;g27a17394344_1_5988"/>
          <p:cNvSpPr txBox="1"/>
          <p:nvPr/>
        </p:nvSpPr>
        <p:spPr>
          <a:xfrm>
            <a:off x="5911157" y="1526583"/>
            <a:ext cx="60228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1764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ASYNCHRONOUS JAVASCRIPT: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PROMISES, ASYNC/AWAIT AND AJAX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PROMISES AND THE FETCH API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7" name="Google Shape;5607;g27a17394344_1_59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8" name="Google Shape;5608;g27a17394344_1_59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2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3" name="Google Shape;5613;g27a17394344_1_59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5614" name="Google Shape;5614;g27a17394344_1_5995"/>
          <p:cNvSpPr txBox="1"/>
          <p:nvPr>
            <p:ph type="title"/>
          </p:nvPr>
        </p:nvSpPr>
        <p:spPr>
          <a:xfrm>
            <a:off x="365873" y="157387"/>
            <a:ext cx="5868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PROMISES?</a:t>
            </a:r>
            <a:endParaRPr/>
          </a:p>
        </p:txBody>
      </p:sp>
      <p:grpSp>
        <p:nvGrpSpPr>
          <p:cNvPr id="5615" name="Google Shape;5615;g27a17394344_1_5995"/>
          <p:cNvGrpSpPr/>
          <p:nvPr/>
        </p:nvGrpSpPr>
        <p:grpSpPr>
          <a:xfrm>
            <a:off x="944852" y="1462385"/>
            <a:ext cx="7153719" cy="4945762"/>
            <a:chOff x="1558134" y="2411585"/>
            <a:chExt cx="11797030" cy="8155940"/>
          </a:xfrm>
        </p:grpSpPr>
        <p:sp>
          <p:nvSpPr>
            <p:cNvPr id="5616" name="Google Shape;5616;g27a17394344_1_5995"/>
            <p:cNvSpPr/>
            <p:nvPr/>
          </p:nvSpPr>
          <p:spPr>
            <a:xfrm>
              <a:off x="1558134" y="2411585"/>
              <a:ext cx="11797030" cy="8155940"/>
            </a:xfrm>
            <a:custGeom>
              <a:rect b="b" l="l" r="r" t="t"/>
              <a:pathLst>
                <a:path extrusionOk="0" h="8155940" w="11797030">
                  <a:moveTo>
                    <a:pt x="11796646" y="0"/>
                  </a:moveTo>
                  <a:lnTo>
                    <a:pt x="0" y="0"/>
                  </a:lnTo>
                  <a:lnTo>
                    <a:pt x="0" y="8155601"/>
                  </a:lnTo>
                  <a:lnTo>
                    <a:pt x="11796646" y="8155601"/>
                  </a:lnTo>
                  <a:lnTo>
                    <a:pt x="1179664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617" name="Google Shape;5617;g27a17394344_1_59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1884" y="3377136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18" name="Google Shape;5618;g27a17394344_1_5995"/>
          <p:cNvSpPr txBox="1"/>
          <p:nvPr/>
        </p:nvSpPr>
        <p:spPr>
          <a:xfrm>
            <a:off x="1851308" y="1978894"/>
            <a:ext cx="5315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Promise: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 object that is used as a placeholder for the future result of an asynchronous operation.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19" name="Google Shape;5619;g27a17394344_1_5995"/>
          <p:cNvGrpSpPr/>
          <p:nvPr/>
        </p:nvGrpSpPr>
        <p:grpSpPr>
          <a:xfrm>
            <a:off x="38807" y="614445"/>
            <a:ext cx="2692468" cy="3330060"/>
            <a:chOff x="63996" y="1013266"/>
            <a:chExt cx="4440086" cy="5491523"/>
          </a:xfrm>
        </p:grpSpPr>
        <p:pic>
          <p:nvPicPr>
            <p:cNvPr id="5620" name="Google Shape;5620;g27a17394344_1_59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1884" y="5008500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1" name="Google Shape;5621;g27a17394344_1_59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1884" y="6190663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2" name="Google Shape;5622;g27a17394344_1_5995"/>
            <p:cNvSpPr/>
            <p:nvPr/>
          </p:nvSpPr>
          <p:spPr>
            <a:xfrm>
              <a:off x="3460789" y="4378040"/>
              <a:ext cx="0" cy="280035"/>
            </a:xfrm>
            <a:custGeom>
              <a:rect b="b" l="l" r="r" t="t"/>
              <a:pathLst>
                <a:path extrusionOk="0" h="280035" w="120000">
                  <a:moveTo>
                    <a:pt x="0" y="0"/>
                  </a:moveTo>
                  <a:lnTo>
                    <a:pt x="0" y="264254"/>
                  </a:lnTo>
                  <a:lnTo>
                    <a:pt x="0" y="279961"/>
                  </a:lnTo>
                </a:path>
              </a:pathLst>
            </a:custGeom>
            <a:noFill/>
            <a:ln cap="flat" cmpd="sng" w="31400">
              <a:solidFill>
                <a:srgbClr val="F242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23" name="Google Shape;5623;g27a17394344_1_5995"/>
            <p:cNvSpPr/>
            <p:nvPr/>
          </p:nvSpPr>
          <p:spPr>
            <a:xfrm>
              <a:off x="3391680" y="4642295"/>
              <a:ext cx="138429" cy="138429"/>
            </a:xfrm>
            <a:custGeom>
              <a:rect b="b" l="l" r="r" t="t"/>
              <a:pathLst>
                <a:path extrusionOk="0" h="138429" w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24" name="Google Shape;5624;g27a17394344_1_5995"/>
            <p:cNvSpPr/>
            <p:nvPr/>
          </p:nvSpPr>
          <p:spPr>
            <a:xfrm>
              <a:off x="3460789" y="5579541"/>
              <a:ext cx="0" cy="280035"/>
            </a:xfrm>
            <a:custGeom>
              <a:rect b="b" l="l" r="r" t="t"/>
              <a:pathLst>
                <a:path extrusionOk="0" h="280035" w="120000">
                  <a:moveTo>
                    <a:pt x="0" y="0"/>
                  </a:moveTo>
                  <a:lnTo>
                    <a:pt x="0" y="264254"/>
                  </a:lnTo>
                  <a:lnTo>
                    <a:pt x="0" y="279961"/>
                  </a:lnTo>
                </a:path>
              </a:pathLst>
            </a:custGeom>
            <a:noFill/>
            <a:ln cap="flat" cmpd="sng" w="31400">
              <a:solidFill>
                <a:srgbClr val="F242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25" name="Google Shape;5625;g27a17394344_1_5995"/>
            <p:cNvSpPr/>
            <p:nvPr/>
          </p:nvSpPr>
          <p:spPr>
            <a:xfrm>
              <a:off x="3391680" y="5843795"/>
              <a:ext cx="138429" cy="138429"/>
            </a:xfrm>
            <a:custGeom>
              <a:rect b="b" l="l" r="r" t="t"/>
              <a:pathLst>
                <a:path extrusionOk="0" h="138429" w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626" name="Google Shape;5626;g27a17394344_1_59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996" y="1013266"/>
              <a:ext cx="4440086" cy="3199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7" name="Google Shape;5627;g27a17394344_1_59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13100" y="1600924"/>
              <a:ext cx="2741876" cy="15015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28" name="Google Shape;5628;g27a17394344_1_5995"/>
          <p:cNvSpPr txBox="1"/>
          <p:nvPr/>
        </p:nvSpPr>
        <p:spPr>
          <a:xfrm>
            <a:off x="1851308" y="3011965"/>
            <a:ext cx="5138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Promise: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container for an asynchronously delivered value.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9" name="Google Shape;5629;g27a17394344_1_5995"/>
          <p:cNvSpPr txBox="1"/>
          <p:nvPr/>
        </p:nvSpPr>
        <p:spPr>
          <a:xfrm>
            <a:off x="1851308" y="3728830"/>
            <a:ext cx="3364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Promise: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container for a future value.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0" name="Google Shape;5630;g27a17394344_1_5995"/>
          <p:cNvSpPr txBox="1"/>
          <p:nvPr/>
        </p:nvSpPr>
        <p:spPr>
          <a:xfrm>
            <a:off x="2243966" y="2670897"/>
            <a:ext cx="7557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Less formal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1" name="Google Shape;5631;g27a17394344_1_5995"/>
          <p:cNvSpPr txBox="1"/>
          <p:nvPr/>
        </p:nvSpPr>
        <p:spPr>
          <a:xfrm>
            <a:off x="2243966" y="3399488"/>
            <a:ext cx="7557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Less formal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2" name="Google Shape;5632;g27a17394344_1_5995"/>
          <p:cNvSpPr txBox="1"/>
          <p:nvPr/>
        </p:nvSpPr>
        <p:spPr>
          <a:xfrm rot="-600209">
            <a:off x="909515" y="1225558"/>
            <a:ext cx="1326364" cy="38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PROMISE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33" name="Google Shape;5633;g27a17394344_1_5995"/>
          <p:cNvGrpSpPr/>
          <p:nvPr/>
        </p:nvGrpSpPr>
        <p:grpSpPr>
          <a:xfrm>
            <a:off x="1541398" y="1987008"/>
            <a:ext cx="10186586" cy="3900727"/>
            <a:chOff x="2541884" y="3276728"/>
            <a:chExt cx="16798459" cy="6432598"/>
          </a:xfrm>
        </p:grpSpPr>
        <p:pic>
          <p:nvPicPr>
            <p:cNvPr id="5634" name="Google Shape;5634;g27a17394344_1_59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1884" y="7720433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5" name="Google Shape;5635;g27a17394344_1_59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1884" y="8932961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6" name="Google Shape;5636;g27a17394344_1_599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902852" y="9395200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7" name="Google Shape;5637;g27a17394344_1_5995"/>
            <p:cNvSpPr/>
            <p:nvPr/>
          </p:nvSpPr>
          <p:spPr>
            <a:xfrm>
              <a:off x="8211594" y="6733376"/>
              <a:ext cx="1023620" cy="229234"/>
            </a:xfrm>
            <a:custGeom>
              <a:rect b="b" l="l" r="r" t="t"/>
              <a:pathLst>
                <a:path extrusionOk="0" h="229234" w="1023620">
                  <a:moveTo>
                    <a:pt x="0" y="0"/>
                  </a:moveTo>
                  <a:lnTo>
                    <a:pt x="51757" y="48296"/>
                  </a:lnTo>
                  <a:lnTo>
                    <a:pt x="89822" y="78510"/>
                  </a:lnTo>
                  <a:lnTo>
                    <a:pt x="128466" y="105969"/>
                  </a:lnTo>
                  <a:lnTo>
                    <a:pt x="167690" y="130670"/>
                  </a:lnTo>
                  <a:lnTo>
                    <a:pt x="207493" y="152616"/>
                  </a:lnTo>
                  <a:lnTo>
                    <a:pt x="247876" y="171804"/>
                  </a:lnTo>
                  <a:lnTo>
                    <a:pt x="288838" y="188237"/>
                  </a:lnTo>
                  <a:lnTo>
                    <a:pt x="330380" y="201912"/>
                  </a:lnTo>
                  <a:lnTo>
                    <a:pt x="372501" y="212832"/>
                  </a:lnTo>
                  <a:lnTo>
                    <a:pt x="415202" y="220995"/>
                  </a:lnTo>
                  <a:lnTo>
                    <a:pt x="458483" y="226401"/>
                  </a:lnTo>
                  <a:lnTo>
                    <a:pt x="502343" y="229051"/>
                  </a:lnTo>
                  <a:lnTo>
                    <a:pt x="546783" y="228945"/>
                  </a:lnTo>
                  <a:lnTo>
                    <a:pt x="591802" y="226082"/>
                  </a:lnTo>
                  <a:lnTo>
                    <a:pt x="637401" y="220463"/>
                  </a:lnTo>
                  <a:lnTo>
                    <a:pt x="683579" y="212088"/>
                  </a:lnTo>
                  <a:lnTo>
                    <a:pt x="730337" y="200956"/>
                  </a:lnTo>
                  <a:lnTo>
                    <a:pt x="777675" y="187068"/>
                  </a:lnTo>
                  <a:lnTo>
                    <a:pt x="825592" y="170423"/>
                  </a:lnTo>
                  <a:lnTo>
                    <a:pt x="874089" y="151022"/>
                  </a:lnTo>
                  <a:lnTo>
                    <a:pt x="923166" y="128865"/>
                  </a:lnTo>
                  <a:lnTo>
                    <a:pt x="972822" y="103951"/>
                  </a:lnTo>
                  <a:lnTo>
                    <a:pt x="1023058" y="76281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38" name="Google Shape;5638;g27a17394344_1_5995"/>
            <p:cNvSpPr/>
            <p:nvPr/>
          </p:nvSpPr>
          <p:spPr>
            <a:xfrm>
              <a:off x="8105980" y="6619970"/>
              <a:ext cx="184784" cy="189229"/>
            </a:xfrm>
            <a:custGeom>
              <a:rect b="b" l="l" r="r" t="t"/>
              <a:pathLst>
                <a:path extrusionOk="0" h="189229" w="184784">
                  <a:moveTo>
                    <a:pt x="0" y="0"/>
                  </a:moveTo>
                  <a:lnTo>
                    <a:pt x="55520" y="188674"/>
                  </a:lnTo>
                  <a:lnTo>
                    <a:pt x="184251" y="68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39" name="Google Shape;5639;g27a17394344_1_5995"/>
            <p:cNvSpPr/>
            <p:nvPr/>
          </p:nvSpPr>
          <p:spPr>
            <a:xfrm>
              <a:off x="14175253" y="3276728"/>
              <a:ext cx="5165090" cy="6425565"/>
            </a:xfrm>
            <a:custGeom>
              <a:rect b="b" l="l" r="r" t="t"/>
              <a:pathLst>
                <a:path extrusionOk="0" h="6425565" w="5165090">
                  <a:moveTo>
                    <a:pt x="5165012" y="0"/>
                  </a:moveTo>
                  <a:lnTo>
                    <a:pt x="0" y="0"/>
                  </a:lnTo>
                  <a:lnTo>
                    <a:pt x="0" y="6425316"/>
                  </a:lnTo>
                  <a:lnTo>
                    <a:pt x="5165012" y="6425316"/>
                  </a:lnTo>
                  <a:lnTo>
                    <a:pt x="5165012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640" name="Google Shape;5640;g27a17394344_1_599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676276" y="3657067"/>
              <a:ext cx="1256506" cy="12565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1" name="Google Shape;5641;g27a17394344_1_5995"/>
          <p:cNvSpPr txBox="1"/>
          <p:nvPr/>
        </p:nvSpPr>
        <p:spPr>
          <a:xfrm>
            <a:off x="1851308" y="4612672"/>
            <a:ext cx="53295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no longer need to rely on events and callbacks passed into asynchronous functions to handle asynchronous results;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0" rtl="0" algn="l">
              <a:lnSpc>
                <a:spcPct val="1203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Instead of nesting callbacks, we can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chain promises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for a sequence of asynchronous operations: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escaping callback hell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2" name="Google Shape;5642;g27a17394344_1_5995"/>
          <p:cNvSpPr txBox="1"/>
          <p:nvPr/>
        </p:nvSpPr>
        <p:spPr>
          <a:xfrm>
            <a:off x="5713349" y="3861676"/>
            <a:ext cx="1419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Response from AJAX call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3" name="Google Shape;5643;g27a17394344_1_5995"/>
          <p:cNvSpPr txBox="1"/>
          <p:nvPr/>
        </p:nvSpPr>
        <p:spPr>
          <a:xfrm>
            <a:off x="9091473" y="2451354"/>
            <a:ext cx="393300" cy="367800"/>
          </a:xfrm>
          <a:prstGeom prst="rect">
            <a:avLst/>
          </a:prstGeom>
          <a:solidFill>
            <a:srgbClr val="FE7D8C"/>
          </a:solidFill>
          <a:ln>
            <a:noFill/>
          </a:ln>
        </p:spPr>
        <p:txBody>
          <a:bodyPr anchorCtr="0" anchor="t" bIns="0" lIns="0" spcFirstLastPara="1" rIns="0" wrap="square" tIns="40825">
            <a:spAutoFit/>
          </a:bodyPr>
          <a:lstStyle/>
          <a:p>
            <a:pPr indent="-38100" lvl="0" marL="38100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6B393B"/>
                </a:solidFill>
                <a:latin typeface="Tahoma"/>
                <a:ea typeface="Tahoma"/>
                <a:cs typeface="Tahoma"/>
                <a:sym typeface="Tahoma"/>
              </a:rPr>
              <a:t>LOTTERY TICKET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644" name="Google Shape;5644;g27a17394344_1_5995"/>
          <p:cNvGrpSpPr/>
          <p:nvPr/>
        </p:nvGrpSpPr>
        <p:grpSpPr>
          <a:xfrm>
            <a:off x="8909341" y="3397717"/>
            <a:ext cx="196836" cy="1852797"/>
            <a:chOff x="14691154" y="5603096"/>
            <a:chExt cx="324597" cy="3055404"/>
          </a:xfrm>
        </p:grpSpPr>
        <p:pic>
          <p:nvPicPr>
            <p:cNvPr id="5645" name="Google Shape;5645;g27a17394344_1_599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691154" y="5603096"/>
              <a:ext cx="324597" cy="324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6" name="Google Shape;5646;g27a17394344_1_599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4691154" y="6968499"/>
              <a:ext cx="324597" cy="324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7" name="Google Shape;5647;g27a17394344_1_599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691154" y="8333903"/>
              <a:ext cx="324597" cy="324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8" name="Google Shape;5648;g27a17394344_1_5995"/>
          <p:cNvSpPr txBox="1"/>
          <p:nvPr/>
        </p:nvSpPr>
        <p:spPr>
          <a:xfrm>
            <a:off x="8596490" y="1987011"/>
            <a:ext cx="31323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44600" marR="228600" rtl="0" algn="l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Promise 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that I will receive money if I guess correct outcome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635000" marR="5715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 buy lottery ticket (promise) right now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635000" marR="1003300" rtl="0" algn="l">
              <a:lnSpc>
                <a:spcPct val="12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Lottery draw happens asynchronously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635000" marR="279400" rtl="0" algn="l">
              <a:lnSpc>
                <a:spcPct val="12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If correct outcome, I receive money, because it was promised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9" name="Google Shape;5649;g27a17394344_1_5995"/>
          <p:cNvGrpSpPr/>
          <p:nvPr/>
        </p:nvGrpSpPr>
        <p:grpSpPr>
          <a:xfrm>
            <a:off x="9408807" y="3926781"/>
            <a:ext cx="129766" cy="1088892"/>
            <a:chOff x="15515842" y="6475562"/>
            <a:chExt cx="213994" cy="1795667"/>
          </a:xfrm>
        </p:grpSpPr>
        <p:sp>
          <p:nvSpPr>
            <p:cNvPr id="5650" name="Google Shape;5650;g27a17394344_1_5995"/>
            <p:cNvSpPr/>
            <p:nvPr/>
          </p:nvSpPr>
          <p:spPr>
            <a:xfrm>
              <a:off x="15622645" y="6475562"/>
              <a:ext cx="0" cy="245745"/>
            </a:xfrm>
            <a:custGeom>
              <a:rect b="b" l="l" r="r" t="t"/>
              <a:pathLst>
                <a:path extrusionOk="0" h="245745" w="120000">
                  <a:moveTo>
                    <a:pt x="0" y="0"/>
                  </a:moveTo>
                  <a:lnTo>
                    <a:pt x="0" y="219466"/>
                  </a:lnTo>
                  <a:lnTo>
                    <a:pt x="0" y="245643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51" name="Google Shape;5651;g27a17394344_1_5995"/>
            <p:cNvSpPr/>
            <p:nvPr/>
          </p:nvSpPr>
          <p:spPr>
            <a:xfrm>
              <a:off x="15515842" y="6695029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52" name="Google Shape;5652;g27a17394344_1_5995"/>
            <p:cNvSpPr/>
            <p:nvPr/>
          </p:nvSpPr>
          <p:spPr>
            <a:xfrm>
              <a:off x="15622645" y="7837767"/>
              <a:ext cx="0" cy="245745"/>
            </a:xfrm>
            <a:custGeom>
              <a:rect b="b" l="l" r="r" t="t"/>
              <a:pathLst>
                <a:path extrusionOk="0" h="245745" w="120000">
                  <a:moveTo>
                    <a:pt x="0" y="0"/>
                  </a:moveTo>
                  <a:lnTo>
                    <a:pt x="0" y="219466"/>
                  </a:lnTo>
                  <a:lnTo>
                    <a:pt x="0" y="245643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53" name="Google Shape;5653;g27a17394344_1_5995"/>
            <p:cNvSpPr/>
            <p:nvPr/>
          </p:nvSpPr>
          <p:spPr>
            <a:xfrm>
              <a:off x="15515842" y="8057234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7" name="Shape 5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8" name="Google Shape;5658;g27a17394344_1_6039"/>
          <p:cNvGrpSpPr/>
          <p:nvPr/>
        </p:nvGrpSpPr>
        <p:grpSpPr>
          <a:xfrm>
            <a:off x="0" y="0"/>
            <a:ext cx="12191475" cy="6857853"/>
            <a:chOff x="0" y="0"/>
            <a:chExt cx="20104675" cy="11309125"/>
          </a:xfrm>
        </p:grpSpPr>
        <p:sp>
          <p:nvSpPr>
            <p:cNvPr id="5659" name="Google Shape;5659;g27a17394344_1_6039"/>
            <p:cNvSpPr/>
            <p:nvPr/>
          </p:nvSpPr>
          <p:spPr>
            <a:xfrm>
              <a:off x="13805475" y="1361215"/>
              <a:ext cx="6299200" cy="9947910"/>
            </a:xfrm>
            <a:custGeom>
              <a:rect b="b" l="l" r="r" t="t"/>
              <a:pathLst>
                <a:path extrusionOk="0" h="9947910" w="6299200">
                  <a:moveTo>
                    <a:pt x="6298624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6298624" y="9947341"/>
                  </a:lnTo>
                  <a:lnTo>
                    <a:pt x="629862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660" name="Google Shape;5660;g27a17394344_1_60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361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1" name="Google Shape;5661;g27a17394344_1_6039"/>
          <p:cNvSpPr txBox="1"/>
          <p:nvPr>
            <p:ph type="title"/>
          </p:nvPr>
        </p:nvSpPr>
        <p:spPr>
          <a:xfrm>
            <a:off x="365873" y="157387"/>
            <a:ext cx="4852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	 PROMISE	LIFECYCLE</a:t>
            </a:r>
            <a:endParaRPr/>
          </a:p>
        </p:txBody>
      </p:sp>
      <p:grpSp>
        <p:nvGrpSpPr>
          <p:cNvPr id="5662" name="Google Shape;5662;g27a17394344_1_6039"/>
          <p:cNvGrpSpPr/>
          <p:nvPr/>
        </p:nvGrpSpPr>
        <p:grpSpPr>
          <a:xfrm>
            <a:off x="743386" y="2546961"/>
            <a:ext cx="3053301" cy="959870"/>
            <a:chOff x="1225815" y="4200133"/>
            <a:chExt cx="5035126" cy="1582899"/>
          </a:xfrm>
        </p:grpSpPr>
        <p:pic>
          <p:nvPicPr>
            <p:cNvPr id="5663" name="Google Shape;5663;g27a17394344_1_60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7980" y="4200133"/>
              <a:ext cx="732961" cy="732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4" name="Google Shape;5664;g27a17394344_1_60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25815" y="4526526"/>
              <a:ext cx="1256506" cy="12565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5" name="Google Shape;5665;g27a17394344_1_6039"/>
          <p:cNvSpPr txBox="1"/>
          <p:nvPr/>
        </p:nvSpPr>
        <p:spPr>
          <a:xfrm>
            <a:off x="934531" y="2978594"/>
            <a:ext cx="393300" cy="367800"/>
          </a:xfrm>
          <a:prstGeom prst="rect">
            <a:avLst/>
          </a:prstGeom>
          <a:solidFill>
            <a:srgbClr val="FE7D8C"/>
          </a:solidFill>
          <a:ln>
            <a:noFill/>
          </a:ln>
        </p:spPr>
        <p:txBody>
          <a:bodyPr anchorCtr="0" anchor="t" bIns="0" lIns="0" spcFirstLastPara="1" rIns="0" wrap="square" tIns="40825">
            <a:spAutoFit/>
          </a:bodyPr>
          <a:lstStyle/>
          <a:p>
            <a:pPr indent="-38100" lvl="0" marL="38100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6B393B"/>
                </a:solidFill>
                <a:latin typeface="Tahoma"/>
                <a:ea typeface="Tahoma"/>
                <a:cs typeface="Tahoma"/>
                <a:sym typeface="Tahoma"/>
              </a:rPr>
              <a:t>LOTTERY TICKET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66" name="Google Shape;5666;g27a17394344_1_6039"/>
          <p:cNvSpPr txBox="1"/>
          <p:nvPr/>
        </p:nvSpPr>
        <p:spPr>
          <a:xfrm>
            <a:off x="697557" y="1990794"/>
            <a:ext cx="2032200" cy="4917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12550">
            <a:spAutoFit/>
          </a:bodyPr>
          <a:lstStyle/>
          <a:p>
            <a:pPr indent="0" lvl="0" marL="533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7" name="Google Shape;5667;g27a17394344_1_6039"/>
          <p:cNvGrpSpPr/>
          <p:nvPr/>
        </p:nvGrpSpPr>
        <p:grpSpPr>
          <a:xfrm>
            <a:off x="1254472" y="1328236"/>
            <a:ext cx="6356339" cy="5160504"/>
            <a:chOff x="2068721" y="2190362"/>
            <a:chExt cx="10482090" cy="8510066"/>
          </a:xfrm>
        </p:grpSpPr>
        <p:sp>
          <p:nvSpPr>
            <p:cNvPr id="5668" name="Google Shape;5668;g27a17394344_1_6039"/>
            <p:cNvSpPr/>
            <p:nvPr/>
          </p:nvSpPr>
          <p:spPr>
            <a:xfrm>
              <a:off x="2577481" y="2209554"/>
              <a:ext cx="1144904" cy="628014"/>
            </a:xfrm>
            <a:custGeom>
              <a:rect b="b" l="l" r="r" t="t"/>
              <a:pathLst>
                <a:path extrusionOk="0" h="628014" w="1144904">
                  <a:moveTo>
                    <a:pt x="0" y="627736"/>
                  </a:moveTo>
                  <a:lnTo>
                    <a:pt x="15454" y="565553"/>
                  </a:lnTo>
                  <a:lnTo>
                    <a:pt x="29221" y="525492"/>
                  </a:lnTo>
                  <a:lnTo>
                    <a:pt x="44786" y="486902"/>
                  </a:lnTo>
                  <a:lnTo>
                    <a:pt x="62149" y="449783"/>
                  </a:lnTo>
                  <a:lnTo>
                    <a:pt x="81311" y="414136"/>
                  </a:lnTo>
                  <a:lnTo>
                    <a:pt x="102270" y="379960"/>
                  </a:lnTo>
                  <a:lnTo>
                    <a:pt x="125027" y="347255"/>
                  </a:lnTo>
                  <a:lnTo>
                    <a:pt x="149583" y="316022"/>
                  </a:lnTo>
                  <a:lnTo>
                    <a:pt x="175937" y="286260"/>
                  </a:lnTo>
                  <a:lnTo>
                    <a:pt x="204088" y="257970"/>
                  </a:lnTo>
                  <a:lnTo>
                    <a:pt x="234038" y="231151"/>
                  </a:lnTo>
                  <a:lnTo>
                    <a:pt x="265786" y="205803"/>
                  </a:lnTo>
                  <a:lnTo>
                    <a:pt x="299332" y="181926"/>
                  </a:lnTo>
                  <a:lnTo>
                    <a:pt x="334676" y="159521"/>
                  </a:lnTo>
                  <a:lnTo>
                    <a:pt x="371818" y="138587"/>
                  </a:lnTo>
                  <a:lnTo>
                    <a:pt x="410759" y="119125"/>
                  </a:lnTo>
                  <a:lnTo>
                    <a:pt x="451497" y="101133"/>
                  </a:lnTo>
                  <a:lnTo>
                    <a:pt x="494033" y="84613"/>
                  </a:lnTo>
                  <a:lnTo>
                    <a:pt x="538368" y="69565"/>
                  </a:lnTo>
                  <a:lnTo>
                    <a:pt x="584501" y="55987"/>
                  </a:lnTo>
                  <a:lnTo>
                    <a:pt x="632431" y="43881"/>
                  </a:lnTo>
                  <a:lnTo>
                    <a:pt x="682160" y="33247"/>
                  </a:lnTo>
                  <a:lnTo>
                    <a:pt x="733687" y="24083"/>
                  </a:lnTo>
                  <a:lnTo>
                    <a:pt x="787012" y="16391"/>
                  </a:lnTo>
                  <a:lnTo>
                    <a:pt x="842135" y="10170"/>
                  </a:lnTo>
                  <a:lnTo>
                    <a:pt x="899056" y="5421"/>
                  </a:lnTo>
                  <a:lnTo>
                    <a:pt x="957775" y="2142"/>
                  </a:lnTo>
                  <a:lnTo>
                    <a:pt x="1018293" y="335"/>
                  </a:lnTo>
                  <a:lnTo>
                    <a:pt x="1080608" y="0"/>
                  </a:lnTo>
                  <a:lnTo>
                    <a:pt x="1144722" y="113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69" name="Google Shape;5669;g27a17394344_1_6039"/>
            <p:cNvSpPr/>
            <p:nvPr/>
          </p:nvSpPr>
          <p:spPr>
            <a:xfrm>
              <a:off x="2494238" y="2802002"/>
              <a:ext cx="173989" cy="188594"/>
            </a:xfrm>
            <a:custGeom>
              <a:rect b="b" l="l" r="r" t="t"/>
              <a:pathLst>
                <a:path extrusionOk="0" h="188594" w="173989">
                  <a:moveTo>
                    <a:pt x="0" y="0"/>
                  </a:moveTo>
                  <a:lnTo>
                    <a:pt x="57452" y="188095"/>
                  </a:lnTo>
                  <a:lnTo>
                    <a:pt x="173457" y="29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70" name="Google Shape;5670;g27a17394344_1_6039"/>
            <p:cNvSpPr/>
            <p:nvPr/>
          </p:nvSpPr>
          <p:spPr>
            <a:xfrm>
              <a:off x="8925505" y="2190362"/>
              <a:ext cx="1144904" cy="628014"/>
            </a:xfrm>
            <a:custGeom>
              <a:rect b="b" l="l" r="r" t="t"/>
              <a:pathLst>
                <a:path extrusionOk="0" h="628014" w="1144904">
                  <a:moveTo>
                    <a:pt x="0" y="627736"/>
                  </a:moveTo>
                  <a:lnTo>
                    <a:pt x="15454" y="565553"/>
                  </a:lnTo>
                  <a:lnTo>
                    <a:pt x="29221" y="525492"/>
                  </a:lnTo>
                  <a:lnTo>
                    <a:pt x="44786" y="486902"/>
                  </a:lnTo>
                  <a:lnTo>
                    <a:pt x="62149" y="449783"/>
                  </a:lnTo>
                  <a:lnTo>
                    <a:pt x="81311" y="414136"/>
                  </a:lnTo>
                  <a:lnTo>
                    <a:pt x="102270" y="379960"/>
                  </a:lnTo>
                  <a:lnTo>
                    <a:pt x="125027" y="347255"/>
                  </a:lnTo>
                  <a:lnTo>
                    <a:pt x="149583" y="316022"/>
                  </a:lnTo>
                  <a:lnTo>
                    <a:pt x="175937" y="286260"/>
                  </a:lnTo>
                  <a:lnTo>
                    <a:pt x="204088" y="257970"/>
                  </a:lnTo>
                  <a:lnTo>
                    <a:pt x="234038" y="231151"/>
                  </a:lnTo>
                  <a:lnTo>
                    <a:pt x="265786" y="205803"/>
                  </a:lnTo>
                  <a:lnTo>
                    <a:pt x="299332" y="181926"/>
                  </a:lnTo>
                  <a:lnTo>
                    <a:pt x="334676" y="159521"/>
                  </a:lnTo>
                  <a:lnTo>
                    <a:pt x="371818" y="138587"/>
                  </a:lnTo>
                  <a:lnTo>
                    <a:pt x="410759" y="119125"/>
                  </a:lnTo>
                  <a:lnTo>
                    <a:pt x="451497" y="101133"/>
                  </a:lnTo>
                  <a:lnTo>
                    <a:pt x="494033" y="84613"/>
                  </a:lnTo>
                  <a:lnTo>
                    <a:pt x="538368" y="69565"/>
                  </a:lnTo>
                  <a:lnTo>
                    <a:pt x="584501" y="55987"/>
                  </a:lnTo>
                  <a:lnTo>
                    <a:pt x="632431" y="43881"/>
                  </a:lnTo>
                  <a:lnTo>
                    <a:pt x="682160" y="33247"/>
                  </a:lnTo>
                  <a:lnTo>
                    <a:pt x="733687" y="24083"/>
                  </a:lnTo>
                  <a:lnTo>
                    <a:pt x="787012" y="16391"/>
                  </a:lnTo>
                  <a:lnTo>
                    <a:pt x="842135" y="10170"/>
                  </a:lnTo>
                  <a:lnTo>
                    <a:pt x="899056" y="5421"/>
                  </a:lnTo>
                  <a:lnTo>
                    <a:pt x="957775" y="2142"/>
                  </a:lnTo>
                  <a:lnTo>
                    <a:pt x="1018293" y="335"/>
                  </a:lnTo>
                  <a:lnTo>
                    <a:pt x="1080608" y="0"/>
                  </a:lnTo>
                  <a:lnTo>
                    <a:pt x="1144722" y="113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71" name="Google Shape;5671;g27a17394344_1_6039"/>
            <p:cNvSpPr/>
            <p:nvPr/>
          </p:nvSpPr>
          <p:spPr>
            <a:xfrm>
              <a:off x="8842262" y="2782810"/>
              <a:ext cx="173990" cy="188594"/>
            </a:xfrm>
            <a:custGeom>
              <a:rect b="b" l="l" r="r" t="t"/>
              <a:pathLst>
                <a:path extrusionOk="0" h="188594" w="173990">
                  <a:moveTo>
                    <a:pt x="0" y="0"/>
                  </a:moveTo>
                  <a:lnTo>
                    <a:pt x="57452" y="188095"/>
                  </a:lnTo>
                  <a:lnTo>
                    <a:pt x="173457" y="29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72" name="Google Shape;5672;g27a17394344_1_6039"/>
            <p:cNvSpPr/>
            <p:nvPr/>
          </p:nvSpPr>
          <p:spPr>
            <a:xfrm>
              <a:off x="7650078" y="4775813"/>
              <a:ext cx="584200" cy="871220"/>
            </a:xfrm>
            <a:custGeom>
              <a:rect b="b" l="l" r="r" t="t"/>
              <a:pathLst>
                <a:path extrusionOk="0" h="871220" w="584200">
                  <a:moveTo>
                    <a:pt x="584020" y="0"/>
                  </a:moveTo>
                  <a:lnTo>
                    <a:pt x="29162" y="827252"/>
                  </a:lnTo>
                  <a:lnTo>
                    <a:pt x="0" y="870732"/>
                  </a:lnTo>
                </a:path>
              </a:pathLst>
            </a:custGeom>
            <a:noFill/>
            <a:ln cap="flat" cmpd="sng" w="104700">
              <a:solidFill>
                <a:srgbClr val="6BC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73" name="Google Shape;5673;g27a17394344_1_6039"/>
            <p:cNvSpPr/>
            <p:nvPr/>
          </p:nvSpPr>
          <p:spPr>
            <a:xfrm>
              <a:off x="7455270" y="5491081"/>
              <a:ext cx="391159" cy="446404"/>
            </a:xfrm>
            <a:custGeom>
              <a:rect b="b" l="l" r="r" t="t"/>
              <a:pathLst>
                <a:path extrusionOk="0" h="446404" w="391159">
                  <a:moveTo>
                    <a:pt x="57008" y="0"/>
                  </a:moveTo>
                  <a:lnTo>
                    <a:pt x="0" y="445911"/>
                  </a:lnTo>
                  <a:lnTo>
                    <a:pt x="390934" y="223971"/>
                  </a:lnTo>
                  <a:lnTo>
                    <a:pt x="57008" y="0"/>
                  </a:lnTo>
                  <a:close/>
                </a:path>
              </a:pathLst>
            </a:custGeom>
            <a:solidFill>
              <a:srgbClr val="6BCB7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74" name="Google Shape;5674;g27a17394344_1_6039"/>
            <p:cNvSpPr/>
            <p:nvPr/>
          </p:nvSpPr>
          <p:spPr>
            <a:xfrm>
              <a:off x="4939650" y="7796245"/>
              <a:ext cx="1062354" cy="598804"/>
            </a:xfrm>
            <a:custGeom>
              <a:rect b="b" l="l" r="r" t="t"/>
              <a:pathLst>
                <a:path extrusionOk="0" h="598804" w="1062354">
                  <a:moveTo>
                    <a:pt x="1062236" y="0"/>
                  </a:moveTo>
                  <a:lnTo>
                    <a:pt x="1038833" y="68274"/>
                  </a:lnTo>
                  <a:lnTo>
                    <a:pt x="1019578" y="114289"/>
                  </a:lnTo>
                  <a:lnTo>
                    <a:pt x="998845" y="158217"/>
                  </a:lnTo>
                  <a:lnTo>
                    <a:pt x="976633" y="200057"/>
                  </a:lnTo>
                  <a:lnTo>
                    <a:pt x="952943" y="239809"/>
                  </a:lnTo>
                  <a:lnTo>
                    <a:pt x="927774" y="277473"/>
                  </a:lnTo>
                  <a:lnTo>
                    <a:pt x="901127" y="313050"/>
                  </a:lnTo>
                  <a:lnTo>
                    <a:pt x="873001" y="346539"/>
                  </a:lnTo>
                  <a:lnTo>
                    <a:pt x="843397" y="377940"/>
                  </a:lnTo>
                  <a:lnTo>
                    <a:pt x="812314" y="407253"/>
                  </a:lnTo>
                  <a:lnTo>
                    <a:pt x="779753" y="434479"/>
                  </a:lnTo>
                  <a:lnTo>
                    <a:pt x="745713" y="459617"/>
                  </a:lnTo>
                  <a:lnTo>
                    <a:pt x="710195" y="482668"/>
                  </a:lnTo>
                  <a:lnTo>
                    <a:pt x="673198" y="503630"/>
                  </a:lnTo>
                  <a:lnTo>
                    <a:pt x="634723" y="522505"/>
                  </a:lnTo>
                  <a:lnTo>
                    <a:pt x="594769" y="539293"/>
                  </a:lnTo>
                  <a:lnTo>
                    <a:pt x="553337" y="553993"/>
                  </a:lnTo>
                  <a:lnTo>
                    <a:pt x="510426" y="566605"/>
                  </a:lnTo>
                  <a:lnTo>
                    <a:pt x="466037" y="577129"/>
                  </a:lnTo>
                  <a:lnTo>
                    <a:pt x="420169" y="585566"/>
                  </a:lnTo>
                  <a:lnTo>
                    <a:pt x="372823" y="591915"/>
                  </a:lnTo>
                  <a:lnTo>
                    <a:pt x="323998" y="596177"/>
                  </a:lnTo>
                  <a:lnTo>
                    <a:pt x="273695" y="598351"/>
                  </a:lnTo>
                  <a:lnTo>
                    <a:pt x="221913" y="598438"/>
                  </a:lnTo>
                  <a:lnTo>
                    <a:pt x="168652" y="596436"/>
                  </a:lnTo>
                  <a:lnTo>
                    <a:pt x="113913" y="592348"/>
                  </a:lnTo>
                  <a:lnTo>
                    <a:pt x="57696" y="586172"/>
                  </a:lnTo>
                  <a:lnTo>
                    <a:pt x="0" y="57790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75" name="Google Shape;5675;g27a17394344_1_6039"/>
            <p:cNvSpPr/>
            <p:nvPr/>
          </p:nvSpPr>
          <p:spPr>
            <a:xfrm>
              <a:off x="5911540" y="7646976"/>
              <a:ext cx="169545" cy="193675"/>
            </a:xfrm>
            <a:custGeom>
              <a:rect b="b" l="l" r="r" t="t"/>
              <a:pathLst>
                <a:path extrusionOk="0" h="193675" w="169545">
                  <a:moveTo>
                    <a:pt x="131991" y="0"/>
                  </a:moveTo>
                  <a:lnTo>
                    <a:pt x="0" y="145804"/>
                  </a:lnTo>
                  <a:lnTo>
                    <a:pt x="169439" y="193076"/>
                  </a:lnTo>
                  <a:lnTo>
                    <a:pt x="13199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76" name="Google Shape;5676;g27a17394344_1_6039"/>
            <p:cNvSpPr/>
            <p:nvPr/>
          </p:nvSpPr>
          <p:spPr>
            <a:xfrm>
              <a:off x="9907398" y="4775813"/>
              <a:ext cx="579120" cy="870585"/>
            </a:xfrm>
            <a:custGeom>
              <a:rect b="b" l="l" r="r" t="t"/>
              <a:pathLst>
                <a:path extrusionOk="0" h="870585" w="579120">
                  <a:moveTo>
                    <a:pt x="0" y="0"/>
                  </a:moveTo>
                  <a:lnTo>
                    <a:pt x="550112" y="826464"/>
                  </a:lnTo>
                  <a:lnTo>
                    <a:pt x="579121" y="870047"/>
                  </a:lnTo>
                </a:path>
              </a:pathLst>
            </a:custGeom>
            <a:noFill/>
            <a:ln cap="flat" cmpd="sng" w="104700">
              <a:solidFill>
                <a:srgbClr val="FE57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77" name="Google Shape;5677;g27a17394344_1_6039"/>
            <p:cNvSpPr/>
            <p:nvPr/>
          </p:nvSpPr>
          <p:spPr>
            <a:xfrm>
              <a:off x="10290153" y="5490881"/>
              <a:ext cx="390525" cy="446404"/>
            </a:xfrm>
            <a:custGeom>
              <a:rect b="b" l="l" r="r" t="t"/>
              <a:pathLst>
                <a:path extrusionOk="0" h="446404" w="390525">
                  <a:moveTo>
                    <a:pt x="334716" y="0"/>
                  </a:moveTo>
                  <a:lnTo>
                    <a:pt x="0" y="222792"/>
                  </a:lnTo>
                  <a:lnTo>
                    <a:pt x="390149" y="446109"/>
                  </a:lnTo>
                  <a:lnTo>
                    <a:pt x="334716" y="0"/>
                  </a:lnTo>
                  <a:close/>
                </a:path>
              </a:pathLst>
            </a:custGeom>
            <a:solidFill>
              <a:srgbClr val="FE57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78" name="Google Shape;5678;g27a17394344_1_6039"/>
            <p:cNvSpPr/>
            <p:nvPr/>
          </p:nvSpPr>
          <p:spPr>
            <a:xfrm>
              <a:off x="9882345" y="7796245"/>
              <a:ext cx="1062354" cy="598804"/>
            </a:xfrm>
            <a:custGeom>
              <a:rect b="b" l="l" r="r" t="t"/>
              <a:pathLst>
                <a:path extrusionOk="0" h="598804" w="1062354">
                  <a:moveTo>
                    <a:pt x="1062236" y="0"/>
                  </a:moveTo>
                  <a:lnTo>
                    <a:pt x="1038833" y="68274"/>
                  </a:lnTo>
                  <a:lnTo>
                    <a:pt x="1019578" y="114289"/>
                  </a:lnTo>
                  <a:lnTo>
                    <a:pt x="998845" y="158217"/>
                  </a:lnTo>
                  <a:lnTo>
                    <a:pt x="976633" y="200057"/>
                  </a:lnTo>
                  <a:lnTo>
                    <a:pt x="952943" y="239809"/>
                  </a:lnTo>
                  <a:lnTo>
                    <a:pt x="927774" y="277473"/>
                  </a:lnTo>
                  <a:lnTo>
                    <a:pt x="901127" y="313050"/>
                  </a:lnTo>
                  <a:lnTo>
                    <a:pt x="873001" y="346539"/>
                  </a:lnTo>
                  <a:lnTo>
                    <a:pt x="843397" y="377940"/>
                  </a:lnTo>
                  <a:lnTo>
                    <a:pt x="812314" y="407253"/>
                  </a:lnTo>
                  <a:lnTo>
                    <a:pt x="779753" y="434479"/>
                  </a:lnTo>
                  <a:lnTo>
                    <a:pt x="745713" y="459617"/>
                  </a:lnTo>
                  <a:lnTo>
                    <a:pt x="710195" y="482668"/>
                  </a:lnTo>
                  <a:lnTo>
                    <a:pt x="673198" y="503630"/>
                  </a:lnTo>
                  <a:lnTo>
                    <a:pt x="634723" y="522505"/>
                  </a:lnTo>
                  <a:lnTo>
                    <a:pt x="594769" y="539293"/>
                  </a:lnTo>
                  <a:lnTo>
                    <a:pt x="553337" y="553993"/>
                  </a:lnTo>
                  <a:lnTo>
                    <a:pt x="510426" y="566605"/>
                  </a:lnTo>
                  <a:lnTo>
                    <a:pt x="466037" y="577129"/>
                  </a:lnTo>
                  <a:lnTo>
                    <a:pt x="420169" y="585566"/>
                  </a:lnTo>
                  <a:lnTo>
                    <a:pt x="372823" y="591915"/>
                  </a:lnTo>
                  <a:lnTo>
                    <a:pt x="323998" y="596177"/>
                  </a:lnTo>
                  <a:lnTo>
                    <a:pt x="273695" y="598351"/>
                  </a:lnTo>
                  <a:lnTo>
                    <a:pt x="221913" y="598438"/>
                  </a:lnTo>
                  <a:lnTo>
                    <a:pt x="168652" y="596436"/>
                  </a:lnTo>
                  <a:lnTo>
                    <a:pt x="113913" y="592348"/>
                  </a:lnTo>
                  <a:lnTo>
                    <a:pt x="57696" y="586172"/>
                  </a:lnTo>
                  <a:lnTo>
                    <a:pt x="0" y="57790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79" name="Google Shape;5679;g27a17394344_1_6039"/>
            <p:cNvSpPr/>
            <p:nvPr/>
          </p:nvSpPr>
          <p:spPr>
            <a:xfrm>
              <a:off x="10854234" y="7646976"/>
              <a:ext cx="169545" cy="193675"/>
            </a:xfrm>
            <a:custGeom>
              <a:rect b="b" l="l" r="r" t="t"/>
              <a:pathLst>
                <a:path extrusionOk="0" h="193675" w="169545">
                  <a:moveTo>
                    <a:pt x="131995" y="0"/>
                  </a:moveTo>
                  <a:lnTo>
                    <a:pt x="0" y="145804"/>
                  </a:lnTo>
                  <a:lnTo>
                    <a:pt x="169439" y="193076"/>
                  </a:lnTo>
                  <a:lnTo>
                    <a:pt x="13199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680" name="Google Shape;5680;g27a17394344_1_60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765495" y="7546721"/>
              <a:ext cx="785316" cy="785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1" name="Google Shape;5681;g27a17394344_1_60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52978" y="7567009"/>
              <a:ext cx="837670" cy="837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2" name="Google Shape;5682;g27a17394344_1_6039"/>
            <p:cNvSpPr/>
            <p:nvPr/>
          </p:nvSpPr>
          <p:spPr>
            <a:xfrm>
              <a:off x="4910337" y="3858865"/>
              <a:ext cx="1710054" cy="0"/>
            </a:xfrm>
            <a:custGeom>
              <a:rect b="b" l="l" r="r" t="t"/>
              <a:pathLst>
                <a:path extrusionOk="0" h="120000" w="1710054">
                  <a:moveTo>
                    <a:pt x="0" y="0"/>
                  </a:moveTo>
                  <a:lnTo>
                    <a:pt x="1657551" y="0"/>
                  </a:lnTo>
                  <a:lnTo>
                    <a:pt x="1709906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83" name="Google Shape;5683;g27a17394344_1_6039"/>
            <p:cNvSpPr/>
            <p:nvPr/>
          </p:nvSpPr>
          <p:spPr>
            <a:xfrm>
              <a:off x="6567888" y="3657824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84" name="Google Shape;5684;g27a17394344_1_6039"/>
            <p:cNvSpPr/>
            <p:nvPr/>
          </p:nvSpPr>
          <p:spPr>
            <a:xfrm>
              <a:off x="2068721" y="9605688"/>
              <a:ext cx="9575800" cy="1094740"/>
            </a:xfrm>
            <a:custGeom>
              <a:rect b="b" l="l" r="r" t="t"/>
              <a:pathLst>
                <a:path extrusionOk="0" h="1094740" w="9575800">
                  <a:moveTo>
                    <a:pt x="9575399" y="0"/>
                  </a:moveTo>
                  <a:lnTo>
                    <a:pt x="0" y="0"/>
                  </a:lnTo>
                  <a:lnTo>
                    <a:pt x="0" y="1094182"/>
                  </a:lnTo>
                  <a:lnTo>
                    <a:pt x="9575399" y="1094182"/>
                  </a:lnTo>
                  <a:lnTo>
                    <a:pt x="957539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685" name="Google Shape;5685;g27a17394344_1_60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708489" y="9986553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86" name="Google Shape;5686;g27a17394344_1_6039"/>
          <p:cNvSpPr txBox="1"/>
          <p:nvPr/>
        </p:nvSpPr>
        <p:spPr>
          <a:xfrm>
            <a:off x="2357715" y="1115063"/>
            <a:ext cx="12825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Trebuchet MS"/>
                <a:ea typeface="Trebuchet MS"/>
                <a:cs typeface="Trebuchet MS"/>
                <a:sym typeface="Trebuchet MS"/>
              </a:rPr>
              <a:t>Before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the future value is available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7" name="Google Shape;5687;g27a17394344_1_6039"/>
          <p:cNvSpPr txBox="1"/>
          <p:nvPr/>
        </p:nvSpPr>
        <p:spPr>
          <a:xfrm>
            <a:off x="4475179" y="1990794"/>
            <a:ext cx="2032200" cy="4917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12550">
            <a:spAutoFit/>
          </a:bodyPr>
          <a:lstStyle/>
          <a:p>
            <a:pPr indent="0" lvl="0" marL="546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SETTLED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8" name="Google Shape;5688;g27a17394344_1_6039"/>
          <p:cNvSpPr txBox="1"/>
          <p:nvPr/>
        </p:nvSpPr>
        <p:spPr>
          <a:xfrm>
            <a:off x="6207433" y="1103424"/>
            <a:ext cx="14424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Asynchronous task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Trebuchet MS"/>
                <a:ea typeface="Trebuchet MS"/>
                <a:cs typeface="Trebuchet MS"/>
                <a:sym typeface="Trebuchet MS"/>
              </a:rPr>
              <a:t>has finished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89" name="Google Shape;5689;g27a17394344_1_6039"/>
          <p:cNvSpPr txBox="1"/>
          <p:nvPr/>
        </p:nvSpPr>
        <p:spPr>
          <a:xfrm>
            <a:off x="3271926" y="3787804"/>
            <a:ext cx="2032200" cy="491700"/>
          </a:xfrm>
          <a:prstGeom prst="rect">
            <a:avLst/>
          </a:pr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212550">
            <a:spAutoFit/>
          </a:bodyPr>
          <a:lstStyle/>
          <a:p>
            <a:pPr indent="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FULFILLED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0" name="Google Shape;5690;g27a17394344_1_6039"/>
          <p:cNvSpPr txBox="1"/>
          <p:nvPr/>
        </p:nvSpPr>
        <p:spPr>
          <a:xfrm>
            <a:off x="1500902" y="4823598"/>
            <a:ext cx="1444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Success! The value is now </a:t>
            </a:r>
            <a:r>
              <a:rPr b="1" lang="en-US" sz="1300">
                <a:solidFill>
                  <a:srgbClr val="F2425D"/>
                </a:solidFill>
                <a:latin typeface="Trebuchet MS"/>
                <a:ea typeface="Trebuchet MS"/>
                <a:cs typeface="Trebuchet MS"/>
                <a:sym typeface="Trebuchet MS"/>
              </a:rPr>
              <a:t>available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1" name="Google Shape;5691;g27a17394344_1_6039"/>
          <p:cNvSpPr txBox="1"/>
          <p:nvPr/>
        </p:nvSpPr>
        <p:spPr>
          <a:xfrm>
            <a:off x="5684925" y="3787804"/>
            <a:ext cx="2032200" cy="491700"/>
          </a:xfrm>
          <a:prstGeom prst="rect">
            <a:avLst/>
          </a:prstGeom>
          <a:solidFill>
            <a:srgbClr val="FE575F"/>
          </a:solidFill>
          <a:ln>
            <a:noFill/>
          </a:ln>
        </p:spPr>
        <p:txBody>
          <a:bodyPr anchorCtr="0" anchor="t" bIns="0" lIns="0" spcFirstLastPara="1" rIns="0" wrap="square" tIns="212550">
            <a:spAutoFit/>
          </a:bodyPr>
          <a:lstStyle/>
          <a:p>
            <a:pPr indent="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REJECTED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2" name="Google Shape;5692;g27a17394344_1_6039"/>
          <p:cNvSpPr txBox="1"/>
          <p:nvPr/>
        </p:nvSpPr>
        <p:spPr>
          <a:xfrm>
            <a:off x="5141442" y="4848996"/>
            <a:ext cx="747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lang="en-US" sz="1300">
                <a:solidFill>
                  <a:srgbClr val="F2425D"/>
                </a:solidFill>
                <a:latin typeface="Trebuchet MS"/>
                <a:ea typeface="Trebuchet MS"/>
                <a:cs typeface="Trebuchet MS"/>
                <a:sym typeface="Trebuchet MS"/>
              </a:rPr>
              <a:t>error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happened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3" name="Google Shape;5693;g27a17394344_1_6039"/>
          <p:cNvSpPr txBox="1"/>
          <p:nvPr/>
        </p:nvSpPr>
        <p:spPr>
          <a:xfrm>
            <a:off x="3038548" y="1948723"/>
            <a:ext cx="1072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ASYNC TASK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4" name="Google Shape;5694;g27a17394344_1_6039"/>
          <p:cNvSpPr txBox="1"/>
          <p:nvPr/>
        </p:nvSpPr>
        <p:spPr>
          <a:xfrm>
            <a:off x="1254562" y="5824898"/>
            <a:ext cx="58071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250">
            <a:spAutoFit/>
          </a:bodyPr>
          <a:lstStyle/>
          <a:p>
            <a:pPr indent="0" lvl="0" marL="152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are able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handle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these different states in our code!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5" name="Google Shape;5695;g27a17394344_1_6039"/>
          <p:cNvSpPr txBox="1"/>
          <p:nvPr/>
        </p:nvSpPr>
        <p:spPr>
          <a:xfrm>
            <a:off x="9328810" y="3989243"/>
            <a:ext cx="1907100" cy="13371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206775">
            <a:spAutoFit/>
          </a:bodyPr>
          <a:lstStyle/>
          <a:p>
            <a:pPr indent="-50800" lvl="0" marL="482600" marR="431800" rtl="0" algn="l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CONSUME PROMISE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6" name="Google Shape;5696;g27a17394344_1_6039"/>
          <p:cNvSpPr txBox="1"/>
          <p:nvPr/>
        </p:nvSpPr>
        <p:spPr>
          <a:xfrm>
            <a:off x="9328810" y="1888187"/>
            <a:ext cx="1907100" cy="1048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06775">
            <a:spAutoFit/>
          </a:bodyPr>
          <a:lstStyle/>
          <a:p>
            <a:pPr indent="165100" lvl="0" marL="482600" marR="482600" rtl="0" algn="l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 PROMISE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7" name="Google Shape;5697;g27a17394344_1_6039"/>
          <p:cNvGrpSpPr/>
          <p:nvPr/>
        </p:nvGrpSpPr>
        <p:grpSpPr>
          <a:xfrm>
            <a:off x="9306870" y="1305999"/>
            <a:ext cx="1949193" cy="4658469"/>
            <a:chOff x="15347741" y="2153693"/>
            <a:chExt cx="3214369" cy="7682172"/>
          </a:xfrm>
        </p:grpSpPr>
        <p:sp>
          <p:nvSpPr>
            <p:cNvPr id="5698" name="Google Shape;5698;g27a17394344_1_6039"/>
            <p:cNvSpPr/>
            <p:nvPr/>
          </p:nvSpPr>
          <p:spPr>
            <a:xfrm>
              <a:off x="16954781" y="5143271"/>
              <a:ext cx="0" cy="731520"/>
            </a:xfrm>
            <a:custGeom>
              <a:rect b="b" l="l" r="r" t="t"/>
              <a:pathLst>
                <a:path extrusionOk="0" h="731520" w="120000">
                  <a:moveTo>
                    <a:pt x="0" y="0"/>
                  </a:moveTo>
                  <a:lnTo>
                    <a:pt x="0" y="679037"/>
                  </a:lnTo>
                  <a:lnTo>
                    <a:pt x="0" y="731391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99" name="Google Shape;5699;g27a17394344_1_6039"/>
            <p:cNvSpPr/>
            <p:nvPr/>
          </p:nvSpPr>
          <p:spPr>
            <a:xfrm>
              <a:off x="16753740" y="5822308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402081" y="0"/>
                  </a:moveTo>
                  <a:lnTo>
                    <a:pt x="0" y="0"/>
                  </a:lnTo>
                  <a:lnTo>
                    <a:pt x="201040" y="402081"/>
                  </a:lnTo>
                  <a:lnTo>
                    <a:pt x="40208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00" name="Google Shape;5700;g27a17394344_1_6039"/>
            <p:cNvSpPr/>
            <p:nvPr/>
          </p:nvSpPr>
          <p:spPr>
            <a:xfrm>
              <a:off x="15409406" y="8565865"/>
              <a:ext cx="482600" cy="1270000"/>
            </a:xfrm>
            <a:custGeom>
              <a:rect b="b" l="l" r="r" t="t"/>
              <a:pathLst>
                <a:path extrusionOk="0" h="1270000" w="482600">
                  <a:moveTo>
                    <a:pt x="224344" y="0"/>
                  </a:moveTo>
                  <a:lnTo>
                    <a:pt x="180968" y="64583"/>
                  </a:lnTo>
                  <a:lnTo>
                    <a:pt x="152413" y="111663"/>
                  </a:lnTo>
                  <a:lnTo>
                    <a:pt x="126309" y="158135"/>
                  </a:lnTo>
                  <a:lnTo>
                    <a:pt x="102654" y="204000"/>
                  </a:lnTo>
                  <a:lnTo>
                    <a:pt x="81449" y="249257"/>
                  </a:lnTo>
                  <a:lnTo>
                    <a:pt x="62693" y="293906"/>
                  </a:lnTo>
                  <a:lnTo>
                    <a:pt x="46388" y="337949"/>
                  </a:lnTo>
                  <a:lnTo>
                    <a:pt x="32532" y="381383"/>
                  </a:lnTo>
                  <a:lnTo>
                    <a:pt x="21126" y="424210"/>
                  </a:lnTo>
                  <a:lnTo>
                    <a:pt x="12170" y="466430"/>
                  </a:lnTo>
                  <a:lnTo>
                    <a:pt x="5663" y="508042"/>
                  </a:lnTo>
                  <a:lnTo>
                    <a:pt x="1606" y="549047"/>
                  </a:lnTo>
                  <a:lnTo>
                    <a:pt x="0" y="589444"/>
                  </a:lnTo>
                  <a:lnTo>
                    <a:pt x="842" y="629234"/>
                  </a:lnTo>
                  <a:lnTo>
                    <a:pt x="4135" y="668416"/>
                  </a:lnTo>
                  <a:lnTo>
                    <a:pt x="9877" y="706991"/>
                  </a:lnTo>
                  <a:lnTo>
                    <a:pt x="18069" y="744958"/>
                  </a:lnTo>
                  <a:lnTo>
                    <a:pt x="28711" y="782318"/>
                  </a:lnTo>
                  <a:lnTo>
                    <a:pt x="41802" y="819070"/>
                  </a:lnTo>
                  <a:lnTo>
                    <a:pt x="57344" y="855215"/>
                  </a:lnTo>
                  <a:lnTo>
                    <a:pt x="75335" y="890752"/>
                  </a:lnTo>
                  <a:lnTo>
                    <a:pt x="95775" y="925682"/>
                  </a:lnTo>
                  <a:lnTo>
                    <a:pt x="118666" y="960005"/>
                  </a:lnTo>
                  <a:lnTo>
                    <a:pt x="144006" y="993720"/>
                  </a:lnTo>
                  <a:lnTo>
                    <a:pt x="171796" y="1026827"/>
                  </a:lnTo>
                  <a:lnTo>
                    <a:pt x="202036" y="1059327"/>
                  </a:lnTo>
                  <a:lnTo>
                    <a:pt x="234725" y="1091220"/>
                  </a:lnTo>
                  <a:lnTo>
                    <a:pt x="269864" y="1122505"/>
                  </a:lnTo>
                  <a:lnTo>
                    <a:pt x="307453" y="1153183"/>
                  </a:lnTo>
                  <a:lnTo>
                    <a:pt x="347491" y="1183254"/>
                  </a:lnTo>
                  <a:lnTo>
                    <a:pt x="389980" y="1212717"/>
                  </a:lnTo>
                  <a:lnTo>
                    <a:pt x="434917" y="1241572"/>
                  </a:lnTo>
                  <a:lnTo>
                    <a:pt x="482305" y="126982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01" name="Google Shape;5701;g27a17394344_1_6039"/>
            <p:cNvSpPr/>
            <p:nvPr/>
          </p:nvSpPr>
          <p:spPr>
            <a:xfrm>
              <a:off x="15550405" y="8440831"/>
              <a:ext cx="175259" cy="194309"/>
            </a:xfrm>
            <a:custGeom>
              <a:rect b="b" l="l" r="r" t="t"/>
              <a:pathLst>
                <a:path extrusionOk="0" h="194309" w="175259">
                  <a:moveTo>
                    <a:pt x="174895" y="0"/>
                  </a:moveTo>
                  <a:lnTo>
                    <a:pt x="0" y="89966"/>
                  </a:lnTo>
                  <a:lnTo>
                    <a:pt x="141932" y="193893"/>
                  </a:lnTo>
                  <a:lnTo>
                    <a:pt x="17489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02" name="Google Shape;5702;g27a17394344_1_6039"/>
            <p:cNvSpPr/>
            <p:nvPr/>
          </p:nvSpPr>
          <p:spPr>
            <a:xfrm>
              <a:off x="15368955" y="2153693"/>
              <a:ext cx="276225" cy="626744"/>
            </a:xfrm>
            <a:custGeom>
              <a:rect b="b" l="l" r="r" t="t"/>
              <a:pathLst>
                <a:path extrusionOk="0" h="626744" w="276225">
                  <a:moveTo>
                    <a:pt x="128808" y="626121"/>
                  </a:moveTo>
                  <a:lnTo>
                    <a:pt x="83337" y="562776"/>
                  </a:lnTo>
                  <a:lnTo>
                    <a:pt x="56476" y="516931"/>
                  </a:lnTo>
                  <a:lnTo>
                    <a:pt x="34804" y="472508"/>
                  </a:lnTo>
                  <a:lnTo>
                    <a:pt x="18320" y="429508"/>
                  </a:lnTo>
                  <a:lnTo>
                    <a:pt x="7025" y="387932"/>
                  </a:lnTo>
                  <a:lnTo>
                    <a:pt x="918" y="347778"/>
                  </a:lnTo>
                  <a:lnTo>
                    <a:pt x="0" y="309047"/>
                  </a:lnTo>
                  <a:lnTo>
                    <a:pt x="4270" y="271739"/>
                  </a:lnTo>
                  <a:lnTo>
                    <a:pt x="28376" y="201392"/>
                  </a:lnTo>
                  <a:lnTo>
                    <a:pt x="48211" y="168353"/>
                  </a:lnTo>
                  <a:lnTo>
                    <a:pt x="73235" y="136737"/>
                  </a:lnTo>
                  <a:lnTo>
                    <a:pt x="103448" y="106544"/>
                  </a:lnTo>
                  <a:lnTo>
                    <a:pt x="138849" y="77774"/>
                  </a:lnTo>
                  <a:lnTo>
                    <a:pt x="179439" y="50426"/>
                  </a:lnTo>
                  <a:lnTo>
                    <a:pt x="225217" y="24501"/>
                  </a:lnTo>
                  <a:lnTo>
                    <a:pt x="276183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03" name="Google Shape;5703;g27a17394344_1_6039"/>
            <p:cNvSpPr/>
            <p:nvPr/>
          </p:nvSpPr>
          <p:spPr>
            <a:xfrm>
              <a:off x="15416818" y="2707369"/>
              <a:ext cx="180340" cy="191769"/>
            </a:xfrm>
            <a:custGeom>
              <a:rect b="b" l="l" r="r" t="t"/>
              <a:pathLst>
                <a:path extrusionOk="0" h="191769" w="180340">
                  <a:moveTo>
                    <a:pt x="135043" y="0"/>
                  </a:moveTo>
                  <a:lnTo>
                    <a:pt x="0" y="112737"/>
                  </a:lnTo>
                  <a:lnTo>
                    <a:pt x="180256" y="191405"/>
                  </a:lnTo>
                  <a:lnTo>
                    <a:pt x="13504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04" name="Google Shape;5704;g27a17394344_1_6039"/>
            <p:cNvSpPr/>
            <p:nvPr/>
          </p:nvSpPr>
          <p:spPr>
            <a:xfrm>
              <a:off x="15347741" y="6547146"/>
              <a:ext cx="3214369" cy="1738629"/>
            </a:xfrm>
            <a:custGeom>
              <a:rect b="b" l="l" r="r" t="t"/>
              <a:pathLst>
                <a:path extrusionOk="0" h="1738629" w="3214369">
                  <a:moveTo>
                    <a:pt x="0" y="0"/>
                  </a:moveTo>
                  <a:lnTo>
                    <a:pt x="3214097" y="0"/>
                  </a:lnTo>
                  <a:lnTo>
                    <a:pt x="3214097" y="1738166"/>
                  </a:lnTo>
                  <a:lnTo>
                    <a:pt x="0" y="173816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56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05" name="Google Shape;5705;g27a17394344_1_6039"/>
          <p:cNvSpPr txBox="1"/>
          <p:nvPr/>
        </p:nvSpPr>
        <p:spPr>
          <a:xfrm>
            <a:off x="9740786" y="5617899"/>
            <a:ext cx="1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When we already have a promise. E.g. promise returned from Fetch API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6" name="Google Shape;5706;g27a17394344_1_6039"/>
          <p:cNvSpPr txBox="1"/>
          <p:nvPr/>
        </p:nvSpPr>
        <p:spPr>
          <a:xfrm>
            <a:off x="9589904" y="1200211"/>
            <a:ext cx="2275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E.g. Fetch API returns promise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0" name="Shape 5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1" name="Google Shape;5711;g27a17394344_1_60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5712" name="Google Shape;5712;g27a17394344_1_6091"/>
          <p:cNvSpPr txBox="1"/>
          <p:nvPr/>
        </p:nvSpPr>
        <p:spPr>
          <a:xfrm>
            <a:off x="5911156" y="1526583"/>
            <a:ext cx="6022800" cy="4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1764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ASYNCHRONOUS JAVASCRIPT: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PROMISES, ASYNC/AWAIT AND AJAX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ASYNCHRONOUS BEHIND THE SCENES: THE EVENT LOOP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3" name="Google Shape;5713;g27a17394344_1_60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4" name="Google Shape;5714;g27a17394344_1_60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8" name="Shape 5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Google Shape;5719;g27a17394344_1_6098"/>
          <p:cNvSpPr txBox="1"/>
          <p:nvPr>
            <p:ph type="title"/>
          </p:nvPr>
        </p:nvSpPr>
        <p:spPr>
          <a:xfrm>
            <a:off x="365872" y="157387"/>
            <a:ext cx="7717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JAVASCRIPT RUNTIME</a:t>
            </a:r>
            <a:endParaRPr/>
          </a:p>
        </p:txBody>
      </p:sp>
      <p:grpSp>
        <p:nvGrpSpPr>
          <p:cNvPr id="5720" name="Google Shape;5720;g27a17394344_1_6098"/>
          <p:cNvGrpSpPr/>
          <p:nvPr/>
        </p:nvGrpSpPr>
        <p:grpSpPr>
          <a:xfrm>
            <a:off x="5339326" y="1269065"/>
            <a:ext cx="755094" cy="597128"/>
            <a:chOff x="8804957" y="2092786"/>
            <a:chExt cx="1245208" cy="984709"/>
          </a:xfrm>
        </p:grpSpPr>
        <p:sp>
          <p:nvSpPr>
            <p:cNvPr id="5721" name="Google Shape;5721;g27a17394344_1_6098"/>
            <p:cNvSpPr/>
            <p:nvPr/>
          </p:nvSpPr>
          <p:spPr>
            <a:xfrm>
              <a:off x="8891925" y="2092786"/>
              <a:ext cx="1158240" cy="829944"/>
            </a:xfrm>
            <a:custGeom>
              <a:rect b="b" l="l" r="r" t="t"/>
              <a:pathLst>
                <a:path extrusionOk="0" h="829944" w="1158240">
                  <a:moveTo>
                    <a:pt x="0" y="829726"/>
                  </a:moveTo>
                  <a:lnTo>
                    <a:pt x="7167" y="763491"/>
                  </a:lnTo>
                  <a:lnTo>
                    <a:pt x="15229" y="719479"/>
                  </a:lnTo>
                  <a:lnTo>
                    <a:pt x="25090" y="676767"/>
                  </a:lnTo>
                  <a:lnTo>
                    <a:pt x="36751" y="635355"/>
                  </a:lnTo>
                  <a:lnTo>
                    <a:pt x="50212" y="595244"/>
                  </a:lnTo>
                  <a:lnTo>
                    <a:pt x="65471" y="556432"/>
                  </a:lnTo>
                  <a:lnTo>
                    <a:pt x="82531" y="518921"/>
                  </a:lnTo>
                  <a:lnTo>
                    <a:pt x="101389" y="482710"/>
                  </a:lnTo>
                  <a:lnTo>
                    <a:pt x="122047" y="447799"/>
                  </a:lnTo>
                  <a:lnTo>
                    <a:pt x="144505" y="414189"/>
                  </a:lnTo>
                  <a:lnTo>
                    <a:pt x="168762" y="381878"/>
                  </a:lnTo>
                  <a:lnTo>
                    <a:pt x="194819" y="350868"/>
                  </a:lnTo>
                  <a:lnTo>
                    <a:pt x="222675" y="321158"/>
                  </a:lnTo>
                  <a:lnTo>
                    <a:pt x="252330" y="292748"/>
                  </a:lnTo>
                  <a:lnTo>
                    <a:pt x="283785" y="265639"/>
                  </a:lnTo>
                  <a:lnTo>
                    <a:pt x="317039" y="239829"/>
                  </a:lnTo>
                  <a:lnTo>
                    <a:pt x="352093" y="215320"/>
                  </a:lnTo>
                  <a:lnTo>
                    <a:pt x="388947" y="192111"/>
                  </a:lnTo>
                  <a:lnTo>
                    <a:pt x="427599" y="170202"/>
                  </a:lnTo>
                  <a:lnTo>
                    <a:pt x="468052" y="149594"/>
                  </a:lnTo>
                  <a:lnTo>
                    <a:pt x="510303" y="130285"/>
                  </a:lnTo>
                  <a:lnTo>
                    <a:pt x="554355" y="112277"/>
                  </a:lnTo>
                  <a:lnTo>
                    <a:pt x="600205" y="95569"/>
                  </a:lnTo>
                  <a:lnTo>
                    <a:pt x="647855" y="80161"/>
                  </a:lnTo>
                  <a:lnTo>
                    <a:pt x="697305" y="66053"/>
                  </a:lnTo>
                  <a:lnTo>
                    <a:pt x="748554" y="53246"/>
                  </a:lnTo>
                  <a:lnTo>
                    <a:pt x="801603" y="41739"/>
                  </a:lnTo>
                  <a:lnTo>
                    <a:pt x="856451" y="31532"/>
                  </a:lnTo>
                  <a:lnTo>
                    <a:pt x="913098" y="22625"/>
                  </a:lnTo>
                  <a:lnTo>
                    <a:pt x="971545" y="15018"/>
                  </a:lnTo>
                  <a:lnTo>
                    <a:pt x="1031791" y="8712"/>
                  </a:lnTo>
                  <a:lnTo>
                    <a:pt x="1093837" y="3706"/>
                  </a:lnTo>
                  <a:lnTo>
                    <a:pt x="1157682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22" name="Google Shape;5722;g27a17394344_1_6098"/>
            <p:cNvSpPr/>
            <p:nvPr/>
          </p:nvSpPr>
          <p:spPr>
            <a:xfrm>
              <a:off x="8804957" y="2897790"/>
              <a:ext cx="175895" cy="179705"/>
            </a:xfrm>
            <a:custGeom>
              <a:rect b="b" l="l" r="r" t="t"/>
              <a:pathLst>
                <a:path extrusionOk="0" h="179705" w="175895">
                  <a:moveTo>
                    <a:pt x="0" y="0"/>
                  </a:moveTo>
                  <a:lnTo>
                    <a:pt x="80269" y="179547"/>
                  </a:lnTo>
                  <a:lnTo>
                    <a:pt x="175746" y="7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23" name="Google Shape;5723;g27a17394344_1_6098"/>
          <p:cNvSpPr txBox="1"/>
          <p:nvPr/>
        </p:nvSpPr>
        <p:spPr>
          <a:xfrm>
            <a:off x="6198618" y="1047324"/>
            <a:ext cx="3026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“Container” which includes all the pieces necessary to execute JavaScript code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4" name="Google Shape;5724;g27a17394344_1_6098"/>
          <p:cNvGrpSpPr/>
          <p:nvPr/>
        </p:nvGrpSpPr>
        <p:grpSpPr>
          <a:xfrm>
            <a:off x="1781180" y="2690483"/>
            <a:ext cx="1553607" cy="270271"/>
            <a:chOff x="2937302" y="4436812"/>
            <a:chExt cx="2562016" cy="445698"/>
          </a:xfrm>
        </p:grpSpPr>
        <p:sp>
          <p:nvSpPr>
            <p:cNvPr id="5725" name="Google Shape;5725;g27a17394344_1_6098"/>
            <p:cNvSpPr/>
            <p:nvPr/>
          </p:nvSpPr>
          <p:spPr>
            <a:xfrm>
              <a:off x="2937302" y="4476746"/>
              <a:ext cx="2408554" cy="405764"/>
            </a:xfrm>
            <a:custGeom>
              <a:rect b="b" l="l" r="r" t="t"/>
              <a:pathLst>
                <a:path extrusionOk="0" h="405764" w="2408554">
                  <a:moveTo>
                    <a:pt x="2408509" y="50214"/>
                  </a:moveTo>
                  <a:lnTo>
                    <a:pt x="2334416" y="39687"/>
                  </a:lnTo>
                  <a:lnTo>
                    <a:pt x="2281201" y="33045"/>
                  </a:lnTo>
                  <a:lnTo>
                    <a:pt x="2228181" y="27010"/>
                  </a:lnTo>
                  <a:lnTo>
                    <a:pt x="2175355" y="21582"/>
                  </a:lnTo>
                  <a:lnTo>
                    <a:pt x="2122725" y="16760"/>
                  </a:lnTo>
                  <a:lnTo>
                    <a:pt x="2070290" y="12545"/>
                  </a:lnTo>
                  <a:lnTo>
                    <a:pt x="2018049" y="8937"/>
                  </a:lnTo>
                  <a:lnTo>
                    <a:pt x="1966004" y="5936"/>
                  </a:lnTo>
                  <a:lnTo>
                    <a:pt x="1914153" y="3542"/>
                  </a:lnTo>
                  <a:lnTo>
                    <a:pt x="1862498" y="1754"/>
                  </a:lnTo>
                  <a:lnTo>
                    <a:pt x="1811037" y="573"/>
                  </a:lnTo>
                  <a:lnTo>
                    <a:pt x="1759772" y="0"/>
                  </a:lnTo>
                  <a:lnTo>
                    <a:pt x="1708701" y="32"/>
                  </a:lnTo>
                  <a:lnTo>
                    <a:pt x="1657826" y="672"/>
                  </a:lnTo>
                  <a:lnTo>
                    <a:pt x="1607145" y="1918"/>
                  </a:lnTo>
                  <a:lnTo>
                    <a:pt x="1556659" y="3771"/>
                  </a:lnTo>
                  <a:lnTo>
                    <a:pt x="1506369" y="6231"/>
                  </a:lnTo>
                  <a:lnTo>
                    <a:pt x="1456273" y="9298"/>
                  </a:lnTo>
                  <a:lnTo>
                    <a:pt x="1406372" y="12972"/>
                  </a:lnTo>
                  <a:lnTo>
                    <a:pt x="1356666" y="17252"/>
                  </a:lnTo>
                  <a:lnTo>
                    <a:pt x="1307155" y="22139"/>
                  </a:lnTo>
                  <a:lnTo>
                    <a:pt x="1257839" y="27633"/>
                  </a:lnTo>
                  <a:lnTo>
                    <a:pt x="1208718" y="33734"/>
                  </a:lnTo>
                  <a:lnTo>
                    <a:pt x="1159792" y="40441"/>
                  </a:lnTo>
                  <a:lnTo>
                    <a:pt x="1111061" y="47756"/>
                  </a:lnTo>
                  <a:lnTo>
                    <a:pt x="1062525" y="55677"/>
                  </a:lnTo>
                  <a:lnTo>
                    <a:pt x="1014184" y="64205"/>
                  </a:lnTo>
                  <a:lnTo>
                    <a:pt x="966037" y="73339"/>
                  </a:lnTo>
                  <a:lnTo>
                    <a:pt x="918086" y="83081"/>
                  </a:lnTo>
                  <a:lnTo>
                    <a:pt x="870330" y="93429"/>
                  </a:lnTo>
                  <a:lnTo>
                    <a:pt x="822769" y="104384"/>
                  </a:lnTo>
                  <a:lnTo>
                    <a:pt x="775402" y="115946"/>
                  </a:lnTo>
                  <a:lnTo>
                    <a:pt x="728231" y="128115"/>
                  </a:lnTo>
                  <a:lnTo>
                    <a:pt x="681254" y="140890"/>
                  </a:lnTo>
                  <a:lnTo>
                    <a:pt x="634473" y="154272"/>
                  </a:lnTo>
                  <a:lnTo>
                    <a:pt x="587886" y="168261"/>
                  </a:lnTo>
                  <a:lnTo>
                    <a:pt x="541494" y="182857"/>
                  </a:lnTo>
                  <a:lnTo>
                    <a:pt x="495297" y="198060"/>
                  </a:lnTo>
                  <a:lnTo>
                    <a:pt x="449296" y="213869"/>
                  </a:lnTo>
                  <a:lnTo>
                    <a:pt x="403489" y="230285"/>
                  </a:lnTo>
                  <a:lnTo>
                    <a:pt x="357877" y="247308"/>
                  </a:lnTo>
                  <a:lnTo>
                    <a:pt x="312460" y="264938"/>
                  </a:lnTo>
                  <a:lnTo>
                    <a:pt x="267238" y="283174"/>
                  </a:lnTo>
                  <a:lnTo>
                    <a:pt x="222211" y="302018"/>
                  </a:lnTo>
                  <a:lnTo>
                    <a:pt x="177379" y="321468"/>
                  </a:lnTo>
                  <a:lnTo>
                    <a:pt x="132741" y="341524"/>
                  </a:lnTo>
                  <a:lnTo>
                    <a:pt x="88299" y="362188"/>
                  </a:lnTo>
                  <a:lnTo>
                    <a:pt x="44052" y="383459"/>
                  </a:lnTo>
                  <a:lnTo>
                    <a:pt x="0" y="40533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26" name="Google Shape;5726;g27a17394344_1_6098"/>
            <p:cNvSpPr/>
            <p:nvPr/>
          </p:nvSpPr>
          <p:spPr>
            <a:xfrm>
              <a:off x="5311358" y="4436812"/>
              <a:ext cx="187960" cy="173989"/>
            </a:xfrm>
            <a:custGeom>
              <a:rect b="b" l="l" r="r" t="t"/>
              <a:pathLst>
                <a:path extrusionOk="0" h="173989" w="187960">
                  <a:moveTo>
                    <a:pt x="27540" y="0"/>
                  </a:moveTo>
                  <a:lnTo>
                    <a:pt x="0" y="173741"/>
                  </a:lnTo>
                  <a:lnTo>
                    <a:pt x="187512" y="114411"/>
                  </a:lnTo>
                  <a:lnTo>
                    <a:pt x="2754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27" name="Google Shape;5727;g27a17394344_1_6098"/>
          <p:cNvSpPr txBox="1"/>
          <p:nvPr/>
        </p:nvSpPr>
        <p:spPr>
          <a:xfrm>
            <a:off x="822396" y="2736530"/>
            <a:ext cx="870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“Heart” of the runtime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8" name="Google Shape;5728;g27a17394344_1_6098"/>
          <p:cNvGrpSpPr/>
          <p:nvPr/>
        </p:nvGrpSpPr>
        <p:grpSpPr>
          <a:xfrm>
            <a:off x="2600951" y="5421542"/>
            <a:ext cx="503627" cy="733055"/>
            <a:chOff x="4289168" y="8940537"/>
            <a:chExt cx="830520" cy="1208864"/>
          </a:xfrm>
        </p:grpSpPr>
        <p:sp>
          <p:nvSpPr>
            <p:cNvPr id="5729" name="Google Shape;5729;g27a17394344_1_6098"/>
            <p:cNvSpPr/>
            <p:nvPr/>
          </p:nvSpPr>
          <p:spPr>
            <a:xfrm>
              <a:off x="4289168" y="9015926"/>
              <a:ext cx="695325" cy="1133475"/>
            </a:xfrm>
            <a:custGeom>
              <a:rect b="b" l="l" r="r" t="t"/>
              <a:pathLst>
                <a:path extrusionOk="0" h="1133475" w="695325">
                  <a:moveTo>
                    <a:pt x="694754" y="0"/>
                  </a:moveTo>
                  <a:lnTo>
                    <a:pt x="631317" y="38892"/>
                  </a:lnTo>
                  <a:lnTo>
                    <a:pt x="587730" y="68442"/>
                  </a:lnTo>
                  <a:lnTo>
                    <a:pt x="545698" y="98835"/>
                  </a:lnTo>
                  <a:lnTo>
                    <a:pt x="505220" y="130072"/>
                  </a:lnTo>
                  <a:lnTo>
                    <a:pt x="466296" y="162153"/>
                  </a:lnTo>
                  <a:lnTo>
                    <a:pt x="428927" y="195079"/>
                  </a:lnTo>
                  <a:lnTo>
                    <a:pt x="393111" y="228848"/>
                  </a:lnTo>
                  <a:lnTo>
                    <a:pt x="358850" y="263462"/>
                  </a:lnTo>
                  <a:lnTo>
                    <a:pt x="326143" y="298919"/>
                  </a:lnTo>
                  <a:lnTo>
                    <a:pt x="294991" y="335221"/>
                  </a:lnTo>
                  <a:lnTo>
                    <a:pt x="265392" y="372366"/>
                  </a:lnTo>
                  <a:lnTo>
                    <a:pt x="237348" y="410356"/>
                  </a:lnTo>
                  <a:lnTo>
                    <a:pt x="210858" y="449190"/>
                  </a:lnTo>
                  <a:lnTo>
                    <a:pt x="185922" y="488867"/>
                  </a:lnTo>
                  <a:lnTo>
                    <a:pt x="162540" y="529389"/>
                  </a:lnTo>
                  <a:lnTo>
                    <a:pt x="140713" y="570755"/>
                  </a:lnTo>
                  <a:lnTo>
                    <a:pt x="120439" y="612965"/>
                  </a:lnTo>
                  <a:lnTo>
                    <a:pt x="101720" y="656020"/>
                  </a:lnTo>
                  <a:lnTo>
                    <a:pt x="84554" y="699918"/>
                  </a:lnTo>
                  <a:lnTo>
                    <a:pt x="68943" y="744661"/>
                  </a:lnTo>
                  <a:lnTo>
                    <a:pt x="54886" y="790247"/>
                  </a:lnTo>
                  <a:lnTo>
                    <a:pt x="42383" y="836678"/>
                  </a:lnTo>
                  <a:lnTo>
                    <a:pt x="31434" y="883953"/>
                  </a:lnTo>
                  <a:lnTo>
                    <a:pt x="22039" y="932072"/>
                  </a:lnTo>
                  <a:lnTo>
                    <a:pt x="14198" y="981035"/>
                  </a:lnTo>
                  <a:lnTo>
                    <a:pt x="7911" y="1030842"/>
                  </a:lnTo>
                  <a:lnTo>
                    <a:pt x="3178" y="1081494"/>
                  </a:lnTo>
                  <a:lnTo>
                    <a:pt x="0" y="113298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30" name="Google Shape;5730;g27a17394344_1_6098"/>
            <p:cNvSpPr/>
            <p:nvPr/>
          </p:nvSpPr>
          <p:spPr>
            <a:xfrm>
              <a:off x="4922838" y="8940537"/>
              <a:ext cx="196850" cy="162559"/>
            </a:xfrm>
            <a:custGeom>
              <a:rect b="b" l="l" r="r" t="t"/>
              <a:pathLst>
                <a:path extrusionOk="0" h="162559" w="196850">
                  <a:moveTo>
                    <a:pt x="196480" y="0"/>
                  </a:moveTo>
                  <a:lnTo>
                    <a:pt x="0" y="8730"/>
                  </a:lnTo>
                  <a:lnTo>
                    <a:pt x="85577" y="162422"/>
                  </a:lnTo>
                  <a:lnTo>
                    <a:pt x="19648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31" name="Google Shape;5731;g27a17394344_1_6098"/>
          <p:cNvSpPr txBox="1"/>
          <p:nvPr/>
        </p:nvSpPr>
        <p:spPr>
          <a:xfrm>
            <a:off x="1864013" y="6213245"/>
            <a:ext cx="1319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Where object are stored in memory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2" name="Google Shape;5732;g27a17394344_1_6098"/>
          <p:cNvGrpSpPr/>
          <p:nvPr/>
        </p:nvGrpSpPr>
        <p:grpSpPr>
          <a:xfrm>
            <a:off x="5498303" y="5421542"/>
            <a:ext cx="503749" cy="733055"/>
            <a:chOff x="9067122" y="8940537"/>
            <a:chExt cx="830721" cy="1208864"/>
          </a:xfrm>
        </p:grpSpPr>
        <p:sp>
          <p:nvSpPr>
            <p:cNvPr id="5733" name="Google Shape;5733;g27a17394344_1_6098"/>
            <p:cNvSpPr/>
            <p:nvPr/>
          </p:nvSpPr>
          <p:spPr>
            <a:xfrm>
              <a:off x="9202518" y="9015926"/>
              <a:ext cx="695325" cy="1133475"/>
            </a:xfrm>
            <a:custGeom>
              <a:rect b="b" l="l" r="r" t="t"/>
              <a:pathLst>
                <a:path extrusionOk="0" h="1133475" w="695325">
                  <a:moveTo>
                    <a:pt x="0" y="0"/>
                  </a:moveTo>
                  <a:lnTo>
                    <a:pt x="63437" y="38892"/>
                  </a:lnTo>
                  <a:lnTo>
                    <a:pt x="107024" y="68442"/>
                  </a:lnTo>
                  <a:lnTo>
                    <a:pt x="149056" y="98835"/>
                  </a:lnTo>
                  <a:lnTo>
                    <a:pt x="189534" y="130072"/>
                  </a:lnTo>
                  <a:lnTo>
                    <a:pt x="228458" y="162153"/>
                  </a:lnTo>
                  <a:lnTo>
                    <a:pt x="265827" y="195079"/>
                  </a:lnTo>
                  <a:lnTo>
                    <a:pt x="301642" y="228848"/>
                  </a:lnTo>
                  <a:lnTo>
                    <a:pt x="335903" y="263462"/>
                  </a:lnTo>
                  <a:lnTo>
                    <a:pt x="368610" y="298919"/>
                  </a:lnTo>
                  <a:lnTo>
                    <a:pt x="399763" y="335221"/>
                  </a:lnTo>
                  <a:lnTo>
                    <a:pt x="429361" y="372366"/>
                  </a:lnTo>
                  <a:lnTo>
                    <a:pt x="457405" y="410356"/>
                  </a:lnTo>
                  <a:lnTo>
                    <a:pt x="483896" y="449190"/>
                  </a:lnTo>
                  <a:lnTo>
                    <a:pt x="508831" y="488867"/>
                  </a:lnTo>
                  <a:lnTo>
                    <a:pt x="532213" y="529389"/>
                  </a:lnTo>
                  <a:lnTo>
                    <a:pt x="554041" y="570755"/>
                  </a:lnTo>
                  <a:lnTo>
                    <a:pt x="574314" y="612965"/>
                  </a:lnTo>
                  <a:lnTo>
                    <a:pt x="593034" y="656020"/>
                  </a:lnTo>
                  <a:lnTo>
                    <a:pt x="610199" y="699918"/>
                  </a:lnTo>
                  <a:lnTo>
                    <a:pt x="625810" y="744661"/>
                  </a:lnTo>
                  <a:lnTo>
                    <a:pt x="639868" y="790247"/>
                  </a:lnTo>
                  <a:lnTo>
                    <a:pt x="652371" y="836678"/>
                  </a:lnTo>
                  <a:lnTo>
                    <a:pt x="663320" y="883953"/>
                  </a:lnTo>
                  <a:lnTo>
                    <a:pt x="672715" y="932072"/>
                  </a:lnTo>
                  <a:lnTo>
                    <a:pt x="680555" y="981035"/>
                  </a:lnTo>
                  <a:lnTo>
                    <a:pt x="686842" y="1030842"/>
                  </a:lnTo>
                  <a:lnTo>
                    <a:pt x="691575" y="1081494"/>
                  </a:lnTo>
                  <a:lnTo>
                    <a:pt x="694754" y="113298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34" name="Google Shape;5734;g27a17394344_1_6098"/>
            <p:cNvSpPr/>
            <p:nvPr/>
          </p:nvSpPr>
          <p:spPr>
            <a:xfrm>
              <a:off x="9067122" y="8940537"/>
              <a:ext cx="196850" cy="162559"/>
            </a:xfrm>
            <a:custGeom>
              <a:rect b="b" l="l" r="r" t="t"/>
              <a:pathLst>
                <a:path extrusionOk="0" h="162559" w="196850">
                  <a:moveTo>
                    <a:pt x="0" y="0"/>
                  </a:moveTo>
                  <a:lnTo>
                    <a:pt x="110904" y="162422"/>
                  </a:lnTo>
                  <a:lnTo>
                    <a:pt x="196480" y="8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35" name="Google Shape;5735;g27a17394344_1_6098"/>
          <p:cNvSpPr txBox="1"/>
          <p:nvPr/>
        </p:nvSpPr>
        <p:spPr>
          <a:xfrm>
            <a:off x="5612472" y="6213245"/>
            <a:ext cx="13185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Where code is actually executed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6" name="Google Shape;5736;g27a17394344_1_6098"/>
          <p:cNvGrpSpPr/>
          <p:nvPr/>
        </p:nvGrpSpPr>
        <p:grpSpPr>
          <a:xfrm>
            <a:off x="8521426" y="2676663"/>
            <a:ext cx="1737891" cy="215704"/>
            <a:chOff x="14052483" y="4414022"/>
            <a:chExt cx="2865916" cy="355713"/>
          </a:xfrm>
        </p:grpSpPr>
        <p:sp>
          <p:nvSpPr>
            <p:cNvPr id="5737" name="Google Shape;5737;g27a17394344_1_6098"/>
            <p:cNvSpPr/>
            <p:nvPr/>
          </p:nvSpPr>
          <p:spPr>
            <a:xfrm>
              <a:off x="14205044" y="4424296"/>
              <a:ext cx="2713355" cy="345439"/>
            </a:xfrm>
            <a:custGeom>
              <a:rect b="b" l="l" r="r" t="t"/>
              <a:pathLst>
                <a:path extrusionOk="0" h="345439" w="2713355">
                  <a:moveTo>
                    <a:pt x="0" y="79991"/>
                  </a:moveTo>
                  <a:lnTo>
                    <a:pt x="73482" y="67880"/>
                  </a:lnTo>
                  <a:lnTo>
                    <a:pt x="126204" y="59939"/>
                  </a:lnTo>
                  <a:lnTo>
                    <a:pt x="178781" y="52492"/>
                  </a:lnTo>
                  <a:lnTo>
                    <a:pt x="231213" y="45538"/>
                  </a:lnTo>
                  <a:lnTo>
                    <a:pt x="283500" y="39078"/>
                  </a:lnTo>
                  <a:lnTo>
                    <a:pt x="335642" y="33111"/>
                  </a:lnTo>
                  <a:lnTo>
                    <a:pt x="387640" y="27638"/>
                  </a:lnTo>
                  <a:lnTo>
                    <a:pt x="439493" y="22658"/>
                  </a:lnTo>
                  <a:lnTo>
                    <a:pt x="491200" y="18171"/>
                  </a:lnTo>
                  <a:lnTo>
                    <a:pt x="542764" y="14179"/>
                  </a:lnTo>
                  <a:lnTo>
                    <a:pt x="594182" y="10679"/>
                  </a:lnTo>
                  <a:lnTo>
                    <a:pt x="645455" y="7673"/>
                  </a:lnTo>
                  <a:lnTo>
                    <a:pt x="696584" y="5160"/>
                  </a:lnTo>
                  <a:lnTo>
                    <a:pt x="747568" y="3141"/>
                  </a:lnTo>
                  <a:lnTo>
                    <a:pt x="798407" y="1616"/>
                  </a:lnTo>
                  <a:lnTo>
                    <a:pt x="849101" y="583"/>
                  </a:lnTo>
                  <a:lnTo>
                    <a:pt x="899650" y="45"/>
                  </a:lnTo>
                  <a:lnTo>
                    <a:pt x="950055" y="0"/>
                  </a:lnTo>
                  <a:lnTo>
                    <a:pt x="1000315" y="448"/>
                  </a:lnTo>
                  <a:lnTo>
                    <a:pt x="1050430" y="1389"/>
                  </a:lnTo>
                  <a:lnTo>
                    <a:pt x="1100400" y="2825"/>
                  </a:lnTo>
                  <a:lnTo>
                    <a:pt x="1150225" y="4753"/>
                  </a:lnTo>
                  <a:lnTo>
                    <a:pt x="1199906" y="7175"/>
                  </a:lnTo>
                  <a:lnTo>
                    <a:pt x="1249442" y="10091"/>
                  </a:lnTo>
                  <a:lnTo>
                    <a:pt x="1298833" y="13500"/>
                  </a:lnTo>
                  <a:lnTo>
                    <a:pt x="1348079" y="17402"/>
                  </a:lnTo>
                  <a:lnTo>
                    <a:pt x="1397180" y="21798"/>
                  </a:lnTo>
                  <a:lnTo>
                    <a:pt x="1446137" y="26687"/>
                  </a:lnTo>
                  <a:lnTo>
                    <a:pt x="1494948" y="32070"/>
                  </a:lnTo>
                  <a:lnTo>
                    <a:pt x="1543615" y="37947"/>
                  </a:lnTo>
                  <a:lnTo>
                    <a:pt x="1592137" y="44316"/>
                  </a:lnTo>
                  <a:lnTo>
                    <a:pt x="1640515" y="51180"/>
                  </a:lnTo>
                  <a:lnTo>
                    <a:pt x="1688747" y="58536"/>
                  </a:lnTo>
                  <a:lnTo>
                    <a:pt x="1736835" y="66386"/>
                  </a:lnTo>
                  <a:lnTo>
                    <a:pt x="1784778" y="74730"/>
                  </a:lnTo>
                  <a:lnTo>
                    <a:pt x="1832576" y="83567"/>
                  </a:lnTo>
                  <a:lnTo>
                    <a:pt x="1880229" y="92898"/>
                  </a:lnTo>
                  <a:lnTo>
                    <a:pt x="1927738" y="102722"/>
                  </a:lnTo>
                  <a:lnTo>
                    <a:pt x="1975101" y="113039"/>
                  </a:lnTo>
                  <a:lnTo>
                    <a:pt x="2022320" y="123850"/>
                  </a:lnTo>
                  <a:lnTo>
                    <a:pt x="2069394" y="135154"/>
                  </a:lnTo>
                  <a:lnTo>
                    <a:pt x="2116324" y="146952"/>
                  </a:lnTo>
                  <a:lnTo>
                    <a:pt x="2163108" y="159244"/>
                  </a:lnTo>
                  <a:lnTo>
                    <a:pt x="2209748" y="172028"/>
                  </a:lnTo>
                  <a:lnTo>
                    <a:pt x="2256243" y="185307"/>
                  </a:lnTo>
                  <a:lnTo>
                    <a:pt x="2302593" y="199078"/>
                  </a:lnTo>
                  <a:lnTo>
                    <a:pt x="2348798" y="213343"/>
                  </a:lnTo>
                  <a:lnTo>
                    <a:pt x="2394859" y="228102"/>
                  </a:lnTo>
                  <a:lnTo>
                    <a:pt x="2440775" y="243354"/>
                  </a:lnTo>
                  <a:lnTo>
                    <a:pt x="2486546" y="259100"/>
                  </a:lnTo>
                  <a:lnTo>
                    <a:pt x="2532172" y="275339"/>
                  </a:lnTo>
                  <a:lnTo>
                    <a:pt x="2577653" y="292071"/>
                  </a:lnTo>
                  <a:lnTo>
                    <a:pt x="2622990" y="309297"/>
                  </a:lnTo>
                  <a:lnTo>
                    <a:pt x="2668181" y="327016"/>
                  </a:lnTo>
                  <a:lnTo>
                    <a:pt x="2713228" y="34522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38" name="Google Shape;5738;g27a17394344_1_6098"/>
            <p:cNvSpPr/>
            <p:nvPr/>
          </p:nvSpPr>
          <p:spPr>
            <a:xfrm>
              <a:off x="14052483" y="4414022"/>
              <a:ext cx="189230" cy="173354"/>
            </a:xfrm>
            <a:custGeom>
              <a:rect b="b" l="l" r="r" t="t"/>
              <a:pathLst>
                <a:path extrusionOk="0" h="173354" w="189230">
                  <a:moveTo>
                    <a:pt x="157733" y="0"/>
                  </a:moveTo>
                  <a:lnTo>
                    <a:pt x="0" y="117478"/>
                  </a:lnTo>
                  <a:lnTo>
                    <a:pt x="188622" y="173177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39" name="Google Shape;5739;g27a17394344_1_6098"/>
          <p:cNvSpPr txBox="1"/>
          <p:nvPr/>
        </p:nvSpPr>
        <p:spPr>
          <a:xfrm>
            <a:off x="10377386" y="2680119"/>
            <a:ext cx="10470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APIs provided to the engine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0" name="Google Shape;5740;g27a17394344_1_6098"/>
          <p:cNvGrpSpPr/>
          <p:nvPr/>
        </p:nvGrpSpPr>
        <p:grpSpPr>
          <a:xfrm>
            <a:off x="7132545" y="6391442"/>
            <a:ext cx="671274" cy="107047"/>
            <a:chOff x="11762113" y="10539977"/>
            <a:chExt cx="1106982" cy="176529"/>
          </a:xfrm>
        </p:grpSpPr>
        <p:sp>
          <p:nvSpPr>
            <p:cNvPr id="5741" name="Google Shape;5741;g27a17394344_1_6098"/>
            <p:cNvSpPr/>
            <p:nvPr/>
          </p:nvSpPr>
          <p:spPr>
            <a:xfrm>
              <a:off x="11762113" y="10627840"/>
              <a:ext cx="951865" cy="4445"/>
            </a:xfrm>
            <a:custGeom>
              <a:rect b="b" l="l" r="r" t="t"/>
              <a:pathLst>
                <a:path extrusionOk="0" h="4445" w="951865">
                  <a:moveTo>
                    <a:pt x="951783" y="0"/>
                  </a:moveTo>
                  <a:lnTo>
                    <a:pt x="930842" y="91"/>
                  </a:lnTo>
                  <a:lnTo>
                    <a:pt x="0" y="414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42" name="Google Shape;5742;g27a17394344_1_6098"/>
            <p:cNvSpPr/>
            <p:nvPr/>
          </p:nvSpPr>
          <p:spPr>
            <a:xfrm>
              <a:off x="12692566" y="10539977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0" y="0"/>
                  </a:moveTo>
                  <a:lnTo>
                    <a:pt x="764" y="175909"/>
                  </a:lnTo>
                  <a:lnTo>
                    <a:pt x="176298" y="87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43" name="Google Shape;5743;g27a17394344_1_6098"/>
          <p:cNvSpPr txBox="1"/>
          <p:nvPr/>
        </p:nvSpPr>
        <p:spPr>
          <a:xfrm>
            <a:off x="7999140" y="6213245"/>
            <a:ext cx="2057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Only ONE thread of execution. No multitasking!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4" name="Google Shape;5744;g27a17394344_1_6098"/>
          <p:cNvGrpSpPr/>
          <p:nvPr/>
        </p:nvGrpSpPr>
        <p:grpSpPr>
          <a:xfrm>
            <a:off x="8980955" y="4619547"/>
            <a:ext cx="1249257" cy="346187"/>
            <a:chOff x="14810282" y="7617986"/>
            <a:chExt cx="2060120" cy="570889"/>
          </a:xfrm>
        </p:grpSpPr>
        <p:sp>
          <p:nvSpPr>
            <p:cNvPr id="5745" name="Google Shape;5745;g27a17394344_1_6098"/>
            <p:cNvSpPr/>
            <p:nvPr/>
          </p:nvSpPr>
          <p:spPr>
            <a:xfrm>
              <a:off x="14964133" y="7689766"/>
              <a:ext cx="1906269" cy="499109"/>
            </a:xfrm>
            <a:custGeom>
              <a:rect b="b" l="l" r="r" t="t"/>
              <a:pathLst>
                <a:path extrusionOk="0" h="499109" w="1906269">
                  <a:moveTo>
                    <a:pt x="0" y="18051"/>
                  </a:moveTo>
                  <a:lnTo>
                    <a:pt x="74454" y="10792"/>
                  </a:lnTo>
                  <a:lnTo>
                    <a:pt x="127783" y="6907"/>
                  </a:lnTo>
                  <a:lnTo>
                    <a:pt x="180776" y="3886"/>
                  </a:lnTo>
                  <a:lnTo>
                    <a:pt x="233434" y="1727"/>
                  </a:lnTo>
                  <a:lnTo>
                    <a:pt x="285758" y="432"/>
                  </a:lnTo>
                  <a:lnTo>
                    <a:pt x="337746" y="0"/>
                  </a:lnTo>
                  <a:lnTo>
                    <a:pt x="389398" y="430"/>
                  </a:lnTo>
                  <a:lnTo>
                    <a:pt x="440716" y="1725"/>
                  </a:lnTo>
                  <a:lnTo>
                    <a:pt x="491698" y="3882"/>
                  </a:lnTo>
                  <a:lnTo>
                    <a:pt x="542345" y="6902"/>
                  </a:lnTo>
                  <a:lnTo>
                    <a:pt x="592657" y="10786"/>
                  </a:lnTo>
                  <a:lnTo>
                    <a:pt x="642634" y="15532"/>
                  </a:lnTo>
                  <a:lnTo>
                    <a:pt x="692276" y="21142"/>
                  </a:lnTo>
                  <a:lnTo>
                    <a:pt x="741582" y="27615"/>
                  </a:lnTo>
                  <a:lnTo>
                    <a:pt x="790553" y="34951"/>
                  </a:lnTo>
                  <a:lnTo>
                    <a:pt x="839190" y="43151"/>
                  </a:lnTo>
                  <a:lnTo>
                    <a:pt x="887490" y="52213"/>
                  </a:lnTo>
                  <a:lnTo>
                    <a:pt x="935456" y="62139"/>
                  </a:lnTo>
                  <a:lnTo>
                    <a:pt x="983087" y="72927"/>
                  </a:lnTo>
                  <a:lnTo>
                    <a:pt x="1030382" y="84579"/>
                  </a:lnTo>
                  <a:lnTo>
                    <a:pt x="1077342" y="97094"/>
                  </a:lnTo>
                  <a:lnTo>
                    <a:pt x="1123967" y="110472"/>
                  </a:lnTo>
                  <a:lnTo>
                    <a:pt x="1170257" y="124714"/>
                  </a:lnTo>
                  <a:lnTo>
                    <a:pt x="1216212" y="139818"/>
                  </a:lnTo>
                  <a:lnTo>
                    <a:pt x="1261831" y="155786"/>
                  </a:lnTo>
                  <a:lnTo>
                    <a:pt x="1307116" y="172616"/>
                  </a:lnTo>
                  <a:lnTo>
                    <a:pt x="1352065" y="190310"/>
                  </a:lnTo>
                  <a:lnTo>
                    <a:pt x="1396679" y="208867"/>
                  </a:lnTo>
                  <a:lnTo>
                    <a:pt x="1440957" y="228287"/>
                  </a:lnTo>
                  <a:lnTo>
                    <a:pt x="1484901" y="248571"/>
                  </a:lnTo>
                  <a:lnTo>
                    <a:pt x="1528510" y="269717"/>
                  </a:lnTo>
                  <a:lnTo>
                    <a:pt x="1571783" y="291727"/>
                  </a:lnTo>
                  <a:lnTo>
                    <a:pt x="1614721" y="314599"/>
                  </a:lnTo>
                  <a:lnTo>
                    <a:pt x="1657324" y="338335"/>
                  </a:lnTo>
                  <a:lnTo>
                    <a:pt x="1699592" y="362934"/>
                  </a:lnTo>
                  <a:lnTo>
                    <a:pt x="1741524" y="388396"/>
                  </a:lnTo>
                  <a:lnTo>
                    <a:pt x="1783122" y="414722"/>
                  </a:lnTo>
                  <a:lnTo>
                    <a:pt x="1824384" y="441910"/>
                  </a:lnTo>
                  <a:lnTo>
                    <a:pt x="1865311" y="469962"/>
                  </a:lnTo>
                  <a:lnTo>
                    <a:pt x="1905903" y="49887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46" name="Google Shape;5746;g27a17394344_1_6098"/>
            <p:cNvSpPr/>
            <p:nvPr/>
          </p:nvSpPr>
          <p:spPr>
            <a:xfrm>
              <a:off x="14810282" y="7617986"/>
              <a:ext cx="185419" cy="175259"/>
            </a:xfrm>
            <a:custGeom>
              <a:rect b="b" l="l" r="r" t="t"/>
              <a:pathLst>
                <a:path extrusionOk="0" h="175259" w="185419">
                  <a:moveTo>
                    <a:pt x="164099" y="0"/>
                  </a:moveTo>
                  <a:lnTo>
                    <a:pt x="0" y="108411"/>
                  </a:lnTo>
                  <a:lnTo>
                    <a:pt x="185188" y="174641"/>
                  </a:lnTo>
                  <a:lnTo>
                    <a:pt x="16409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47" name="Google Shape;5747;g27a17394344_1_6098"/>
          <p:cNvSpPr txBox="1"/>
          <p:nvPr/>
        </p:nvSpPr>
        <p:spPr>
          <a:xfrm>
            <a:off x="10313467" y="4661164"/>
            <a:ext cx="1649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Ready-to-be-executed callback functions (coming from events)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8" name="Google Shape;5748;g27a17394344_1_6098"/>
          <p:cNvGrpSpPr/>
          <p:nvPr/>
        </p:nvGrpSpPr>
        <p:grpSpPr>
          <a:xfrm>
            <a:off x="7300750" y="3927013"/>
            <a:ext cx="2966825" cy="292432"/>
            <a:chOff x="12039496" y="6475945"/>
            <a:chExt cx="4892521" cy="482242"/>
          </a:xfrm>
        </p:grpSpPr>
        <p:sp>
          <p:nvSpPr>
            <p:cNvPr id="5749" name="Google Shape;5749;g27a17394344_1_6098"/>
            <p:cNvSpPr/>
            <p:nvPr/>
          </p:nvSpPr>
          <p:spPr>
            <a:xfrm>
              <a:off x="12188567" y="6475945"/>
              <a:ext cx="4743450" cy="403225"/>
            </a:xfrm>
            <a:custGeom>
              <a:rect b="b" l="l" r="r" t="t"/>
              <a:pathLst>
                <a:path extrusionOk="0" h="403225" w="4743450">
                  <a:moveTo>
                    <a:pt x="0" y="403028"/>
                  </a:moveTo>
                  <a:lnTo>
                    <a:pt x="61600" y="386079"/>
                  </a:lnTo>
                  <a:lnTo>
                    <a:pt x="103245" y="375013"/>
                  </a:lnTo>
                  <a:lnTo>
                    <a:pt x="145080" y="364109"/>
                  </a:lnTo>
                  <a:lnTo>
                    <a:pt x="187103" y="353365"/>
                  </a:lnTo>
                  <a:lnTo>
                    <a:pt x="229315" y="342782"/>
                  </a:lnTo>
                  <a:lnTo>
                    <a:pt x="271717" y="332360"/>
                  </a:lnTo>
                  <a:lnTo>
                    <a:pt x="314307" y="322099"/>
                  </a:lnTo>
                  <a:lnTo>
                    <a:pt x="357087" y="311999"/>
                  </a:lnTo>
                  <a:lnTo>
                    <a:pt x="400056" y="302060"/>
                  </a:lnTo>
                  <a:lnTo>
                    <a:pt x="443213" y="292281"/>
                  </a:lnTo>
                  <a:lnTo>
                    <a:pt x="486560" y="282664"/>
                  </a:lnTo>
                  <a:lnTo>
                    <a:pt x="530096" y="273207"/>
                  </a:lnTo>
                  <a:lnTo>
                    <a:pt x="573821" y="263912"/>
                  </a:lnTo>
                  <a:lnTo>
                    <a:pt x="617735" y="254777"/>
                  </a:lnTo>
                  <a:lnTo>
                    <a:pt x="661838" y="245803"/>
                  </a:lnTo>
                  <a:lnTo>
                    <a:pt x="706131" y="236990"/>
                  </a:lnTo>
                  <a:lnTo>
                    <a:pt x="750612" y="228337"/>
                  </a:lnTo>
                  <a:lnTo>
                    <a:pt x="795282" y="219846"/>
                  </a:lnTo>
                  <a:lnTo>
                    <a:pt x="840142" y="211516"/>
                  </a:lnTo>
                  <a:lnTo>
                    <a:pt x="885190" y="203346"/>
                  </a:lnTo>
                  <a:lnTo>
                    <a:pt x="930428" y="195337"/>
                  </a:lnTo>
                  <a:lnTo>
                    <a:pt x="975855" y="187490"/>
                  </a:lnTo>
                  <a:lnTo>
                    <a:pt x="1021470" y="179803"/>
                  </a:lnTo>
                  <a:lnTo>
                    <a:pt x="1067275" y="172277"/>
                  </a:lnTo>
                  <a:lnTo>
                    <a:pt x="1113269" y="164912"/>
                  </a:lnTo>
                  <a:lnTo>
                    <a:pt x="1159452" y="157707"/>
                  </a:lnTo>
                  <a:lnTo>
                    <a:pt x="1205824" y="150664"/>
                  </a:lnTo>
                  <a:lnTo>
                    <a:pt x="1252385" y="143782"/>
                  </a:lnTo>
                  <a:lnTo>
                    <a:pt x="1299136" y="137060"/>
                  </a:lnTo>
                  <a:lnTo>
                    <a:pt x="1346075" y="130499"/>
                  </a:lnTo>
                  <a:lnTo>
                    <a:pt x="1393203" y="124100"/>
                  </a:lnTo>
                  <a:lnTo>
                    <a:pt x="1440521" y="117861"/>
                  </a:lnTo>
                  <a:lnTo>
                    <a:pt x="1488027" y="111783"/>
                  </a:lnTo>
                  <a:lnTo>
                    <a:pt x="1535723" y="105865"/>
                  </a:lnTo>
                  <a:lnTo>
                    <a:pt x="1583607" y="100109"/>
                  </a:lnTo>
                  <a:lnTo>
                    <a:pt x="1631681" y="94514"/>
                  </a:lnTo>
                  <a:lnTo>
                    <a:pt x="1679944" y="89079"/>
                  </a:lnTo>
                  <a:lnTo>
                    <a:pt x="1728396" y="83806"/>
                  </a:lnTo>
                  <a:lnTo>
                    <a:pt x="1777036" y="78693"/>
                  </a:lnTo>
                  <a:lnTo>
                    <a:pt x="1825866" y="73741"/>
                  </a:lnTo>
                  <a:lnTo>
                    <a:pt x="1874886" y="68950"/>
                  </a:lnTo>
                  <a:lnTo>
                    <a:pt x="1924094" y="64320"/>
                  </a:lnTo>
                  <a:lnTo>
                    <a:pt x="1973491" y="59851"/>
                  </a:lnTo>
                  <a:lnTo>
                    <a:pt x="2023077" y="55543"/>
                  </a:lnTo>
                  <a:lnTo>
                    <a:pt x="2072852" y="51395"/>
                  </a:lnTo>
                  <a:lnTo>
                    <a:pt x="2122817" y="47409"/>
                  </a:lnTo>
                  <a:lnTo>
                    <a:pt x="2172970" y="43583"/>
                  </a:lnTo>
                  <a:lnTo>
                    <a:pt x="2223313" y="39919"/>
                  </a:lnTo>
                  <a:lnTo>
                    <a:pt x="2273844" y="36415"/>
                  </a:lnTo>
                  <a:lnTo>
                    <a:pt x="2324565" y="33072"/>
                  </a:lnTo>
                  <a:lnTo>
                    <a:pt x="2375475" y="29890"/>
                  </a:lnTo>
                  <a:lnTo>
                    <a:pt x="2426573" y="26869"/>
                  </a:lnTo>
                  <a:lnTo>
                    <a:pt x="2477861" y="24008"/>
                  </a:lnTo>
                  <a:lnTo>
                    <a:pt x="2529338" y="21309"/>
                  </a:lnTo>
                  <a:lnTo>
                    <a:pt x="2581004" y="18770"/>
                  </a:lnTo>
                  <a:lnTo>
                    <a:pt x="2632859" y="16393"/>
                  </a:lnTo>
                  <a:lnTo>
                    <a:pt x="2684903" y="14176"/>
                  </a:lnTo>
                  <a:lnTo>
                    <a:pt x="2737137" y="12120"/>
                  </a:lnTo>
                  <a:lnTo>
                    <a:pt x="2789559" y="10225"/>
                  </a:lnTo>
                  <a:lnTo>
                    <a:pt x="2842170" y="8491"/>
                  </a:lnTo>
                  <a:lnTo>
                    <a:pt x="2894970" y="6918"/>
                  </a:lnTo>
                  <a:lnTo>
                    <a:pt x="2947960" y="5506"/>
                  </a:lnTo>
                  <a:lnTo>
                    <a:pt x="3001138" y="4254"/>
                  </a:lnTo>
                  <a:lnTo>
                    <a:pt x="3054506" y="3164"/>
                  </a:lnTo>
                  <a:lnTo>
                    <a:pt x="3108063" y="2234"/>
                  </a:lnTo>
                  <a:lnTo>
                    <a:pt x="3161808" y="1466"/>
                  </a:lnTo>
                  <a:lnTo>
                    <a:pt x="3215743" y="858"/>
                  </a:lnTo>
                  <a:lnTo>
                    <a:pt x="3269867" y="411"/>
                  </a:lnTo>
                  <a:lnTo>
                    <a:pt x="3324180" y="125"/>
                  </a:lnTo>
                  <a:lnTo>
                    <a:pt x="3378681" y="0"/>
                  </a:lnTo>
                  <a:lnTo>
                    <a:pt x="3433372" y="35"/>
                  </a:lnTo>
                  <a:lnTo>
                    <a:pt x="3488252" y="232"/>
                  </a:lnTo>
                  <a:lnTo>
                    <a:pt x="3543322" y="589"/>
                  </a:lnTo>
                  <a:lnTo>
                    <a:pt x="3598580" y="1108"/>
                  </a:lnTo>
                  <a:lnTo>
                    <a:pt x="3654027" y="1787"/>
                  </a:lnTo>
                  <a:lnTo>
                    <a:pt x="3709663" y="2627"/>
                  </a:lnTo>
                  <a:lnTo>
                    <a:pt x="3765489" y="3628"/>
                  </a:lnTo>
                  <a:lnTo>
                    <a:pt x="3821503" y="4790"/>
                  </a:lnTo>
                  <a:lnTo>
                    <a:pt x="3877706" y="6113"/>
                  </a:lnTo>
                  <a:lnTo>
                    <a:pt x="3934099" y="7597"/>
                  </a:lnTo>
                  <a:lnTo>
                    <a:pt x="3990680" y="9241"/>
                  </a:lnTo>
                  <a:lnTo>
                    <a:pt x="4047451" y="11047"/>
                  </a:lnTo>
                  <a:lnTo>
                    <a:pt x="4104411" y="13013"/>
                  </a:lnTo>
                  <a:lnTo>
                    <a:pt x="4161559" y="15141"/>
                  </a:lnTo>
                  <a:lnTo>
                    <a:pt x="4218897" y="17429"/>
                  </a:lnTo>
                  <a:lnTo>
                    <a:pt x="4276424" y="19878"/>
                  </a:lnTo>
                  <a:lnTo>
                    <a:pt x="4334140" y="22488"/>
                  </a:lnTo>
                  <a:lnTo>
                    <a:pt x="4392045" y="25259"/>
                  </a:lnTo>
                  <a:lnTo>
                    <a:pt x="4450139" y="28190"/>
                  </a:lnTo>
                  <a:lnTo>
                    <a:pt x="4508422" y="31283"/>
                  </a:lnTo>
                  <a:lnTo>
                    <a:pt x="4566894" y="34537"/>
                  </a:lnTo>
                  <a:lnTo>
                    <a:pt x="4625555" y="37951"/>
                  </a:lnTo>
                  <a:lnTo>
                    <a:pt x="4684405" y="41526"/>
                  </a:lnTo>
                  <a:lnTo>
                    <a:pt x="4743445" y="4526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50" name="Google Shape;5750;g27a17394344_1_6098"/>
            <p:cNvSpPr/>
            <p:nvPr/>
          </p:nvSpPr>
          <p:spPr>
            <a:xfrm>
              <a:off x="12039496" y="6788642"/>
              <a:ext cx="193675" cy="169545"/>
            </a:xfrm>
            <a:custGeom>
              <a:rect b="b" l="l" r="r" t="t"/>
              <a:pathLst>
                <a:path extrusionOk="0" h="169545" w="193675">
                  <a:moveTo>
                    <a:pt x="145178" y="0"/>
                  </a:moveTo>
                  <a:lnTo>
                    <a:pt x="0" y="132677"/>
                  </a:lnTo>
                  <a:lnTo>
                    <a:pt x="193250" y="169215"/>
                  </a:lnTo>
                  <a:lnTo>
                    <a:pt x="14517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51" name="Google Shape;5751;g27a17394344_1_6098"/>
          <p:cNvSpPr txBox="1"/>
          <p:nvPr/>
        </p:nvSpPr>
        <p:spPr>
          <a:xfrm>
            <a:off x="10377386" y="3595478"/>
            <a:ext cx="1224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Sends callbacks from queue to call stack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2" name="Google Shape;5752;g27a17394344_1_6098"/>
          <p:cNvGrpSpPr/>
          <p:nvPr/>
        </p:nvGrpSpPr>
        <p:grpSpPr>
          <a:xfrm>
            <a:off x="337832" y="943275"/>
            <a:ext cx="3651177" cy="600700"/>
            <a:chOff x="557111" y="1555532"/>
            <a:chExt cx="6021070" cy="990600"/>
          </a:xfrm>
        </p:grpSpPr>
        <p:sp>
          <p:nvSpPr>
            <p:cNvPr id="5753" name="Google Shape;5753;g27a17394344_1_6098"/>
            <p:cNvSpPr/>
            <p:nvPr/>
          </p:nvSpPr>
          <p:spPr>
            <a:xfrm>
              <a:off x="557111" y="1555532"/>
              <a:ext cx="6021070" cy="990600"/>
            </a:xfrm>
            <a:custGeom>
              <a:rect b="b" l="l" r="r" t="t"/>
              <a:pathLst>
                <a:path extrusionOk="0" h="990600" w="6021070">
                  <a:moveTo>
                    <a:pt x="6020635" y="0"/>
                  </a:moveTo>
                  <a:lnTo>
                    <a:pt x="0" y="0"/>
                  </a:lnTo>
                  <a:lnTo>
                    <a:pt x="0" y="990545"/>
                  </a:lnTo>
                  <a:lnTo>
                    <a:pt x="6020635" y="990545"/>
                  </a:lnTo>
                  <a:lnTo>
                    <a:pt x="602063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754" name="Google Shape;5754;g27a17394344_1_60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2290" y="1715049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55" name="Google Shape;5755;g27a17394344_1_6098"/>
          <p:cNvSpPr txBox="1"/>
          <p:nvPr/>
        </p:nvSpPr>
        <p:spPr>
          <a:xfrm>
            <a:off x="337856" y="943276"/>
            <a:ext cx="3651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50">
            <a:spAutoFit/>
          </a:bodyPr>
          <a:lstStyle/>
          <a:p>
            <a:pPr indent="0" lvl="0" marL="381000" marR="127000" rtl="0" algn="l">
              <a:lnSpc>
                <a:spcPct val="13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Concurrency model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How JavaScript handles multiple tasks happening at the same time.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9" name="Shape 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0" name="Google Shape;5760;g27a17394344_1_6138"/>
          <p:cNvSpPr/>
          <p:nvPr/>
        </p:nvSpPr>
        <p:spPr>
          <a:xfrm>
            <a:off x="3543754" y="4018576"/>
            <a:ext cx="4554697" cy="1130284"/>
          </a:xfrm>
          <a:custGeom>
            <a:rect b="b" l="l" r="r" t="t"/>
            <a:pathLst>
              <a:path extrusionOk="0" h="1860550" w="7497444">
                <a:moveTo>
                  <a:pt x="7497248" y="0"/>
                </a:moveTo>
                <a:lnTo>
                  <a:pt x="0" y="0"/>
                </a:lnTo>
                <a:lnTo>
                  <a:pt x="0" y="1859945"/>
                </a:lnTo>
                <a:lnTo>
                  <a:pt x="7497248" y="1859945"/>
                </a:lnTo>
                <a:lnTo>
                  <a:pt x="7497248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761" name="Google Shape;5761;g27a17394344_1_6138"/>
          <p:cNvSpPr txBox="1"/>
          <p:nvPr/>
        </p:nvSpPr>
        <p:spPr>
          <a:xfrm>
            <a:off x="6590253" y="4287355"/>
            <a:ext cx="1277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-292100" lvl="0" marL="304800" marR="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MICROTASKS QUEUE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2" name="Google Shape;5762;g27a17394344_1_6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3" name="Google Shape;5763;g27a17394344_1_6138"/>
          <p:cNvGrpSpPr/>
          <p:nvPr/>
        </p:nvGrpSpPr>
        <p:grpSpPr>
          <a:xfrm>
            <a:off x="274335" y="1132022"/>
            <a:ext cx="7815643" cy="5405528"/>
            <a:chOff x="452399" y="1866791"/>
            <a:chExt cx="12888594" cy="8914130"/>
          </a:xfrm>
        </p:grpSpPr>
        <p:sp>
          <p:nvSpPr>
            <p:cNvPr id="5764" name="Google Shape;5764;g27a17394344_1_6138"/>
            <p:cNvSpPr/>
            <p:nvPr/>
          </p:nvSpPr>
          <p:spPr>
            <a:xfrm>
              <a:off x="452399" y="1866791"/>
              <a:ext cx="12888594" cy="8914130"/>
            </a:xfrm>
            <a:custGeom>
              <a:rect b="b" l="l" r="r" t="t"/>
              <a:pathLst>
                <a:path extrusionOk="0" h="8914130" w="12888594">
                  <a:moveTo>
                    <a:pt x="4640135" y="0"/>
                  </a:moveTo>
                  <a:lnTo>
                    <a:pt x="0" y="0"/>
                  </a:lnTo>
                  <a:lnTo>
                    <a:pt x="0" y="8913660"/>
                  </a:lnTo>
                  <a:lnTo>
                    <a:pt x="4640135" y="8913660"/>
                  </a:lnTo>
                  <a:lnTo>
                    <a:pt x="4640135" y="0"/>
                  </a:lnTo>
                  <a:close/>
                </a:path>
                <a:path extrusionOk="0" h="8914130" w="12888594">
                  <a:moveTo>
                    <a:pt x="12888341" y="7053720"/>
                  </a:moveTo>
                  <a:lnTo>
                    <a:pt x="5391099" y="7053720"/>
                  </a:lnTo>
                  <a:lnTo>
                    <a:pt x="5391099" y="8913660"/>
                  </a:lnTo>
                  <a:lnTo>
                    <a:pt x="12888341" y="8913660"/>
                  </a:lnTo>
                  <a:lnTo>
                    <a:pt x="12888341" y="705372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65" name="Google Shape;5765;g27a17394344_1_6138"/>
            <p:cNvSpPr/>
            <p:nvPr/>
          </p:nvSpPr>
          <p:spPr>
            <a:xfrm>
              <a:off x="1130754" y="2607250"/>
              <a:ext cx="3283585" cy="6892290"/>
            </a:xfrm>
            <a:custGeom>
              <a:rect b="b" l="l" r="r" t="t"/>
              <a:pathLst>
                <a:path extrusionOk="0" h="6892290" w="3283585">
                  <a:moveTo>
                    <a:pt x="3283431" y="0"/>
                  </a:moveTo>
                  <a:lnTo>
                    <a:pt x="0" y="0"/>
                  </a:lnTo>
                  <a:lnTo>
                    <a:pt x="0" y="6891910"/>
                  </a:lnTo>
                  <a:lnTo>
                    <a:pt x="3283431" y="6891910"/>
                  </a:lnTo>
                  <a:lnTo>
                    <a:pt x="3283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66" name="Google Shape;5766;g27a17394344_1_6138"/>
            <p:cNvSpPr/>
            <p:nvPr/>
          </p:nvSpPr>
          <p:spPr>
            <a:xfrm>
              <a:off x="1130754" y="2607250"/>
              <a:ext cx="3283585" cy="6892290"/>
            </a:xfrm>
            <a:custGeom>
              <a:rect b="b" l="l" r="r" t="t"/>
              <a:pathLst>
                <a:path extrusionOk="0" h="6892290" w="3283585">
                  <a:moveTo>
                    <a:pt x="0" y="0"/>
                  </a:moveTo>
                  <a:lnTo>
                    <a:pt x="3283431" y="0"/>
                  </a:lnTo>
                  <a:lnTo>
                    <a:pt x="3283431" y="6891910"/>
                  </a:lnTo>
                  <a:lnTo>
                    <a:pt x="0" y="689191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67" name="Google Shape;5767;g27a17394344_1_6138"/>
            <p:cNvSpPr/>
            <p:nvPr/>
          </p:nvSpPr>
          <p:spPr>
            <a:xfrm>
              <a:off x="5843502" y="1880089"/>
              <a:ext cx="7497444" cy="3889375"/>
            </a:xfrm>
            <a:custGeom>
              <a:rect b="b" l="l" r="r" t="t"/>
              <a:pathLst>
                <a:path extrusionOk="0" h="3889375" w="7497444">
                  <a:moveTo>
                    <a:pt x="7497248" y="0"/>
                  </a:moveTo>
                  <a:lnTo>
                    <a:pt x="0" y="0"/>
                  </a:lnTo>
                  <a:lnTo>
                    <a:pt x="0" y="3889020"/>
                  </a:lnTo>
                  <a:lnTo>
                    <a:pt x="7497248" y="3889020"/>
                  </a:lnTo>
                  <a:lnTo>
                    <a:pt x="749724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68" name="Google Shape;5768;g27a17394344_1_6138"/>
          <p:cNvSpPr txBox="1"/>
          <p:nvPr>
            <p:ph type="title"/>
          </p:nvPr>
        </p:nvSpPr>
        <p:spPr>
          <a:xfrm>
            <a:off x="365873" y="157387"/>
            <a:ext cx="11783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ASYNCHRONOUS JAVASCRIPT	WORKS BEHIND	THE SCENES</a:t>
            </a:r>
            <a:endParaRPr/>
          </a:p>
        </p:txBody>
      </p:sp>
      <p:sp>
        <p:nvSpPr>
          <p:cNvPr id="5769" name="Google Shape;5769;g27a17394344_1_6138"/>
          <p:cNvSpPr txBox="1"/>
          <p:nvPr/>
        </p:nvSpPr>
        <p:spPr>
          <a:xfrm>
            <a:off x="6740804" y="1819720"/>
            <a:ext cx="1143300" cy="2340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30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fetch()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70" name="Google Shape;5770;g27a17394344_1_6138"/>
          <p:cNvSpPr txBox="1"/>
          <p:nvPr/>
        </p:nvSpPr>
        <p:spPr>
          <a:xfrm>
            <a:off x="840112" y="4864628"/>
            <a:ext cx="1682400" cy="6849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-355600" lvl="0" marL="546100" marR="190500" rtl="0" algn="l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1" name="Google Shape;5771;g27a17394344_1_6138"/>
          <p:cNvSpPr txBox="1"/>
          <p:nvPr/>
        </p:nvSpPr>
        <p:spPr>
          <a:xfrm>
            <a:off x="6720574" y="5678178"/>
            <a:ext cx="10170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-165100" lvl="0" marL="177800" marR="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CALLBACK QUEUE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2" name="Google Shape;5772;g27a17394344_1_6138"/>
          <p:cNvGrpSpPr/>
          <p:nvPr/>
        </p:nvGrpSpPr>
        <p:grpSpPr>
          <a:xfrm>
            <a:off x="865450" y="1293147"/>
            <a:ext cx="8252016" cy="4450954"/>
            <a:chOff x="1427193" y="2132499"/>
            <a:chExt cx="13608206" cy="7339963"/>
          </a:xfrm>
        </p:grpSpPr>
        <p:sp>
          <p:nvSpPr>
            <p:cNvPr id="5773" name="Google Shape;5773;g27a17394344_1_6138"/>
            <p:cNvSpPr/>
            <p:nvPr/>
          </p:nvSpPr>
          <p:spPr>
            <a:xfrm>
              <a:off x="4789022" y="8003279"/>
              <a:ext cx="1382395" cy="1382395"/>
            </a:xfrm>
            <a:custGeom>
              <a:rect b="b" l="l" r="r" t="t"/>
              <a:pathLst>
                <a:path extrusionOk="0" h="1382395" w="1382395">
                  <a:moveTo>
                    <a:pt x="1179745" y="202412"/>
                  </a:moveTo>
                  <a:lnTo>
                    <a:pt x="1212074" y="236996"/>
                  </a:lnTo>
                  <a:lnTo>
                    <a:pt x="1241593" y="273182"/>
                  </a:lnTo>
                  <a:lnTo>
                    <a:pt x="1268300" y="310823"/>
                  </a:lnTo>
                  <a:lnTo>
                    <a:pt x="1292196" y="349774"/>
                  </a:lnTo>
                  <a:lnTo>
                    <a:pt x="1313281" y="389890"/>
                  </a:lnTo>
                  <a:lnTo>
                    <a:pt x="1331554" y="431024"/>
                  </a:lnTo>
                  <a:lnTo>
                    <a:pt x="1347016" y="473032"/>
                  </a:lnTo>
                  <a:lnTo>
                    <a:pt x="1359667" y="515768"/>
                  </a:lnTo>
                  <a:lnTo>
                    <a:pt x="1369506" y="559086"/>
                  </a:lnTo>
                  <a:lnTo>
                    <a:pt x="1376534" y="602841"/>
                  </a:lnTo>
                  <a:lnTo>
                    <a:pt x="1380751" y="646887"/>
                  </a:lnTo>
                  <a:lnTo>
                    <a:pt x="1382157" y="691078"/>
                  </a:lnTo>
                  <a:lnTo>
                    <a:pt x="1380751" y="735269"/>
                  </a:lnTo>
                  <a:lnTo>
                    <a:pt x="1376534" y="779315"/>
                  </a:lnTo>
                  <a:lnTo>
                    <a:pt x="1369506" y="823070"/>
                  </a:lnTo>
                  <a:lnTo>
                    <a:pt x="1359667" y="866388"/>
                  </a:lnTo>
                  <a:lnTo>
                    <a:pt x="1347016" y="909124"/>
                  </a:lnTo>
                  <a:lnTo>
                    <a:pt x="1331554" y="951132"/>
                  </a:lnTo>
                  <a:lnTo>
                    <a:pt x="1313281" y="992266"/>
                  </a:lnTo>
                  <a:lnTo>
                    <a:pt x="1292196" y="1032382"/>
                  </a:lnTo>
                  <a:lnTo>
                    <a:pt x="1268300" y="1071333"/>
                  </a:lnTo>
                  <a:lnTo>
                    <a:pt x="1241593" y="1108975"/>
                  </a:lnTo>
                  <a:lnTo>
                    <a:pt x="1212074" y="1145160"/>
                  </a:lnTo>
                  <a:lnTo>
                    <a:pt x="1179745" y="1179745"/>
                  </a:lnTo>
                  <a:lnTo>
                    <a:pt x="1145160" y="1212074"/>
                  </a:lnTo>
                  <a:lnTo>
                    <a:pt x="1108975" y="1241593"/>
                  </a:lnTo>
                  <a:lnTo>
                    <a:pt x="1071333" y="1268300"/>
                  </a:lnTo>
                  <a:lnTo>
                    <a:pt x="1032382" y="1292196"/>
                  </a:lnTo>
                  <a:lnTo>
                    <a:pt x="992266" y="1313281"/>
                  </a:lnTo>
                  <a:lnTo>
                    <a:pt x="951132" y="1331554"/>
                  </a:lnTo>
                  <a:lnTo>
                    <a:pt x="909124" y="1347016"/>
                  </a:lnTo>
                  <a:lnTo>
                    <a:pt x="866388" y="1359667"/>
                  </a:lnTo>
                  <a:lnTo>
                    <a:pt x="823070" y="1369506"/>
                  </a:lnTo>
                  <a:lnTo>
                    <a:pt x="779315" y="1376534"/>
                  </a:lnTo>
                  <a:lnTo>
                    <a:pt x="735269" y="1380751"/>
                  </a:lnTo>
                  <a:lnTo>
                    <a:pt x="691078" y="1382157"/>
                  </a:lnTo>
                  <a:lnTo>
                    <a:pt x="646887" y="1380751"/>
                  </a:lnTo>
                  <a:lnTo>
                    <a:pt x="602841" y="1376534"/>
                  </a:lnTo>
                  <a:lnTo>
                    <a:pt x="559086" y="1369506"/>
                  </a:lnTo>
                  <a:lnTo>
                    <a:pt x="515768" y="1359667"/>
                  </a:lnTo>
                  <a:lnTo>
                    <a:pt x="473032" y="1347016"/>
                  </a:lnTo>
                  <a:lnTo>
                    <a:pt x="431024" y="1331554"/>
                  </a:lnTo>
                  <a:lnTo>
                    <a:pt x="389890" y="1313281"/>
                  </a:lnTo>
                  <a:lnTo>
                    <a:pt x="349774" y="1292196"/>
                  </a:lnTo>
                  <a:lnTo>
                    <a:pt x="310823" y="1268300"/>
                  </a:lnTo>
                  <a:lnTo>
                    <a:pt x="273182" y="1241593"/>
                  </a:lnTo>
                  <a:lnTo>
                    <a:pt x="236996" y="1212074"/>
                  </a:lnTo>
                  <a:lnTo>
                    <a:pt x="202412" y="1179745"/>
                  </a:lnTo>
                  <a:lnTo>
                    <a:pt x="170082" y="1145160"/>
                  </a:lnTo>
                  <a:lnTo>
                    <a:pt x="140564" y="1108975"/>
                  </a:lnTo>
                  <a:lnTo>
                    <a:pt x="113856" y="1071333"/>
                  </a:lnTo>
                  <a:lnTo>
                    <a:pt x="89960" y="1032382"/>
                  </a:lnTo>
                  <a:lnTo>
                    <a:pt x="68876" y="992266"/>
                  </a:lnTo>
                  <a:lnTo>
                    <a:pt x="50603" y="951132"/>
                  </a:lnTo>
                  <a:lnTo>
                    <a:pt x="35141" y="909124"/>
                  </a:lnTo>
                  <a:lnTo>
                    <a:pt x="22490" y="866388"/>
                  </a:lnTo>
                  <a:lnTo>
                    <a:pt x="12650" y="823070"/>
                  </a:lnTo>
                  <a:lnTo>
                    <a:pt x="5622" y="779315"/>
                  </a:lnTo>
                  <a:lnTo>
                    <a:pt x="1405" y="735269"/>
                  </a:lnTo>
                  <a:lnTo>
                    <a:pt x="0" y="691078"/>
                  </a:lnTo>
                  <a:lnTo>
                    <a:pt x="1405" y="646887"/>
                  </a:lnTo>
                  <a:lnTo>
                    <a:pt x="5622" y="602841"/>
                  </a:lnTo>
                  <a:lnTo>
                    <a:pt x="12650" y="559086"/>
                  </a:lnTo>
                  <a:lnTo>
                    <a:pt x="22490" y="515768"/>
                  </a:lnTo>
                  <a:lnTo>
                    <a:pt x="35141" y="473032"/>
                  </a:lnTo>
                  <a:lnTo>
                    <a:pt x="50603" y="431024"/>
                  </a:lnTo>
                  <a:lnTo>
                    <a:pt x="68876" y="389890"/>
                  </a:lnTo>
                  <a:lnTo>
                    <a:pt x="89960" y="349774"/>
                  </a:lnTo>
                  <a:lnTo>
                    <a:pt x="113856" y="310823"/>
                  </a:lnTo>
                  <a:lnTo>
                    <a:pt x="140564" y="273182"/>
                  </a:lnTo>
                  <a:lnTo>
                    <a:pt x="170082" y="236996"/>
                  </a:lnTo>
                  <a:lnTo>
                    <a:pt x="202412" y="202412"/>
                  </a:lnTo>
                  <a:lnTo>
                    <a:pt x="236996" y="170082"/>
                  </a:lnTo>
                  <a:lnTo>
                    <a:pt x="273182" y="140564"/>
                  </a:lnTo>
                  <a:lnTo>
                    <a:pt x="310823" y="113856"/>
                  </a:lnTo>
                  <a:lnTo>
                    <a:pt x="349774" y="89960"/>
                  </a:lnTo>
                  <a:lnTo>
                    <a:pt x="389890" y="68876"/>
                  </a:lnTo>
                  <a:lnTo>
                    <a:pt x="431024" y="50603"/>
                  </a:lnTo>
                  <a:lnTo>
                    <a:pt x="473032" y="35141"/>
                  </a:lnTo>
                  <a:lnTo>
                    <a:pt x="515768" y="22490"/>
                  </a:lnTo>
                  <a:lnTo>
                    <a:pt x="559086" y="12650"/>
                  </a:lnTo>
                  <a:lnTo>
                    <a:pt x="602841" y="5622"/>
                  </a:lnTo>
                  <a:lnTo>
                    <a:pt x="646887" y="1405"/>
                  </a:lnTo>
                  <a:lnTo>
                    <a:pt x="691078" y="0"/>
                  </a:lnTo>
                  <a:lnTo>
                    <a:pt x="735269" y="1405"/>
                  </a:lnTo>
                  <a:lnTo>
                    <a:pt x="779315" y="5622"/>
                  </a:lnTo>
                  <a:lnTo>
                    <a:pt x="823070" y="12650"/>
                  </a:lnTo>
                  <a:lnTo>
                    <a:pt x="866388" y="22490"/>
                  </a:lnTo>
                  <a:lnTo>
                    <a:pt x="909124" y="35141"/>
                  </a:lnTo>
                  <a:lnTo>
                    <a:pt x="951132" y="50603"/>
                  </a:lnTo>
                  <a:lnTo>
                    <a:pt x="992266" y="68876"/>
                  </a:lnTo>
                  <a:lnTo>
                    <a:pt x="1032382" y="89960"/>
                  </a:lnTo>
                  <a:lnTo>
                    <a:pt x="1071333" y="113856"/>
                  </a:lnTo>
                  <a:lnTo>
                    <a:pt x="1108975" y="140564"/>
                  </a:lnTo>
                  <a:lnTo>
                    <a:pt x="1145160" y="170082"/>
                  </a:lnTo>
                  <a:lnTo>
                    <a:pt x="1179745" y="202412"/>
                  </a:lnTo>
                  <a:close/>
                </a:path>
              </a:pathLst>
            </a:custGeom>
            <a:noFill/>
            <a:ln cap="flat" cmpd="sng" w="1256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774" name="Google Shape;5774;g27a17394344_1_61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06441" y="9178458"/>
              <a:ext cx="329454" cy="293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5" name="Google Shape;5775;g27a17394344_1_6138"/>
            <p:cNvSpPr/>
            <p:nvPr/>
          </p:nvSpPr>
          <p:spPr>
            <a:xfrm>
              <a:off x="5506441" y="9178458"/>
              <a:ext cx="329564" cy="294004"/>
            </a:xfrm>
            <a:custGeom>
              <a:rect b="b" l="l" r="r" t="t"/>
              <a:pathLst>
                <a:path extrusionOk="0" h="294004" w="329564">
                  <a:moveTo>
                    <a:pt x="297865" y="0"/>
                  </a:moveTo>
                  <a:lnTo>
                    <a:pt x="0" y="36573"/>
                  </a:lnTo>
                  <a:lnTo>
                    <a:pt x="31589" y="293851"/>
                  </a:lnTo>
                  <a:lnTo>
                    <a:pt x="329454" y="257278"/>
                  </a:lnTo>
                  <a:lnTo>
                    <a:pt x="297865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76" name="Google Shape;5776;g27a17394344_1_6138"/>
            <p:cNvSpPr/>
            <p:nvPr/>
          </p:nvSpPr>
          <p:spPr>
            <a:xfrm>
              <a:off x="5789504" y="8992647"/>
              <a:ext cx="383539" cy="394970"/>
            </a:xfrm>
            <a:custGeom>
              <a:rect b="b" l="l" r="r" t="t"/>
              <a:pathLst>
                <a:path extrusionOk="0" h="394970" w="383539">
                  <a:moveTo>
                    <a:pt x="0" y="0"/>
                  </a:moveTo>
                  <a:lnTo>
                    <a:pt x="3378" y="394348"/>
                  </a:lnTo>
                  <a:lnTo>
                    <a:pt x="383380" y="288898"/>
                  </a:lnTo>
                  <a:lnTo>
                    <a:pt x="264579" y="199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777" name="Google Shape;5777;g27a17394344_1_6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098363" y="2137059"/>
              <a:ext cx="376848" cy="377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8" name="Google Shape;5778;g27a17394344_1_6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555691" y="2137087"/>
              <a:ext cx="417030" cy="39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9" name="Google Shape;5779;g27a17394344_1_61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613426" y="2132499"/>
              <a:ext cx="403968" cy="402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0" name="Google Shape;5780;g27a17394344_1_61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142644" y="2141047"/>
              <a:ext cx="390387" cy="385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1" name="Google Shape;5781;g27a17394344_1_61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89346" y="3235503"/>
              <a:ext cx="837670" cy="837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2" name="Google Shape;5782;g27a17394344_1_61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89346" y="4492009"/>
              <a:ext cx="837670" cy="827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3" name="Google Shape;5783;g27a17394344_1_6138"/>
            <p:cNvSpPr/>
            <p:nvPr/>
          </p:nvSpPr>
          <p:spPr>
            <a:xfrm>
              <a:off x="13145005" y="6995852"/>
              <a:ext cx="1890394" cy="549909"/>
            </a:xfrm>
            <a:custGeom>
              <a:rect b="b" l="l" r="r" t="t"/>
              <a:pathLst>
                <a:path extrusionOk="0" h="549909" w="1890394">
                  <a:moveTo>
                    <a:pt x="0" y="549811"/>
                  </a:moveTo>
                  <a:lnTo>
                    <a:pt x="60848" y="506349"/>
                  </a:lnTo>
                  <a:lnTo>
                    <a:pt x="105080" y="476364"/>
                  </a:lnTo>
                  <a:lnTo>
                    <a:pt x="149453" y="447293"/>
                  </a:lnTo>
                  <a:lnTo>
                    <a:pt x="193967" y="419138"/>
                  </a:lnTo>
                  <a:lnTo>
                    <a:pt x="238621" y="391898"/>
                  </a:lnTo>
                  <a:lnTo>
                    <a:pt x="283416" y="365573"/>
                  </a:lnTo>
                  <a:lnTo>
                    <a:pt x="328352" y="340163"/>
                  </a:lnTo>
                  <a:lnTo>
                    <a:pt x="373428" y="315668"/>
                  </a:lnTo>
                  <a:lnTo>
                    <a:pt x="418645" y="292088"/>
                  </a:lnTo>
                  <a:lnTo>
                    <a:pt x="464003" y="269423"/>
                  </a:lnTo>
                  <a:lnTo>
                    <a:pt x="509501" y="247674"/>
                  </a:lnTo>
                  <a:lnTo>
                    <a:pt x="555140" y="226839"/>
                  </a:lnTo>
                  <a:lnTo>
                    <a:pt x="600920" y="206920"/>
                  </a:lnTo>
                  <a:lnTo>
                    <a:pt x="646841" y="187915"/>
                  </a:lnTo>
                  <a:lnTo>
                    <a:pt x="692902" y="169826"/>
                  </a:lnTo>
                  <a:lnTo>
                    <a:pt x="739104" y="152652"/>
                  </a:lnTo>
                  <a:lnTo>
                    <a:pt x="785446" y="136393"/>
                  </a:lnTo>
                  <a:lnTo>
                    <a:pt x="831929" y="121049"/>
                  </a:lnTo>
                  <a:lnTo>
                    <a:pt x="878553" y="106621"/>
                  </a:lnTo>
                  <a:lnTo>
                    <a:pt x="925318" y="93107"/>
                  </a:lnTo>
                  <a:lnTo>
                    <a:pt x="972223" y="80508"/>
                  </a:lnTo>
                  <a:lnTo>
                    <a:pt x="1019269" y="68825"/>
                  </a:lnTo>
                  <a:lnTo>
                    <a:pt x="1066456" y="58056"/>
                  </a:lnTo>
                  <a:lnTo>
                    <a:pt x="1113783" y="48203"/>
                  </a:lnTo>
                  <a:lnTo>
                    <a:pt x="1161252" y="39265"/>
                  </a:lnTo>
                  <a:lnTo>
                    <a:pt x="1208860" y="31242"/>
                  </a:lnTo>
                  <a:lnTo>
                    <a:pt x="1256610" y="24134"/>
                  </a:lnTo>
                  <a:lnTo>
                    <a:pt x="1304500" y="17941"/>
                  </a:lnTo>
                  <a:lnTo>
                    <a:pt x="1352531" y="12663"/>
                  </a:lnTo>
                  <a:lnTo>
                    <a:pt x="1400703" y="8300"/>
                  </a:lnTo>
                  <a:lnTo>
                    <a:pt x="1449015" y="4852"/>
                  </a:lnTo>
                  <a:lnTo>
                    <a:pt x="1497468" y="2320"/>
                  </a:lnTo>
                  <a:lnTo>
                    <a:pt x="1546062" y="702"/>
                  </a:lnTo>
                  <a:lnTo>
                    <a:pt x="1594797" y="0"/>
                  </a:lnTo>
                  <a:lnTo>
                    <a:pt x="1643672" y="212"/>
                  </a:lnTo>
                  <a:lnTo>
                    <a:pt x="1692688" y="1340"/>
                  </a:lnTo>
                  <a:lnTo>
                    <a:pt x="1741845" y="3382"/>
                  </a:lnTo>
                  <a:lnTo>
                    <a:pt x="1791142" y="6340"/>
                  </a:lnTo>
                  <a:lnTo>
                    <a:pt x="1840580" y="10213"/>
                  </a:lnTo>
                  <a:lnTo>
                    <a:pt x="1890159" y="15001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84" name="Google Shape;5784;g27a17394344_1_6138"/>
            <p:cNvSpPr/>
            <p:nvPr/>
          </p:nvSpPr>
          <p:spPr>
            <a:xfrm>
              <a:off x="13021006" y="7462725"/>
              <a:ext cx="193675" cy="175895"/>
            </a:xfrm>
            <a:custGeom>
              <a:rect b="b" l="l" r="r" t="t"/>
              <a:pathLst>
                <a:path extrusionOk="0" h="175895" w="193675">
                  <a:moveTo>
                    <a:pt x="87997" y="0"/>
                  </a:moveTo>
                  <a:lnTo>
                    <a:pt x="0" y="175887"/>
                  </a:lnTo>
                  <a:lnTo>
                    <a:pt x="193512" y="140754"/>
                  </a:lnTo>
                  <a:lnTo>
                    <a:pt x="8799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85" name="Google Shape;5785;g27a17394344_1_6138"/>
            <p:cNvSpPr/>
            <p:nvPr/>
          </p:nvSpPr>
          <p:spPr>
            <a:xfrm>
              <a:off x="1427193" y="6000968"/>
              <a:ext cx="2691129" cy="1466215"/>
            </a:xfrm>
            <a:custGeom>
              <a:rect b="b" l="l" r="r" t="t"/>
              <a:pathLst>
                <a:path extrusionOk="0" h="1466215" w="2691129">
                  <a:moveTo>
                    <a:pt x="0" y="0"/>
                  </a:moveTo>
                  <a:lnTo>
                    <a:pt x="2690552" y="0"/>
                  </a:lnTo>
                  <a:lnTo>
                    <a:pt x="2690552" y="1465923"/>
                  </a:lnTo>
                  <a:lnTo>
                    <a:pt x="0" y="146592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86" name="Google Shape;5786;g27a17394344_1_6138"/>
          <p:cNvSpPr txBox="1"/>
          <p:nvPr/>
        </p:nvSpPr>
        <p:spPr>
          <a:xfrm>
            <a:off x="2730370" y="5924114"/>
            <a:ext cx="1200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425E"/>
                </a:solidFill>
                <a:latin typeface="Trebuchet MS"/>
                <a:ea typeface="Trebuchet MS"/>
                <a:cs typeface="Trebuchet MS"/>
                <a:sym typeface="Trebuchet MS"/>
              </a:rPr>
              <a:t>EVENT LOOP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87" name="Google Shape;5787;g27a17394344_1_6138"/>
          <p:cNvSpPr txBox="1"/>
          <p:nvPr/>
        </p:nvSpPr>
        <p:spPr>
          <a:xfrm>
            <a:off x="6740804" y="2190654"/>
            <a:ext cx="1143300" cy="2340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setTimeout()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8" name="Google Shape;5788;g27a17394344_1_6138"/>
          <p:cNvSpPr txBox="1"/>
          <p:nvPr/>
        </p:nvSpPr>
        <p:spPr>
          <a:xfrm>
            <a:off x="6740804" y="2560325"/>
            <a:ext cx="1143300" cy="2340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DOM()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9" name="Google Shape;5789;g27a17394344_1_6138"/>
          <p:cNvSpPr txBox="1"/>
          <p:nvPr/>
        </p:nvSpPr>
        <p:spPr>
          <a:xfrm>
            <a:off x="7189693" y="2850292"/>
            <a:ext cx="239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0" name="Google Shape;5790;g27a17394344_1_61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619343" y="1132021"/>
            <a:ext cx="3292537" cy="23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1" name="Google Shape;5791;g27a17394344_1_6138"/>
          <p:cNvSpPr txBox="1"/>
          <p:nvPr/>
        </p:nvSpPr>
        <p:spPr>
          <a:xfrm>
            <a:off x="5264405" y="5664588"/>
            <a:ext cx="839400" cy="5178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3550">
            <a:spAutoFit/>
          </a:bodyPr>
          <a:lstStyle/>
          <a:p>
            <a:pPr indent="12700" lvl="0" marL="88900" marR="7620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Another callback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2" name="Google Shape;5792;g27a17394344_1_6138"/>
          <p:cNvSpPr txBox="1"/>
          <p:nvPr/>
        </p:nvSpPr>
        <p:spPr>
          <a:xfrm>
            <a:off x="4262284" y="5664588"/>
            <a:ext cx="839400" cy="5178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3550">
            <a:spAutoFit/>
          </a:bodyPr>
          <a:lstStyle/>
          <a:p>
            <a:pPr indent="101600" lvl="0" marL="88900" marR="7620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Some callback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3" name="Google Shape;5793;g27a17394344_1_6138"/>
          <p:cNvSpPr txBox="1"/>
          <p:nvPr/>
        </p:nvSpPr>
        <p:spPr>
          <a:xfrm>
            <a:off x="9266466" y="3915830"/>
            <a:ext cx="24531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Like callback queue, but for callbacks related to </a:t>
            </a:r>
            <a:r>
              <a:rPr b="1" lang="en-US" sz="1300">
                <a:solidFill>
                  <a:srgbClr val="F2425D"/>
                </a:solidFill>
                <a:latin typeface="Trebuchet MS"/>
                <a:ea typeface="Trebuchet MS"/>
                <a:cs typeface="Trebuchet MS"/>
                <a:sym typeface="Trebuchet MS"/>
              </a:rPr>
              <a:t>promises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. Has </a:t>
            </a:r>
            <a:r>
              <a:rPr b="1" lang="en-US" sz="1300">
                <a:solidFill>
                  <a:srgbClr val="F2425D"/>
                </a:solidFill>
                <a:latin typeface="Trebuchet MS"/>
                <a:ea typeface="Trebuchet MS"/>
                <a:cs typeface="Trebuchet MS"/>
                <a:sym typeface="Trebuchet MS"/>
              </a:rPr>
              <a:t>priority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over callback queue!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4" name="Google Shape;5794;g27a17394344_1_6138"/>
          <p:cNvSpPr txBox="1"/>
          <p:nvPr/>
        </p:nvSpPr>
        <p:spPr>
          <a:xfrm>
            <a:off x="961256" y="3851011"/>
            <a:ext cx="1440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95" name="Google Shape;5795;g27a17394344_1_6138"/>
          <p:cNvSpPr txBox="1"/>
          <p:nvPr/>
        </p:nvSpPr>
        <p:spPr>
          <a:xfrm>
            <a:off x="990063" y="2767790"/>
            <a:ext cx="13830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add()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96" name="Google Shape;5796;g27a17394344_1_6138"/>
          <p:cNvSpPr/>
          <p:nvPr/>
        </p:nvSpPr>
        <p:spPr>
          <a:xfrm>
            <a:off x="865512" y="3638992"/>
            <a:ext cx="1634861" cy="890726"/>
          </a:xfrm>
          <a:custGeom>
            <a:rect b="b" l="l" r="r" t="t"/>
            <a:pathLst>
              <a:path extrusionOk="0" h="1466215" w="2691129">
                <a:moveTo>
                  <a:pt x="0" y="0"/>
                </a:moveTo>
                <a:lnTo>
                  <a:pt x="2690552" y="0"/>
                </a:lnTo>
                <a:lnTo>
                  <a:pt x="2690552" y="1465923"/>
                </a:lnTo>
                <a:lnTo>
                  <a:pt x="0" y="146592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38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797" name="Google Shape;5797;g27a17394344_1_6138"/>
          <p:cNvSpPr txBox="1"/>
          <p:nvPr/>
        </p:nvSpPr>
        <p:spPr>
          <a:xfrm>
            <a:off x="990063" y="3851011"/>
            <a:ext cx="13830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fetch()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98" name="Google Shape;5798;g27a17394344_1_6138"/>
          <p:cNvSpPr/>
          <p:nvPr/>
        </p:nvSpPr>
        <p:spPr>
          <a:xfrm>
            <a:off x="865512" y="3638992"/>
            <a:ext cx="1634861" cy="890726"/>
          </a:xfrm>
          <a:custGeom>
            <a:rect b="b" l="l" r="r" t="t"/>
            <a:pathLst>
              <a:path extrusionOk="0" h="1466215" w="2691129">
                <a:moveTo>
                  <a:pt x="0" y="0"/>
                </a:moveTo>
                <a:lnTo>
                  <a:pt x="2690552" y="0"/>
                </a:lnTo>
                <a:lnTo>
                  <a:pt x="2690552" y="1465923"/>
                </a:lnTo>
                <a:lnTo>
                  <a:pt x="0" y="146592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38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799" name="Google Shape;5799;g27a17394344_1_6138"/>
          <p:cNvSpPr txBox="1"/>
          <p:nvPr/>
        </p:nvSpPr>
        <p:spPr>
          <a:xfrm>
            <a:off x="990063" y="3851011"/>
            <a:ext cx="13830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then()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00" name="Google Shape;5800;g27a17394344_1_6138"/>
          <p:cNvSpPr/>
          <p:nvPr/>
        </p:nvSpPr>
        <p:spPr>
          <a:xfrm>
            <a:off x="865512" y="3638992"/>
            <a:ext cx="1634861" cy="890726"/>
          </a:xfrm>
          <a:custGeom>
            <a:rect b="b" l="l" r="r" t="t"/>
            <a:pathLst>
              <a:path extrusionOk="0" h="1466215" w="2691129">
                <a:moveTo>
                  <a:pt x="0" y="0"/>
                </a:moveTo>
                <a:lnTo>
                  <a:pt x="2690552" y="0"/>
                </a:lnTo>
                <a:lnTo>
                  <a:pt x="2690552" y="1465923"/>
                </a:lnTo>
                <a:lnTo>
                  <a:pt x="0" y="146592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38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801" name="Google Shape;5801;g27a17394344_1_6138"/>
          <p:cNvSpPr txBox="1"/>
          <p:nvPr/>
        </p:nvSpPr>
        <p:spPr>
          <a:xfrm>
            <a:off x="990063" y="3851011"/>
            <a:ext cx="13830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88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el.src callback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02" name="Google Shape;5802;g27a17394344_1_6138"/>
          <p:cNvSpPr/>
          <p:nvPr/>
        </p:nvSpPr>
        <p:spPr>
          <a:xfrm>
            <a:off x="865512" y="3638992"/>
            <a:ext cx="1634861" cy="890726"/>
          </a:xfrm>
          <a:custGeom>
            <a:rect b="b" l="l" r="r" t="t"/>
            <a:pathLst>
              <a:path extrusionOk="0" h="1466215" w="2691129">
                <a:moveTo>
                  <a:pt x="0" y="0"/>
                </a:moveTo>
                <a:lnTo>
                  <a:pt x="2690552" y="0"/>
                </a:lnTo>
                <a:lnTo>
                  <a:pt x="2690552" y="1465923"/>
                </a:lnTo>
                <a:lnTo>
                  <a:pt x="0" y="146592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38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803" name="Google Shape;5803;g27a17394344_1_6138"/>
          <p:cNvSpPr txBox="1"/>
          <p:nvPr/>
        </p:nvSpPr>
        <p:spPr>
          <a:xfrm>
            <a:off x="990063" y="3851011"/>
            <a:ext cx="13830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fetch callback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04" name="Google Shape;5804;g27a17394344_1_6138"/>
          <p:cNvSpPr txBox="1"/>
          <p:nvPr/>
        </p:nvSpPr>
        <p:spPr>
          <a:xfrm>
            <a:off x="865512" y="2555771"/>
            <a:ext cx="1632000" cy="662700"/>
          </a:xfrm>
          <a:prstGeom prst="rect">
            <a:avLst/>
          </a:prstGeom>
          <a:solidFill>
            <a:srgbClr val="E7E7E7"/>
          </a:solidFill>
          <a:ln cap="flat" cmpd="sng" w="62825">
            <a:solidFill>
              <a:srgbClr val="38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log()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05" name="Google Shape;5805;g27a17394344_1_6138"/>
          <p:cNvSpPr/>
          <p:nvPr/>
        </p:nvSpPr>
        <p:spPr>
          <a:xfrm>
            <a:off x="865512" y="3638992"/>
            <a:ext cx="1634861" cy="890726"/>
          </a:xfrm>
          <a:custGeom>
            <a:rect b="b" l="l" r="r" t="t"/>
            <a:pathLst>
              <a:path extrusionOk="0" h="1466215" w="2691129">
                <a:moveTo>
                  <a:pt x="0" y="0"/>
                </a:moveTo>
                <a:lnTo>
                  <a:pt x="2690552" y="0"/>
                </a:lnTo>
                <a:lnTo>
                  <a:pt x="2690552" y="1465923"/>
                </a:lnTo>
                <a:lnTo>
                  <a:pt x="0" y="146592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38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806" name="Google Shape;5806;g27a17394344_1_6138"/>
          <p:cNvSpPr txBox="1"/>
          <p:nvPr/>
        </p:nvSpPr>
        <p:spPr>
          <a:xfrm>
            <a:off x="865512" y="3638992"/>
            <a:ext cx="1632000" cy="6627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querySelector()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807" name="Google Shape;5807;g27a17394344_1_6138"/>
          <p:cNvGrpSpPr/>
          <p:nvPr/>
        </p:nvGrpSpPr>
        <p:grpSpPr>
          <a:xfrm>
            <a:off x="4241496" y="1841368"/>
            <a:ext cx="2270337" cy="1306892"/>
            <a:chOff x="6994551" y="3036556"/>
            <a:chExt cx="3743959" cy="2155165"/>
          </a:xfrm>
        </p:grpSpPr>
        <p:pic>
          <p:nvPicPr>
            <p:cNvPr id="5808" name="Google Shape;5808;g27a17394344_1_61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994551" y="4617661"/>
              <a:ext cx="3032065" cy="574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9" name="Google Shape;5809;g27a17394344_1_6138"/>
            <p:cNvSpPr/>
            <p:nvPr/>
          </p:nvSpPr>
          <p:spPr>
            <a:xfrm>
              <a:off x="6994551" y="4617660"/>
              <a:ext cx="3032125" cy="574039"/>
            </a:xfrm>
            <a:custGeom>
              <a:rect b="b" l="l" r="r" t="t"/>
              <a:pathLst>
                <a:path extrusionOk="0" h="574039" w="3032125">
                  <a:moveTo>
                    <a:pt x="0" y="0"/>
                  </a:moveTo>
                  <a:lnTo>
                    <a:pt x="0" y="573935"/>
                  </a:lnTo>
                  <a:lnTo>
                    <a:pt x="3031975" y="573935"/>
                  </a:lnTo>
                  <a:lnTo>
                    <a:pt x="3031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810" name="Google Shape;5810;g27a17394344_1_613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994551" y="3036556"/>
              <a:ext cx="3743734" cy="1174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1" name="Google Shape;5811;g27a17394344_1_6138"/>
            <p:cNvSpPr/>
            <p:nvPr/>
          </p:nvSpPr>
          <p:spPr>
            <a:xfrm>
              <a:off x="6994551" y="3036556"/>
              <a:ext cx="3743959" cy="1174750"/>
            </a:xfrm>
            <a:custGeom>
              <a:rect b="b" l="l" r="r" t="t"/>
              <a:pathLst>
                <a:path extrusionOk="0" h="1174750" w="3743959">
                  <a:moveTo>
                    <a:pt x="0" y="0"/>
                  </a:moveTo>
                  <a:lnTo>
                    <a:pt x="0" y="1174374"/>
                  </a:lnTo>
                  <a:lnTo>
                    <a:pt x="3743668" y="1174374"/>
                  </a:lnTo>
                  <a:lnTo>
                    <a:pt x="374366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812" name="Google Shape;5812;g27a17394344_1_6138"/>
          <p:cNvSpPr txBox="1"/>
          <p:nvPr/>
        </p:nvSpPr>
        <p:spPr>
          <a:xfrm>
            <a:off x="3351943" y="3212158"/>
            <a:ext cx="991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Fetching data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3" name="Google Shape;5813;g27a17394344_1_6138"/>
          <p:cNvSpPr txBox="1"/>
          <p:nvPr/>
        </p:nvSpPr>
        <p:spPr>
          <a:xfrm>
            <a:off x="3340020" y="2447301"/>
            <a:ext cx="1065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Loading image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14" name="Google Shape;5814;g27a17394344_1_6138"/>
          <p:cNvGrpSpPr/>
          <p:nvPr/>
        </p:nvGrpSpPr>
        <p:grpSpPr>
          <a:xfrm>
            <a:off x="8625075" y="5134013"/>
            <a:ext cx="3286521" cy="1403558"/>
            <a:chOff x="14223409" y="8466380"/>
            <a:chExt cx="5419725" cy="2314575"/>
          </a:xfrm>
        </p:grpSpPr>
        <p:sp>
          <p:nvSpPr>
            <p:cNvPr id="5815" name="Google Shape;5815;g27a17394344_1_6138"/>
            <p:cNvSpPr/>
            <p:nvPr/>
          </p:nvSpPr>
          <p:spPr>
            <a:xfrm>
              <a:off x="14223409" y="8466380"/>
              <a:ext cx="5419725" cy="2314575"/>
            </a:xfrm>
            <a:custGeom>
              <a:rect b="b" l="l" r="r" t="t"/>
              <a:pathLst>
                <a:path extrusionOk="0" h="2314575" w="5419725">
                  <a:moveTo>
                    <a:pt x="5419165" y="0"/>
                  </a:moveTo>
                  <a:lnTo>
                    <a:pt x="0" y="0"/>
                  </a:lnTo>
                  <a:lnTo>
                    <a:pt x="0" y="2314065"/>
                  </a:lnTo>
                  <a:lnTo>
                    <a:pt x="5419165" y="2314065"/>
                  </a:lnTo>
                  <a:lnTo>
                    <a:pt x="541916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816" name="Google Shape;5816;g27a17394344_1_613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4537535" y="8722916"/>
              <a:ext cx="450248" cy="4502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7" name="Google Shape;5817;g27a17394344_1_6138"/>
          <p:cNvSpPr txBox="1"/>
          <p:nvPr/>
        </p:nvSpPr>
        <p:spPr>
          <a:xfrm>
            <a:off x="8625693" y="5134020"/>
            <a:ext cx="3286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25">
            <a:spAutoFit/>
          </a:bodyPr>
          <a:lstStyle/>
          <a:p>
            <a:pPr indent="0" lvl="0" marL="596900" marR="2159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can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asynchronous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code be executed in a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non-blocking way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if there is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only one thread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of execution in the engine?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18" name="Google Shape;5818;g27a17394344_1_6138"/>
          <p:cNvGrpSpPr/>
          <p:nvPr/>
        </p:nvGrpSpPr>
        <p:grpSpPr>
          <a:xfrm>
            <a:off x="4838401" y="1010739"/>
            <a:ext cx="708552" cy="261052"/>
            <a:chOff x="7978894" y="1666786"/>
            <a:chExt cx="1168457" cy="430494"/>
          </a:xfrm>
        </p:grpSpPr>
        <p:sp>
          <p:nvSpPr>
            <p:cNvPr id="5819" name="Google Shape;5819;g27a17394344_1_6138"/>
            <p:cNvSpPr/>
            <p:nvPr/>
          </p:nvSpPr>
          <p:spPr>
            <a:xfrm>
              <a:off x="7978894" y="1666786"/>
              <a:ext cx="1056640" cy="323214"/>
            </a:xfrm>
            <a:custGeom>
              <a:rect b="b" l="l" r="r" t="t"/>
              <a:pathLst>
                <a:path extrusionOk="0" h="323214" w="1056640">
                  <a:moveTo>
                    <a:pt x="1056463" y="323079"/>
                  </a:moveTo>
                  <a:lnTo>
                    <a:pt x="1004592" y="279132"/>
                  </a:lnTo>
                  <a:lnTo>
                    <a:pt x="966837" y="251148"/>
                  </a:lnTo>
                  <a:lnTo>
                    <a:pt x="928074" y="224640"/>
                  </a:lnTo>
                  <a:lnTo>
                    <a:pt x="888303" y="199610"/>
                  </a:lnTo>
                  <a:lnTo>
                    <a:pt x="847523" y="176056"/>
                  </a:lnTo>
                  <a:lnTo>
                    <a:pt x="805735" y="153980"/>
                  </a:lnTo>
                  <a:lnTo>
                    <a:pt x="762939" y="133381"/>
                  </a:lnTo>
                  <a:lnTo>
                    <a:pt x="719134" y="114258"/>
                  </a:lnTo>
                  <a:lnTo>
                    <a:pt x="674321" y="96613"/>
                  </a:lnTo>
                  <a:lnTo>
                    <a:pt x="628500" y="80445"/>
                  </a:lnTo>
                  <a:lnTo>
                    <a:pt x="581671" y="65754"/>
                  </a:lnTo>
                  <a:lnTo>
                    <a:pt x="533833" y="52540"/>
                  </a:lnTo>
                  <a:lnTo>
                    <a:pt x="484987" y="40803"/>
                  </a:lnTo>
                  <a:lnTo>
                    <a:pt x="435133" y="30542"/>
                  </a:lnTo>
                  <a:lnTo>
                    <a:pt x="384270" y="21759"/>
                  </a:lnTo>
                  <a:lnTo>
                    <a:pt x="332399" y="14453"/>
                  </a:lnTo>
                  <a:lnTo>
                    <a:pt x="279520" y="8624"/>
                  </a:lnTo>
                  <a:lnTo>
                    <a:pt x="225632" y="4272"/>
                  </a:lnTo>
                  <a:lnTo>
                    <a:pt x="170737" y="1397"/>
                  </a:lnTo>
                  <a:lnTo>
                    <a:pt x="114833" y="0"/>
                  </a:lnTo>
                  <a:lnTo>
                    <a:pt x="57920" y="79"/>
                  </a:lnTo>
                  <a:lnTo>
                    <a:pt x="0" y="163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20" name="Google Shape;5820;g27a17394344_1_6138"/>
            <p:cNvSpPr/>
            <p:nvPr/>
          </p:nvSpPr>
          <p:spPr>
            <a:xfrm>
              <a:off x="8959392" y="1911861"/>
              <a:ext cx="187959" cy="185419"/>
            </a:xfrm>
            <a:custGeom>
              <a:rect b="b" l="l" r="r" t="t"/>
              <a:pathLst>
                <a:path extrusionOk="0" h="185419" w="187959">
                  <a:moveTo>
                    <a:pt x="121679" y="0"/>
                  </a:moveTo>
                  <a:lnTo>
                    <a:pt x="0" y="127039"/>
                  </a:lnTo>
                  <a:lnTo>
                    <a:pt x="187879" y="185198"/>
                  </a:lnTo>
                  <a:lnTo>
                    <a:pt x="12167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821" name="Google Shape;5821;g27a17394344_1_6138"/>
          <p:cNvSpPr txBox="1"/>
          <p:nvPr/>
        </p:nvSpPr>
        <p:spPr>
          <a:xfrm>
            <a:off x="2501994" y="893262"/>
            <a:ext cx="37755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Where asynchronous tasks run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WEB APIs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22" name="Google Shape;5822;g27a17394344_1_6138"/>
          <p:cNvGrpSpPr/>
          <p:nvPr/>
        </p:nvGrpSpPr>
        <p:grpSpPr>
          <a:xfrm>
            <a:off x="760614" y="4450432"/>
            <a:ext cx="2517304" cy="2113081"/>
            <a:chOff x="1254310" y="7339103"/>
            <a:chExt cx="4151227" cy="3484633"/>
          </a:xfrm>
        </p:grpSpPr>
        <p:sp>
          <p:nvSpPr>
            <p:cNvPr id="5823" name="Google Shape;5823;g27a17394344_1_6138"/>
            <p:cNvSpPr/>
            <p:nvPr/>
          </p:nvSpPr>
          <p:spPr>
            <a:xfrm>
              <a:off x="4336817" y="10466232"/>
              <a:ext cx="991235" cy="357504"/>
            </a:xfrm>
            <a:custGeom>
              <a:rect b="b" l="l" r="r" t="t"/>
              <a:pathLst>
                <a:path extrusionOk="0" h="357504" w="991235">
                  <a:moveTo>
                    <a:pt x="990931" y="0"/>
                  </a:moveTo>
                  <a:lnTo>
                    <a:pt x="953498" y="53346"/>
                  </a:lnTo>
                  <a:lnTo>
                    <a:pt x="924839" y="86614"/>
                  </a:lnTo>
                  <a:lnTo>
                    <a:pt x="894506" y="117952"/>
                  </a:lnTo>
                  <a:lnTo>
                    <a:pt x="862498" y="147360"/>
                  </a:lnTo>
                  <a:lnTo>
                    <a:pt x="828815" y="174838"/>
                  </a:lnTo>
                  <a:lnTo>
                    <a:pt x="793458" y="200386"/>
                  </a:lnTo>
                  <a:lnTo>
                    <a:pt x="756426" y="224005"/>
                  </a:lnTo>
                  <a:lnTo>
                    <a:pt x="717720" y="245694"/>
                  </a:lnTo>
                  <a:lnTo>
                    <a:pt x="677339" y="265453"/>
                  </a:lnTo>
                  <a:lnTo>
                    <a:pt x="635284" y="283282"/>
                  </a:lnTo>
                  <a:lnTo>
                    <a:pt x="591554" y="299182"/>
                  </a:lnTo>
                  <a:lnTo>
                    <a:pt x="546150" y="313151"/>
                  </a:lnTo>
                  <a:lnTo>
                    <a:pt x="499071" y="325192"/>
                  </a:lnTo>
                  <a:lnTo>
                    <a:pt x="450317" y="335302"/>
                  </a:lnTo>
                  <a:lnTo>
                    <a:pt x="399889" y="343483"/>
                  </a:lnTo>
                  <a:lnTo>
                    <a:pt x="347786" y="349735"/>
                  </a:lnTo>
                  <a:lnTo>
                    <a:pt x="294008" y="354057"/>
                  </a:lnTo>
                  <a:lnTo>
                    <a:pt x="238556" y="356449"/>
                  </a:lnTo>
                  <a:lnTo>
                    <a:pt x="181429" y="356912"/>
                  </a:lnTo>
                  <a:lnTo>
                    <a:pt x="122627" y="355445"/>
                  </a:lnTo>
                  <a:lnTo>
                    <a:pt x="62151" y="352049"/>
                  </a:lnTo>
                  <a:lnTo>
                    <a:pt x="0" y="34672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24" name="Google Shape;5824;g27a17394344_1_6138"/>
            <p:cNvSpPr/>
            <p:nvPr/>
          </p:nvSpPr>
          <p:spPr>
            <a:xfrm>
              <a:off x="5241073" y="10331927"/>
              <a:ext cx="164464" cy="196850"/>
            </a:xfrm>
            <a:custGeom>
              <a:rect b="b" l="l" r="r" t="t"/>
              <a:pathLst>
                <a:path extrusionOk="0" h="196850" w="164464">
                  <a:moveTo>
                    <a:pt x="163989" y="0"/>
                  </a:moveTo>
                  <a:lnTo>
                    <a:pt x="0" y="108572"/>
                  </a:lnTo>
                  <a:lnTo>
                    <a:pt x="152453" y="196335"/>
                  </a:lnTo>
                  <a:lnTo>
                    <a:pt x="16398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25" name="Google Shape;5825;g27a17394344_1_6138"/>
            <p:cNvSpPr/>
            <p:nvPr/>
          </p:nvSpPr>
          <p:spPr>
            <a:xfrm>
              <a:off x="1254310" y="7339103"/>
              <a:ext cx="3036570" cy="683259"/>
            </a:xfrm>
            <a:custGeom>
              <a:rect b="b" l="l" r="r" t="t"/>
              <a:pathLst>
                <a:path extrusionOk="0" h="683259" w="3036570">
                  <a:moveTo>
                    <a:pt x="3036318" y="0"/>
                  </a:moveTo>
                  <a:lnTo>
                    <a:pt x="0" y="0"/>
                  </a:lnTo>
                  <a:lnTo>
                    <a:pt x="0" y="683029"/>
                  </a:lnTo>
                  <a:lnTo>
                    <a:pt x="3036318" y="683029"/>
                  </a:lnTo>
                  <a:lnTo>
                    <a:pt x="3036318" y="0"/>
                  </a:lnTo>
                  <a:close/>
                </a:path>
              </a:pathLst>
            </a:custGeom>
            <a:solidFill>
              <a:srgbClr val="F240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826" name="Google Shape;5826;g27a17394344_1_6138"/>
          <p:cNvSpPr txBox="1"/>
          <p:nvPr/>
        </p:nvSpPr>
        <p:spPr>
          <a:xfrm>
            <a:off x="535051" y="5924114"/>
            <a:ext cx="20217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STACK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Decides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each callback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7" name="Google Shape;5827;g27a17394344_1_6138"/>
          <p:cNvSpPr txBox="1"/>
          <p:nvPr/>
        </p:nvSpPr>
        <p:spPr>
          <a:xfrm>
            <a:off x="535051" y="6527884"/>
            <a:ext cx="18669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is executed: </a:t>
            </a: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orchestration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8" name="Google Shape;5828;g27a17394344_1_6138"/>
          <p:cNvSpPr txBox="1"/>
          <p:nvPr/>
        </p:nvSpPr>
        <p:spPr>
          <a:xfrm>
            <a:off x="760668" y="4450439"/>
            <a:ext cx="1841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7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Loading image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29" name="Google Shape;5829;g27a17394344_1_6138"/>
          <p:cNvGrpSpPr/>
          <p:nvPr/>
        </p:nvGrpSpPr>
        <p:grpSpPr>
          <a:xfrm>
            <a:off x="819149" y="4482778"/>
            <a:ext cx="1682220" cy="349224"/>
            <a:chOff x="1350744" y="7392444"/>
            <a:chExt cx="2774109" cy="575898"/>
          </a:xfrm>
        </p:grpSpPr>
        <p:pic>
          <p:nvPicPr>
            <p:cNvPr id="5830" name="Google Shape;5830;g27a17394344_1_613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863081" y="7540405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1" name="Google Shape;5831;g27a17394344_1_61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50744" y="7392444"/>
              <a:ext cx="565427" cy="5758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g27a17394344_1_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27a17394344_1_381"/>
          <p:cNvSpPr txBox="1"/>
          <p:nvPr>
            <p:ph type="title"/>
          </p:nvPr>
        </p:nvSpPr>
        <p:spPr>
          <a:xfrm>
            <a:off x="365872" y="157387"/>
            <a:ext cx="5730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OBJECTS AND	PRIMITIVES</a:t>
            </a:r>
            <a:endParaRPr/>
          </a:p>
        </p:txBody>
      </p:sp>
      <p:sp>
        <p:nvSpPr>
          <p:cNvPr id="509" name="Google Shape;509;g27a17394344_1_381"/>
          <p:cNvSpPr txBox="1"/>
          <p:nvPr/>
        </p:nvSpPr>
        <p:spPr>
          <a:xfrm>
            <a:off x="5612668" y="1412647"/>
            <a:ext cx="966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VALUE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0" name="Google Shape;510;g27a17394344_1_381"/>
          <p:cNvSpPr/>
          <p:nvPr/>
        </p:nvSpPr>
        <p:spPr>
          <a:xfrm>
            <a:off x="3004788" y="3018885"/>
            <a:ext cx="2078874" cy="2078874"/>
          </a:xfrm>
          <a:custGeom>
            <a:rect b="b" l="l" r="r" t="t"/>
            <a:pathLst>
              <a:path extrusionOk="0" h="3422015" w="3422015">
                <a:moveTo>
                  <a:pt x="1732983" y="0"/>
                </a:moveTo>
                <a:lnTo>
                  <a:pt x="1688457" y="0"/>
                </a:lnTo>
                <a:lnTo>
                  <a:pt x="1643943" y="1151"/>
                </a:lnTo>
                <a:lnTo>
                  <a:pt x="1599466" y="3454"/>
                </a:lnTo>
                <a:lnTo>
                  <a:pt x="1555049" y="6909"/>
                </a:lnTo>
                <a:lnTo>
                  <a:pt x="1510717" y="11516"/>
                </a:lnTo>
                <a:lnTo>
                  <a:pt x="1466494" y="17274"/>
                </a:lnTo>
                <a:lnTo>
                  <a:pt x="1422405" y="24184"/>
                </a:lnTo>
                <a:lnTo>
                  <a:pt x="1378473" y="32245"/>
                </a:lnTo>
                <a:lnTo>
                  <a:pt x="1334723" y="41458"/>
                </a:lnTo>
                <a:lnTo>
                  <a:pt x="1291180" y="51823"/>
                </a:lnTo>
                <a:lnTo>
                  <a:pt x="1247867" y="63339"/>
                </a:lnTo>
                <a:lnTo>
                  <a:pt x="1204808" y="76007"/>
                </a:lnTo>
                <a:lnTo>
                  <a:pt x="1162029" y="89826"/>
                </a:lnTo>
                <a:lnTo>
                  <a:pt x="1119552" y="104797"/>
                </a:lnTo>
                <a:lnTo>
                  <a:pt x="1077403" y="120920"/>
                </a:lnTo>
                <a:lnTo>
                  <a:pt x="1035606" y="138194"/>
                </a:lnTo>
                <a:lnTo>
                  <a:pt x="994185" y="156620"/>
                </a:lnTo>
                <a:lnTo>
                  <a:pt x="953164" y="176198"/>
                </a:lnTo>
                <a:lnTo>
                  <a:pt x="912567" y="196927"/>
                </a:lnTo>
                <a:lnTo>
                  <a:pt x="872419" y="218808"/>
                </a:lnTo>
                <a:lnTo>
                  <a:pt x="832744" y="241840"/>
                </a:lnTo>
                <a:lnTo>
                  <a:pt x="793567" y="266025"/>
                </a:lnTo>
                <a:lnTo>
                  <a:pt x="754911" y="291360"/>
                </a:lnTo>
                <a:lnTo>
                  <a:pt x="716800" y="317848"/>
                </a:lnTo>
                <a:lnTo>
                  <a:pt x="679260" y="345487"/>
                </a:lnTo>
                <a:lnTo>
                  <a:pt x="642314" y="374277"/>
                </a:lnTo>
                <a:lnTo>
                  <a:pt x="605986" y="404219"/>
                </a:lnTo>
                <a:lnTo>
                  <a:pt x="570301" y="435313"/>
                </a:lnTo>
                <a:lnTo>
                  <a:pt x="535283" y="467559"/>
                </a:lnTo>
                <a:lnTo>
                  <a:pt x="500957" y="500956"/>
                </a:lnTo>
                <a:lnTo>
                  <a:pt x="467559" y="535282"/>
                </a:lnTo>
                <a:lnTo>
                  <a:pt x="435314" y="570300"/>
                </a:lnTo>
                <a:lnTo>
                  <a:pt x="404220" y="605985"/>
                </a:lnTo>
                <a:lnTo>
                  <a:pt x="374278" y="642313"/>
                </a:lnTo>
                <a:lnTo>
                  <a:pt x="345487" y="679259"/>
                </a:lnTo>
                <a:lnTo>
                  <a:pt x="317848" y="716800"/>
                </a:lnTo>
                <a:lnTo>
                  <a:pt x="291361" y="754910"/>
                </a:lnTo>
                <a:lnTo>
                  <a:pt x="266025" y="793566"/>
                </a:lnTo>
                <a:lnTo>
                  <a:pt x="241841" y="832744"/>
                </a:lnTo>
                <a:lnTo>
                  <a:pt x="218808" y="872419"/>
                </a:lnTo>
                <a:lnTo>
                  <a:pt x="196927" y="912567"/>
                </a:lnTo>
                <a:lnTo>
                  <a:pt x="176198" y="953164"/>
                </a:lnTo>
                <a:lnTo>
                  <a:pt x="156621" y="994185"/>
                </a:lnTo>
                <a:lnTo>
                  <a:pt x="138195" y="1035606"/>
                </a:lnTo>
                <a:lnTo>
                  <a:pt x="120920" y="1077403"/>
                </a:lnTo>
                <a:lnTo>
                  <a:pt x="104797" y="1119552"/>
                </a:lnTo>
                <a:lnTo>
                  <a:pt x="89826" y="1162028"/>
                </a:lnTo>
                <a:lnTo>
                  <a:pt x="76007" y="1204808"/>
                </a:lnTo>
                <a:lnTo>
                  <a:pt x="63339" y="1247867"/>
                </a:lnTo>
                <a:lnTo>
                  <a:pt x="51823" y="1291180"/>
                </a:lnTo>
                <a:lnTo>
                  <a:pt x="41458" y="1334723"/>
                </a:lnTo>
                <a:lnTo>
                  <a:pt x="32245" y="1378473"/>
                </a:lnTo>
                <a:lnTo>
                  <a:pt x="24184" y="1422405"/>
                </a:lnTo>
                <a:lnTo>
                  <a:pt x="17274" y="1466494"/>
                </a:lnTo>
                <a:lnTo>
                  <a:pt x="11516" y="1510717"/>
                </a:lnTo>
                <a:lnTo>
                  <a:pt x="6909" y="1555049"/>
                </a:lnTo>
                <a:lnTo>
                  <a:pt x="3454" y="1599466"/>
                </a:lnTo>
                <a:lnTo>
                  <a:pt x="1151" y="1643943"/>
                </a:lnTo>
                <a:lnTo>
                  <a:pt x="0" y="1688457"/>
                </a:lnTo>
                <a:lnTo>
                  <a:pt x="0" y="1732983"/>
                </a:lnTo>
                <a:lnTo>
                  <a:pt x="1151" y="1777497"/>
                </a:lnTo>
                <a:lnTo>
                  <a:pt x="3454" y="1821974"/>
                </a:lnTo>
                <a:lnTo>
                  <a:pt x="6909" y="1866391"/>
                </a:lnTo>
                <a:lnTo>
                  <a:pt x="11516" y="1910723"/>
                </a:lnTo>
                <a:lnTo>
                  <a:pt x="17274" y="1954946"/>
                </a:lnTo>
                <a:lnTo>
                  <a:pt x="24184" y="1999035"/>
                </a:lnTo>
                <a:lnTo>
                  <a:pt x="32245" y="2042967"/>
                </a:lnTo>
                <a:lnTo>
                  <a:pt x="41458" y="2086716"/>
                </a:lnTo>
                <a:lnTo>
                  <a:pt x="51823" y="2130260"/>
                </a:lnTo>
                <a:lnTo>
                  <a:pt x="63339" y="2173573"/>
                </a:lnTo>
                <a:lnTo>
                  <a:pt x="76007" y="2216632"/>
                </a:lnTo>
                <a:lnTo>
                  <a:pt x="89826" y="2259411"/>
                </a:lnTo>
                <a:lnTo>
                  <a:pt x="104797" y="2301888"/>
                </a:lnTo>
                <a:lnTo>
                  <a:pt x="120920" y="2344037"/>
                </a:lnTo>
                <a:lnTo>
                  <a:pt x="138195" y="2385834"/>
                </a:lnTo>
                <a:lnTo>
                  <a:pt x="156621" y="2427255"/>
                </a:lnTo>
                <a:lnTo>
                  <a:pt x="176198" y="2468276"/>
                </a:lnTo>
                <a:lnTo>
                  <a:pt x="196927" y="2508873"/>
                </a:lnTo>
                <a:lnTo>
                  <a:pt x="218808" y="2549021"/>
                </a:lnTo>
                <a:lnTo>
                  <a:pt x="241841" y="2588696"/>
                </a:lnTo>
                <a:lnTo>
                  <a:pt x="266025" y="2627874"/>
                </a:lnTo>
                <a:lnTo>
                  <a:pt x="291361" y="2666530"/>
                </a:lnTo>
                <a:lnTo>
                  <a:pt x="317848" y="2704640"/>
                </a:lnTo>
                <a:lnTo>
                  <a:pt x="345487" y="2742181"/>
                </a:lnTo>
                <a:lnTo>
                  <a:pt x="374278" y="2779127"/>
                </a:lnTo>
                <a:lnTo>
                  <a:pt x="404220" y="2815455"/>
                </a:lnTo>
                <a:lnTo>
                  <a:pt x="435314" y="2851140"/>
                </a:lnTo>
                <a:lnTo>
                  <a:pt x="467559" y="2886157"/>
                </a:lnTo>
                <a:lnTo>
                  <a:pt x="500957" y="2920484"/>
                </a:lnTo>
                <a:lnTo>
                  <a:pt x="535283" y="2953881"/>
                </a:lnTo>
                <a:lnTo>
                  <a:pt x="570301" y="2986127"/>
                </a:lnTo>
                <a:lnTo>
                  <a:pt x="605986" y="3017221"/>
                </a:lnTo>
                <a:lnTo>
                  <a:pt x="642314" y="3047163"/>
                </a:lnTo>
                <a:lnTo>
                  <a:pt x="679260" y="3075953"/>
                </a:lnTo>
                <a:lnTo>
                  <a:pt x="716800" y="3103592"/>
                </a:lnTo>
                <a:lnTo>
                  <a:pt x="754911" y="3130080"/>
                </a:lnTo>
                <a:lnTo>
                  <a:pt x="793567" y="3155415"/>
                </a:lnTo>
                <a:lnTo>
                  <a:pt x="832744" y="3179599"/>
                </a:lnTo>
                <a:lnTo>
                  <a:pt x="872419" y="3202632"/>
                </a:lnTo>
                <a:lnTo>
                  <a:pt x="912567" y="3224513"/>
                </a:lnTo>
                <a:lnTo>
                  <a:pt x="953164" y="3245242"/>
                </a:lnTo>
                <a:lnTo>
                  <a:pt x="994185" y="3264820"/>
                </a:lnTo>
                <a:lnTo>
                  <a:pt x="1035606" y="3283246"/>
                </a:lnTo>
                <a:lnTo>
                  <a:pt x="1077403" y="3300520"/>
                </a:lnTo>
                <a:lnTo>
                  <a:pt x="1119552" y="3316643"/>
                </a:lnTo>
                <a:lnTo>
                  <a:pt x="1162029" y="3331614"/>
                </a:lnTo>
                <a:lnTo>
                  <a:pt x="1204808" y="3345433"/>
                </a:lnTo>
                <a:lnTo>
                  <a:pt x="1247867" y="3358101"/>
                </a:lnTo>
                <a:lnTo>
                  <a:pt x="1291180" y="3369617"/>
                </a:lnTo>
                <a:lnTo>
                  <a:pt x="1334723" y="3379982"/>
                </a:lnTo>
                <a:lnTo>
                  <a:pt x="1378473" y="3389195"/>
                </a:lnTo>
                <a:lnTo>
                  <a:pt x="1422405" y="3397256"/>
                </a:lnTo>
                <a:lnTo>
                  <a:pt x="1466494" y="3404166"/>
                </a:lnTo>
                <a:lnTo>
                  <a:pt x="1510717" y="3409924"/>
                </a:lnTo>
                <a:lnTo>
                  <a:pt x="1555049" y="3414531"/>
                </a:lnTo>
                <a:lnTo>
                  <a:pt x="1599466" y="3417986"/>
                </a:lnTo>
                <a:lnTo>
                  <a:pt x="1643943" y="3420289"/>
                </a:lnTo>
                <a:lnTo>
                  <a:pt x="1688457" y="3421440"/>
                </a:lnTo>
                <a:lnTo>
                  <a:pt x="1732983" y="3421440"/>
                </a:lnTo>
                <a:lnTo>
                  <a:pt x="1777497" y="3420289"/>
                </a:lnTo>
                <a:lnTo>
                  <a:pt x="1821974" y="3417986"/>
                </a:lnTo>
                <a:lnTo>
                  <a:pt x="1866391" y="3414531"/>
                </a:lnTo>
                <a:lnTo>
                  <a:pt x="1910723" y="3409924"/>
                </a:lnTo>
                <a:lnTo>
                  <a:pt x="1954945" y="3404166"/>
                </a:lnTo>
                <a:lnTo>
                  <a:pt x="1999035" y="3397256"/>
                </a:lnTo>
                <a:lnTo>
                  <a:pt x="2042967" y="3389195"/>
                </a:lnTo>
                <a:lnTo>
                  <a:pt x="2086716" y="3379982"/>
                </a:lnTo>
                <a:lnTo>
                  <a:pt x="2130260" y="3369617"/>
                </a:lnTo>
                <a:lnTo>
                  <a:pt x="2173573" y="3358101"/>
                </a:lnTo>
                <a:lnTo>
                  <a:pt x="2216632" y="3345433"/>
                </a:lnTo>
                <a:lnTo>
                  <a:pt x="2259411" y="3331614"/>
                </a:lnTo>
                <a:lnTo>
                  <a:pt x="2301888" y="3316643"/>
                </a:lnTo>
                <a:lnTo>
                  <a:pt x="2344037" y="3300520"/>
                </a:lnTo>
                <a:lnTo>
                  <a:pt x="2385834" y="3283246"/>
                </a:lnTo>
                <a:lnTo>
                  <a:pt x="2427255" y="3264820"/>
                </a:lnTo>
                <a:lnTo>
                  <a:pt x="2468276" y="3245242"/>
                </a:lnTo>
                <a:lnTo>
                  <a:pt x="2508873" y="3224513"/>
                </a:lnTo>
                <a:lnTo>
                  <a:pt x="2549021" y="3202632"/>
                </a:lnTo>
                <a:lnTo>
                  <a:pt x="2588696" y="3179599"/>
                </a:lnTo>
                <a:lnTo>
                  <a:pt x="2627873" y="3155415"/>
                </a:lnTo>
                <a:lnTo>
                  <a:pt x="2666529" y="3130080"/>
                </a:lnTo>
                <a:lnTo>
                  <a:pt x="2704640" y="3103592"/>
                </a:lnTo>
                <a:lnTo>
                  <a:pt x="2742180" y="3075953"/>
                </a:lnTo>
                <a:lnTo>
                  <a:pt x="2779127" y="3047163"/>
                </a:lnTo>
                <a:lnTo>
                  <a:pt x="2815454" y="3017221"/>
                </a:lnTo>
                <a:lnTo>
                  <a:pt x="2851139" y="2986127"/>
                </a:lnTo>
                <a:lnTo>
                  <a:pt x="2886157" y="2953881"/>
                </a:lnTo>
                <a:lnTo>
                  <a:pt x="2920484" y="2920484"/>
                </a:lnTo>
                <a:lnTo>
                  <a:pt x="2953881" y="2886157"/>
                </a:lnTo>
                <a:lnTo>
                  <a:pt x="2986127" y="2851140"/>
                </a:lnTo>
                <a:lnTo>
                  <a:pt x="3017220" y="2815455"/>
                </a:lnTo>
                <a:lnTo>
                  <a:pt x="3047163" y="2779127"/>
                </a:lnTo>
                <a:lnTo>
                  <a:pt x="3075953" y="2742181"/>
                </a:lnTo>
                <a:lnTo>
                  <a:pt x="3103592" y="2704640"/>
                </a:lnTo>
                <a:lnTo>
                  <a:pt x="3130080" y="2666530"/>
                </a:lnTo>
                <a:lnTo>
                  <a:pt x="3155415" y="2627874"/>
                </a:lnTo>
                <a:lnTo>
                  <a:pt x="3179600" y="2588696"/>
                </a:lnTo>
                <a:lnTo>
                  <a:pt x="3202632" y="2549021"/>
                </a:lnTo>
                <a:lnTo>
                  <a:pt x="3224513" y="2508873"/>
                </a:lnTo>
                <a:lnTo>
                  <a:pt x="3245242" y="2468276"/>
                </a:lnTo>
                <a:lnTo>
                  <a:pt x="3264820" y="2427255"/>
                </a:lnTo>
                <a:lnTo>
                  <a:pt x="3283246" y="2385834"/>
                </a:lnTo>
                <a:lnTo>
                  <a:pt x="3300520" y="2344037"/>
                </a:lnTo>
                <a:lnTo>
                  <a:pt x="3316643" y="2301888"/>
                </a:lnTo>
                <a:lnTo>
                  <a:pt x="3331614" y="2259411"/>
                </a:lnTo>
                <a:lnTo>
                  <a:pt x="3345434" y="2216632"/>
                </a:lnTo>
                <a:lnTo>
                  <a:pt x="3358102" y="2173573"/>
                </a:lnTo>
                <a:lnTo>
                  <a:pt x="3369618" y="2130260"/>
                </a:lnTo>
                <a:lnTo>
                  <a:pt x="3379982" y="2086716"/>
                </a:lnTo>
                <a:lnTo>
                  <a:pt x="3389195" y="2042967"/>
                </a:lnTo>
                <a:lnTo>
                  <a:pt x="3397257" y="1999035"/>
                </a:lnTo>
                <a:lnTo>
                  <a:pt x="3404167" y="1954946"/>
                </a:lnTo>
                <a:lnTo>
                  <a:pt x="3409925" y="1910723"/>
                </a:lnTo>
                <a:lnTo>
                  <a:pt x="3414531" y="1866391"/>
                </a:lnTo>
                <a:lnTo>
                  <a:pt x="3417986" y="1821974"/>
                </a:lnTo>
                <a:lnTo>
                  <a:pt x="3420289" y="1777497"/>
                </a:lnTo>
                <a:lnTo>
                  <a:pt x="3421441" y="1732983"/>
                </a:lnTo>
                <a:lnTo>
                  <a:pt x="3421441" y="1688457"/>
                </a:lnTo>
                <a:lnTo>
                  <a:pt x="3420289" y="1643943"/>
                </a:lnTo>
                <a:lnTo>
                  <a:pt x="3417986" y="1599466"/>
                </a:lnTo>
                <a:lnTo>
                  <a:pt x="3414531" y="1555049"/>
                </a:lnTo>
                <a:lnTo>
                  <a:pt x="3409925" y="1510717"/>
                </a:lnTo>
                <a:lnTo>
                  <a:pt x="3404167" y="1466494"/>
                </a:lnTo>
                <a:lnTo>
                  <a:pt x="3397257" y="1422405"/>
                </a:lnTo>
                <a:lnTo>
                  <a:pt x="3389195" y="1378473"/>
                </a:lnTo>
                <a:lnTo>
                  <a:pt x="3379982" y="1334723"/>
                </a:lnTo>
                <a:lnTo>
                  <a:pt x="3369618" y="1291180"/>
                </a:lnTo>
                <a:lnTo>
                  <a:pt x="3358102" y="1247867"/>
                </a:lnTo>
                <a:lnTo>
                  <a:pt x="3345434" y="1204808"/>
                </a:lnTo>
                <a:lnTo>
                  <a:pt x="3331614" y="1162028"/>
                </a:lnTo>
                <a:lnTo>
                  <a:pt x="3316643" y="1119552"/>
                </a:lnTo>
                <a:lnTo>
                  <a:pt x="3300520" y="1077403"/>
                </a:lnTo>
                <a:lnTo>
                  <a:pt x="3283246" y="1035606"/>
                </a:lnTo>
                <a:lnTo>
                  <a:pt x="3264820" y="994185"/>
                </a:lnTo>
                <a:lnTo>
                  <a:pt x="3245242" y="953164"/>
                </a:lnTo>
                <a:lnTo>
                  <a:pt x="3224513" y="912567"/>
                </a:lnTo>
                <a:lnTo>
                  <a:pt x="3202632" y="872419"/>
                </a:lnTo>
                <a:lnTo>
                  <a:pt x="3179600" y="832744"/>
                </a:lnTo>
                <a:lnTo>
                  <a:pt x="3155415" y="793566"/>
                </a:lnTo>
                <a:lnTo>
                  <a:pt x="3130080" y="754910"/>
                </a:lnTo>
                <a:lnTo>
                  <a:pt x="3103592" y="716800"/>
                </a:lnTo>
                <a:lnTo>
                  <a:pt x="3075953" y="679259"/>
                </a:lnTo>
                <a:lnTo>
                  <a:pt x="3047163" y="642313"/>
                </a:lnTo>
                <a:lnTo>
                  <a:pt x="3017220" y="605985"/>
                </a:lnTo>
                <a:lnTo>
                  <a:pt x="2986127" y="570300"/>
                </a:lnTo>
                <a:lnTo>
                  <a:pt x="2953881" y="535282"/>
                </a:lnTo>
                <a:lnTo>
                  <a:pt x="2920484" y="500956"/>
                </a:lnTo>
                <a:lnTo>
                  <a:pt x="2886157" y="467559"/>
                </a:lnTo>
                <a:lnTo>
                  <a:pt x="2851139" y="435313"/>
                </a:lnTo>
                <a:lnTo>
                  <a:pt x="2815454" y="404219"/>
                </a:lnTo>
                <a:lnTo>
                  <a:pt x="2779127" y="374277"/>
                </a:lnTo>
                <a:lnTo>
                  <a:pt x="2742180" y="345487"/>
                </a:lnTo>
                <a:lnTo>
                  <a:pt x="2704640" y="317848"/>
                </a:lnTo>
                <a:lnTo>
                  <a:pt x="2666529" y="291360"/>
                </a:lnTo>
                <a:lnTo>
                  <a:pt x="2627873" y="266025"/>
                </a:lnTo>
                <a:lnTo>
                  <a:pt x="2588696" y="241840"/>
                </a:lnTo>
                <a:lnTo>
                  <a:pt x="2549021" y="218808"/>
                </a:lnTo>
                <a:lnTo>
                  <a:pt x="2508873" y="196927"/>
                </a:lnTo>
                <a:lnTo>
                  <a:pt x="2468276" y="176198"/>
                </a:lnTo>
                <a:lnTo>
                  <a:pt x="2427255" y="156620"/>
                </a:lnTo>
                <a:lnTo>
                  <a:pt x="2385834" y="138194"/>
                </a:lnTo>
                <a:lnTo>
                  <a:pt x="2344037" y="120920"/>
                </a:lnTo>
                <a:lnTo>
                  <a:pt x="2301888" y="104797"/>
                </a:lnTo>
                <a:lnTo>
                  <a:pt x="2259411" y="89826"/>
                </a:lnTo>
                <a:lnTo>
                  <a:pt x="2216632" y="76007"/>
                </a:lnTo>
                <a:lnTo>
                  <a:pt x="2173573" y="63339"/>
                </a:lnTo>
                <a:lnTo>
                  <a:pt x="2130260" y="51823"/>
                </a:lnTo>
                <a:lnTo>
                  <a:pt x="2086716" y="41458"/>
                </a:lnTo>
                <a:lnTo>
                  <a:pt x="2042967" y="32245"/>
                </a:lnTo>
                <a:lnTo>
                  <a:pt x="1999035" y="24184"/>
                </a:lnTo>
                <a:lnTo>
                  <a:pt x="1954945" y="17274"/>
                </a:lnTo>
                <a:lnTo>
                  <a:pt x="1910723" y="11516"/>
                </a:lnTo>
                <a:lnTo>
                  <a:pt x="1866391" y="6909"/>
                </a:lnTo>
                <a:lnTo>
                  <a:pt x="1821974" y="3454"/>
                </a:lnTo>
                <a:lnTo>
                  <a:pt x="1777497" y="1151"/>
                </a:lnTo>
                <a:lnTo>
                  <a:pt x="1732983" y="0"/>
                </a:lnTo>
                <a:close/>
              </a:path>
            </a:pathLst>
          </a:custGeom>
          <a:solidFill>
            <a:srgbClr val="38464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1" name="Google Shape;511;g27a17394344_1_381"/>
          <p:cNvSpPr txBox="1"/>
          <p:nvPr/>
        </p:nvSpPr>
        <p:spPr>
          <a:xfrm>
            <a:off x="3569317" y="3892652"/>
            <a:ext cx="94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OBJECT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12" name="Google Shape;512;g27a17394344_1_381"/>
          <p:cNvGrpSpPr/>
          <p:nvPr/>
        </p:nvGrpSpPr>
        <p:grpSpPr>
          <a:xfrm>
            <a:off x="4907373" y="2003787"/>
            <a:ext cx="872422" cy="1015311"/>
            <a:chOff x="8092633" y="3304398"/>
            <a:chExt cx="1438691" cy="1674325"/>
          </a:xfrm>
        </p:grpSpPr>
        <p:sp>
          <p:nvSpPr>
            <p:cNvPr id="513" name="Google Shape;513;g27a17394344_1_381"/>
            <p:cNvSpPr/>
            <p:nvPr/>
          </p:nvSpPr>
          <p:spPr>
            <a:xfrm>
              <a:off x="8299424" y="3304398"/>
              <a:ext cx="1231900" cy="1433829"/>
            </a:xfrm>
            <a:custGeom>
              <a:rect b="b" l="l" r="r" t="t"/>
              <a:pathLst>
                <a:path extrusionOk="0" h="1433829" w="1231900">
                  <a:moveTo>
                    <a:pt x="1231730" y="0"/>
                  </a:moveTo>
                  <a:lnTo>
                    <a:pt x="30711" y="1397471"/>
                  </a:lnTo>
                  <a:lnTo>
                    <a:pt x="0" y="1433206"/>
                  </a:lnTo>
                </a:path>
              </a:pathLst>
            </a:custGeom>
            <a:noFill/>
            <a:ln cap="flat" cmpd="sng" w="942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14" name="Google Shape;514;g27a17394344_1_381"/>
            <p:cNvSpPr/>
            <p:nvPr/>
          </p:nvSpPr>
          <p:spPr>
            <a:xfrm>
              <a:off x="8092633" y="4583119"/>
              <a:ext cx="375920" cy="395604"/>
            </a:xfrm>
            <a:custGeom>
              <a:rect b="b" l="l" r="r" t="t"/>
              <a:pathLst>
                <a:path extrusionOk="0" h="395604" w="375920">
                  <a:moveTo>
                    <a:pt x="99326" y="0"/>
                  </a:moveTo>
                  <a:lnTo>
                    <a:pt x="0" y="395103"/>
                  </a:lnTo>
                  <a:lnTo>
                    <a:pt x="375677" y="237502"/>
                  </a:lnTo>
                  <a:lnTo>
                    <a:pt x="9932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515" name="Google Shape;515;g27a17394344_1_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9574" y="5447006"/>
            <a:ext cx="1545229" cy="85549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27a17394344_1_381"/>
          <p:cNvSpPr/>
          <p:nvPr/>
        </p:nvSpPr>
        <p:spPr>
          <a:xfrm>
            <a:off x="7112303" y="3018885"/>
            <a:ext cx="2078874" cy="2078874"/>
          </a:xfrm>
          <a:custGeom>
            <a:rect b="b" l="l" r="r" t="t"/>
            <a:pathLst>
              <a:path extrusionOk="0" h="3422015" w="3422015">
                <a:moveTo>
                  <a:pt x="1732977" y="0"/>
                </a:moveTo>
                <a:lnTo>
                  <a:pt x="1688452" y="0"/>
                </a:lnTo>
                <a:lnTo>
                  <a:pt x="1643938" y="1151"/>
                </a:lnTo>
                <a:lnTo>
                  <a:pt x="1599460" y="3454"/>
                </a:lnTo>
                <a:lnTo>
                  <a:pt x="1555044" y="6909"/>
                </a:lnTo>
                <a:lnTo>
                  <a:pt x="1510712" y="11516"/>
                </a:lnTo>
                <a:lnTo>
                  <a:pt x="1466489" y="17274"/>
                </a:lnTo>
                <a:lnTo>
                  <a:pt x="1422400" y="24184"/>
                </a:lnTo>
                <a:lnTo>
                  <a:pt x="1378468" y="32245"/>
                </a:lnTo>
                <a:lnTo>
                  <a:pt x="1334718" y="41458"/>
                </a:lnTo>
                <a:lnTo>
                  <a:pt x="1291175" y="51823"/>
                </a:lnTo>
                <a:lnTo>
                  <a:pt x="1247862" y="63339"/>
                </a:lnTo>
                <a:lnTo>
                  <a:pt x="1204803" y="76007"/>
                </a:lnTo>
                <a:lnTo>
                  <a:pt x="1162024" y="89826"/>
                </a:lnTo>
                <a:lnTo>
                  <a:pt x="1119547" y="104797"/>
                </a:lnTo>
                <a:lnTo>
                  <a:pt x="1077398" y="120920"/>
                </a:lnTo>
                <a:lnTo>
                  <a:pt x="1035601" y="138194"/>
                </a:lnTo>
                <a:lnTo>
                  <a:pt x="994180" y="156620"/>
                </a:lnTo>
                <a:lnTo>
                  <a:pt x="953159" y="176198"/>
                </a:lnTo>
                <a:lnTo>
                  <a:pt x="912562" y="196927"/>
                </a:lnTo>
                <a:lnTo>
                  <a:pt x="872414" y="218808"/>
                </a:lnTo>
                <a:lnTo>
                  <a:pt x="832739" y="241840"/>
                </a:lnTo>
                <a:lnTo>
                  <a:pt x="793561" y="266025"/>
                </a:lnTo>
                <a:lnTo>
                  <a:pt x="754905" y="291360"/>
                </a:lnTo>
                <a:lnTo>
                  <a:pt x="716795" y="317848"/>
                </a:lnTo>
                <a:lnTo>
                  <a:pt x="679254" y="345487"/>
                </a:lnTo>
                <a:lnTo>
                  <a:pt x="642308" y="374277"/>
                </a:lnTo>
                <a:lnTo>
                  <a:pt x="605980" y="404219"/>
                </a:lnTo>
                <a:lnTo>
                  <a:pt x="570295" y="435313"/>
                </a:lnTo>
                <a:lnTo>
                  <a:pt x="535277" y="467559"/>
                </a:lnTo>
                <a:lnTo>
                  <a:pt x="500950" y="500956"/>
                </a:lnTo>
                <a:lnTo>
                  <a:pt x="467554" y="535282"/>
                </a:lnTo>
                <a:lnTo>
                  <a:pt x="435308" y="570300"/>
                </a:lnTo>
                <a:lnTo>
                  <a:pt x="404215" y="605985"/>
                </a:lnTo>
                <a:lnTo>
                  <a:pt x="374273" y="642313"/>
                </a:lnTo>
                <a:lnTo>
                  <a:pt x="345483" y="679259"/>
                </a:lnTo>
                <a:lnTo>
                  <a:pt x="317844" y="716800"/>
                </a:lnTo>
                <a:lnTo>
                  <a:pt x="291357" y="754910"/>
                </a:lnTo>
                <a:lnTo>
                  <a:pt x="266022" y="793566"/>
                </a:lnTo>
                <a:lnTo>
                  <a:pt x="241838" y="832744"/>
                </a:lnTo>
                <a:lnTo>
                  <a:pt x="218806" y="872419"/>
                </a:lnTo>
                <a:lnTo>
                  <a:pt x="196925" y="912567"/>
                </a:lnTo>
                <a:lnTo>
                  <a:pt x="176196" y="953164"/>
                </a:lnTo>
                <a:lnTo>
                  <a:pt x="156619" y="994185"/>
                </a:lnTo>
                <a:lnTo>
                  <a:pt x="138193" y="1035606"/>
                </a:lnTo>
                <a:lnTo>
                  <a:pt x="120919" y="1077403"/>
                </a:lnTo>
                <a:lnTo>
                  <a:pt x="104796" y="1119552"/>
                </a:lnTo>
                <a:lnTo>
                  <a:pt x="89825" y="1162028"/>
                </a:lnTo>
                <a:lnTo>
                  <a:pt x="76006" y="1204808"/>
                </a:lnTo>
                <a:lnTo>
                  <a:pt x="63338" y="1247867"/>
                </a:lnTo>
                <a:lnTo>
                  <a:pt x="51822" y="1291180"/>
                </a:lnTo>
                <a:lnTo>
                  <a:pt x="41457" y="1334723"/>
                </a:lnTo>
                <a:lnTo>
                  <a:pt x="32245" y="1378473"/>
                </a:lnTo>
                <a:lnTo>
                  <a:pt x="24183" y="1422405"/>
                </a:lnTo>
                <a:lnTo>
                  <a:pt x="17274" y="1466494"/>
                </a:lnTo>
                <a:lnTo>
                  <a:pt x="11516" y="1510717"/>
                </a:lnTo>
                <a:lnTo>
                  <a:pt x="6909" y="1555049"/>
                </a:lnTo>
                <a:lnTo>
                  <a:pt x="3454" y="1599466"/>
                </a:lnTo>
                <a:lnTo>
                  <a:pt x="1151" y="1643943"/>
                </a:lnTo>
                <a:lnTo>
                  <a:pt x="0" y="1688457"/>
                </a:lnTo>
                <a:lnTo>
                  <a:pt x="0" y="1732983"/>
                </a:lnTo>
                <a:lnTo>
                  <a:pt x="1151" y="1777497"/>
                </a:lnTo>
                <a:lnTo>
                  <a:pt x="3454" y="1821974"/>
                </a:lnTo>
                <a:lnTo>
                  <a:pt x="6909" y="1866391"/>
                </a:lnTo>
                <a:lnTo>
                  <a:pt x="11516" y="1910723"/>
                </a:lnTo>
                <a:lnTo>
                  <a:pt x="17274" y="1954946"/>
                </a:lnTo>
                <a:lnTo>
                  <a:pt x="24183" y="1999035"/>
                </a:lnTo>
                <a:lnTo>
                  <a:pt x="32245" y="2042967"/>
                </a:lnTo>
                <a:lnTo>
                  <a:pt x="41457" y="2086716"/>
                </a:lnTo>
                <a:lnTo>
                  <a:pt x="51822" y="2130260"/>
                </a:lnTo>
                <a:lnTo>
                  <a:pt x="63338" y="2173573"/>
                </a:lnTo>
                <a:lnTo>
                  <a:pt x="76006" y="2216632"/>
                </a:lnTo>
                <a:lnTo>
                  <a:pt x="89825" y="2259411"/>
                </a:lnTo>
                <a:lnTo>
                  <a:pt x="104796" y="2301888"/>
                </a:lnTo>
                <a:lnTo>
                  <a:pt x="120919" y="2344037"/>
                </a:lnTo>
                <a:lnTo>
                  <a:pt x="138193" y="2385834"/>
                </a:lnTo>
                <a:lnTo>
                  <a:pt x="156619" y="2427255"/>
                </a:lnTo>
                <a:lnTo>
                  <a:pt x="176196" y="2468276"/>
                </a:lnTo>
                <a:lnTo>
                  <a:pt x="196925" y="2508873"/>
                </a:lnTo>
                <a:lnTo>
                  <a:pt x="218806" y="2549021"/>
                </a:lnTo>
                <a:lnTo>
                  <a:pt x="241838" y="2588696"/>
                </a:lnTo>
                <a:lnTo>
                  <a:pt x="266022" y="2627874"/>
                </a:lnTo>
                <a:lnTo>
                  <a:pt x="291357" y="2666530"/>
                </a:lnTo>
                <a:lnTo>
                  <a:pt x="317844" y="2704640"/>
                </a:lnTo>
                <a:lnTo>
                  <a:pt x="345483" y="2742181"/>
                </a:lnTo>
                <a:lnTo>
                  <a:pt x="374273" y="2779127"/>
                </a:lnTo>
                <a:lnTo>
                  <a:pt x="404215" y="2815455"/>
                </a:lnTo>
                <a:lnTo>
                  <a:pt x="435308" y="2851140"/>
                </a:lnTo>
                <a:lnTo>
                  <a:pt x="467554" y="2886157"/>
                </a:lnTo>
                <a:lnTo>
                  <a:pt x="500950" y="2920484"/>
                </a:lnTo>
                <a:lnTo>
                  <a:pt x="535277" y="2953881"/>
                </a:lnTo>
                <a:lnTo>
                  <a:pt x="570295" y="2986127"/>
                </a:lnTo>
                <a:lnTo>
                  <a:pt x="605980" y="3017221"/>
                </a:lnTo>
                <a:lnTo>
                  <a:pt x="642308" y="3047163"/>
                </a:lnTo>
                <a:lnTo>
                  <a:pt x="679254" y="3075953"/>
                </a:lnTo>
                <a:lnTo>
                  <a:pt x="716795" y="3103592"/>
                </a:lnTo>
                <a:lnTo>
                  <a:pt x="754905" y="3130080"/>
                </a:lnTo>
                <a:lnTo>
                  <a:pt x="793561" y="3155415"/>
                </a:lnTo>
                <a:lnTo>
                  <a:pt x="832739" y="3179599"/>
                </a:lnTo>
                <a:lnTo>
                  <a:pt x="872414" y="3202632"/>
                </a:lnTo>
                <a:lnTo>
                  <a:pt x="912562" y="3224513"/>
                </a:lnTo>
                <a:lnTo>
                  <a:pt x="953159" y="3245242"/>
                </a:lnTo>
                <a:lnTo>
                  <a:pt x="994180" y="3264820"/>
                </a:lnTo>
                <a:lnTo>
                  <a:pt x="1035601" y="3283246"/>
                </a:lnTo>
                <a:lnTo>
                  <a:pt x="1077398" y="3300520"/>
                </a:lnTo>
                <a:lnTo>
                  <a:pt x="1119547" y="3316643"/>
                </a:lnTo>
                <a:lnTo>
                  <a:pt x="1162024" y="3331614"/>
                </a:lnTo>
                <a:lnTo>
                  <a:pt x="1204803" y="3345433"/>
                </a:lnTo>
                <a:lnTo>
                  <a:pt x="1247862" y="3358101"/>
                </a:lnTo>
                <a:lnTo>
                  <a:pt x="1291175" y="3369617"/>
                </a:lnTo>
                <a:lnTo>
                  <a:pt x="1334718" y="3379982"/>
                </a:lnTo>
                <a:lnTo>
                  <a:pt x="1378468" y="3389195"/>
                </a:lnTo>
                <a:lnTo>
                  <a:pt x="1422400" y="3397256"/>
                </a:lnTo>
                <a:lnTo>
                  <a:pt x="1466489" y="3404166"/>
                </a:lnTo>
                <a:lnTo>
                  <a:pt x="1510712" y="3409924"/>
                </a:lnTo>
                <a:lnTo>
                  <a:pt x="1555044" y="3414531"/>
                </a:lnTo>
                <a:lnTo>
                  <a:pt x="1599460" y="3417986"/>
                </a:lnTo>
                <a:lnTo>
                  <a:pt x="1643938" y="3420289"/>
                </a:lnTo>
                <a:lnTo>
                  <a:pt x="1688452" y="3421440"/>
                </a:lnTo>
                <a:lnTo>
                  <a:pt x="1732977" y="3421440"/>
                </a:lnTo>
                <a:lnTo>
                  <a:pt x="1777491" y="3420289"/>
                </a:lnTo>
                <a:lnTo>
                  <a:pt x="1821969" y="3417986"/>
                </a:lnTo>
                <a:lnTo>
                  <a:pt x="1866385" y="3414531"/>
                </a:lnTo>
                <a:lnTo>
                  <a:pt x="1910717" y="3409924"/>
                </a:lnTo>
                <a:lnTo>
                  <a:pt x="1954940" y="3404166"/>
                </a:lnTo>
                <a:lnTo>
                  <a:pt x="1999029" y="3397256"/>
                </a:lnTo>
                <a:lnTo>
                  <a:pt x="2042961" y="3389195"/>
                </a:lnTo>
                <a:lnTo>
                  <a:pt x="2086711" y="3379982"/>
                </a:lnTo>
                <a:lnTo>
                  <a:pt x="2130254" y="3369617"/>
                </a:lnTo>
                <a:lnTo>
                  <a:pt x="2173567" y="3358101"/>
                </a:lnTo>
                <a:lnTo>
                  <a:pt x="2216626" y="3345433"/>
                </a:lnTo>
                <a:lnTo>
                  <a:pt x="2259405" y="3331614"/>
                </a:lnTo>
                <a:lnTo>
                  <a:pt x="2301882" y="3316643"/>
                </a:lnTo>
                <a:lnTo>
                  <a:pt x="2344031" y="3300520"/>
                </a:lnTo>
                <a:lnTo>
                  <a:pt x="2385828" y="3283246"/>
                </a:lnTo>
                <a:lnTo>
                  <a:pt x="2427249" y="3264820"/>
                </a:lnTo>
                <a:lnTo>
                  <a:pt x="2468270" y="3245242"/>
                </a:lnTo>
                <a:lnTo>
                  <a:pt x="2508867" y="3224513"/>
                </a:lnTo>
                <a:lnTo>
                  <a:pt x="2549015" y="3202632"/>
                </a:lnTo>
                <a:lnTo>
                  <a:pt x="2588690" y="3179599"/>
                </a:lnTo>
                <a:lnTo>
                  <a:pt x="2627867" y="3155415"/>
                </a:lnTo>
                <a:lnTo>
                  <a:pt x="2666524" y="3130080"/>
                </a:lnTo>
                <a:lnTo>
                  <a:pt x="2704634" y="3103592"/>
                </a:lnTo>
                <a:lnTo>
                  <a:pt x="2742175" y="3075953"/>
                </a:lnTo>
                <a:lnTo>
                  <a:pt x="2779121" y="3047163"/>
                </a:lnTo>
                <a:lnTo>
                  <a:pt x="2815449" y="3017221"/>
                </a:lnTo>
                <a:lnTo>
                  <a:pt x="2851134" y="2986127"/>
                </a:lnTo>
                <a:lnTo>
                  <a:pt x="2886152" y="2953881"/>
                </a:lnTo>
                <a:lnTo>
                  <a:pt x="2920479" y="2920484"/>
                </a:lnTo>
                <a:lnTo>
                  <a:pt x="2953876" y="2886157"/>
                </a:lnTo>
                <a:lnTo>
                  <a:pt x="2986122" y="2851140"/>
                </a:lnTo>
                <a:lnTo>
                  <a:pt x="3017215" y="2815455"/>
                </a:lnTo>
                <a:lnTo>
                  <a:pt x="3047158" y="2779127"/>
                </a:lnTo>
                <a:lnTo>
                  <a:pt x="3075949" y="2742181"/>
                </a:lnTo>
                <a:lnTo>
                  <a:pt x="3103588" y="2704640"/>
                </a:lnTo>
                <a:lnTo>
                  <a:pt x="3130075" y="2666530"/>
                </a:lnTo>
                <a:lnTo>
                  <a:pt x="3155411" y="2627874"/>
                </a:lnTo>
                <a:lnTo>
                  <a:pt x="3179595" y="2588696"/>
                </a:lnTo>
                <a:lnTo>
                  <a:pt x="3202628" y="2549021"/>
                </a:lnTo>
                <a:lnTo>
                  <a:pt x="3224509" y="2508873"/>
                </a:lnTo>
                <a:lnTo>
                  <a:pt x="3245238" y="2468276"/>
                </a:lnTo>
                <a:lnTo>
                  <a:pt x="3264816" y="2427255"/>
                </a:lnTo>
                <a:lnTo>
                  <a:pt x="3283242" y="2385834"/>
                </a:lnTo>
                <a:lnTo>
                  <a:pt x="3300516" y="2344037"/>
                </a:lnTo>
                <a:lnTo>
                  <a:pt x="3316639" y="2301888"/>
                </a:lnTo>
                <a:lnTo>
                  <a:pt x="3331610" y="2259411"/>
                </a:lnTo>
                <a:lnTo>
                  <a:pt x="3345430" y="2216632"/>
                </a:lnTo>
                <a:lnTo>
                  <a:pt x="3358098" y="2173573"/>
                </a:lnTo>
                <a:lnTo>
                  <a:pt x="3369614" y="2130260"/>
                </a:lnTo>
                <a:lnTo>
                  <a:pt x="3379979" y="2086716"/>
                </a:lnTo>
                <a:lnTo>
                  <a:pt x="3389192" y="2042967"/>
                </a:lnTo>
                <a:lnTo>
                  <a:pt x="3397253" y="1999035"/>
                </a:lnTo>
                <a:lnTo>
                  <a:pt x="3404163" y="1954946"/>
                </a:lnTo>
                <a:lnTo>
                  <a:pt x="3409921" y="1910723"/>
                </a:lnTo>
                <a:lnTo>
                  <a:pt x="3414527" y="1866391"/>
                </a:lnTo>
                <a:lnTo>
                  <a:pt x="3417982" y="1821974"/>
                </a:lnTo>
                <a:lnTo>
                  <a:pt x="3420286" y="1777497"/>
                </a:lnTo>
                <a:lnTo>
                  <a:pt x="3421437" y="1732983"/>
                </a:lnTo>
                <a:lnTo>
                  <a:pt x="3421437" y="1688457"/>
                </a:lnTo>
                <a:lnTo>
                  <a:pt x="3420286" y="1643943"/>
                </a:lnTo>
                <a:lnTo>
                  <a:pt x="3417982" y="1599466"/>
                </a:lnTo>
                <a:lnTo>
                  <a:pt x="3414527" y="1555049"/>
                </a:lnTo>
                <a:lnTo>
                  <a:pt x="3409921" y="1510717"/>
                </a:lnTo>
                <a:lnTo>
                  <a:pt x="3404163" y="1466494"/>
                </a:lnTo>
                <a:lnTo>
                  <a:pt x="3397253" y="1422405"/>
                </a:lnTo>
                <a:lnTo>
                  <a:pt x="3389192" y="1378473"/>
                </a:lnTo>
                <a:lnTo>
                  <a:pt x="3379979" y="1334723"/>
                </a:lnTo>
                <a:lnTo>
                  <a:pt x="3369614" y="1291180"/>
                </a:lnTo>
                <a:lnTo>
                  <a:pt x="3358098" y="1247867"/>
                </a:lnTo>
                <a:lnTo>
                  <a:pt x="3345430" y="1204808"/>
                </a:lnTo>
                <a:lnTo>
                  <a:pt x="3331610" y="1162028"/>
                </a:lnTo>
                <a:lnTo>
                  <a:pt x="3316639" y="1119552"/>
                </a:lnTo>
                <a:lnTo>
                  <a:pt x="3300516" y="1077403"/>
                </a:lnTo>
                <a:lnTo>
                  <a:pt x="3283242" y="1035606"/>
                </a:lnTo>
                <a:lnTo>
                  <a:pt x="3264816" y="994185"/>
                </a:lnTo>
                <a:lnTo>
                  <a:pt x="3245238" y="953164"/>
                </a:lnTo>
                <a:lnTo>
                  <a:pt x="3224509" y="912567"/>
                </a:lnTo>
                <a:lnTo>
                  <a:pt x="3202628" y="872419"/>
                </a:lnTo>
                <a:lnTo>
                  <a:pt x="3179595" y="832744"/>
                </a:lnTo>
                <a:lnTo>
                  <a:pt x="3155411" y="793566"/>
                </a:lnTo>
                <a:lnTo>
                  <a:pt x="3130075" y="754910"/>
                </a:lnTo>
                <a:lnTo>
                  <a:pt x="3103588" y="716800"/>
                </a:lnTo>
                <a:lnTo>
                  <a:pt x="3075949" y="679259"/>
                </a:lnTo>
                <a:lnTo>
                  <a:pt x="3047158" y="642313"/>
                </a:lnTo>
                <a:lnTo>
                  <a:pt x="3017215" y="605985"/>
                </a:lnTo>
                <a:lnTo>
                  <a:pt x="2986122" y="570300"/>
                </a:lnTo>
                <a:lnTo>
                  <a:pt x="2953876" y="535282"/>
                </a:lnTo>
                <a:lnTo>
                  <a:pt x="2920479" y="500956"/>
                </a:lnTo>
                <a:lnTo>
                  <a:pt x="2886152" y="467559"/>
                </a:lnTo>
                <a:lnTo>
                  <a:pt x="2851134" y="435313"/>
                </a:lnTo>
                <a:lnTo>
                  <a:pt x="2815449" y="404219"/>
                </a:lnTo>
                <a:lnTo>
                  <a:pt x="2779121" y="374277"/>
                </a:lnTo>
                <a:lnTo>
                  <a:pt x="2742175" y="345487"/>
                </a:lnTo>
                <a:lnTo>
                  <a:pt x="2704634" y="317848"/>
                </a:lnTo>
                <a:lnTo>
                  <a:pt x="2666524" y="291360"/>
                </a:lnTo>
                <a:lnTo>
                  <a:pt x="2627867" y="266025"/>
                </a:lnTo>
                <a:lnTo>
                  <a:pt x="2588690" y="241840"/>
                </a:lnTo>
                <a:lnTo>
                  <a:pt x="2549015" y="218808"/>
                </a:lnTo>
                <a:lnTo>
                  <a:pt x="2508867" y="196927"/>
                </a:lnTo>
                <a:lnTo>
                  <a:pt x="2468270" y="176198"/>
                </a:lnTo>
                <a:lnTo>
                  <a:pt x="2427249" y="156620"/>
                </a:lnTo>
                <a:lnTo>
                  <a:pt x="2385828" y="138194"/>
                </a:lnTo>
                <a:lnTo>
                  <a:pt x="2344031" y="120920"/>
                </a:lnTo>
                <a:lnTo>
                  <a:pt x="2301882" y="104797"/>
                </a:lnTo>
                <a:lnTo>
                  <a:pt x="2259405" y="89826"/>
                </a:lnTo>
                <a:lnTo>
                  <a:pt x="2216626" y="76007"/>
                </a:lnTo>
                <a:lnTo>
                  <a:pt x="2173567" y="63339"/>
                </a:lnTo>
                <a:lnTo>
                  <a:pt x="2130254" y="51823"/>
                </a:lnTo>
                <a:lnTo>
                  <a:pt x="2086711" y="41458"/>
                </a:lnTo>
                <a:lnTo>
                  <a:pt x="2042961" y="32245"/>
                </a:lnTo>
                <a:lnTo>
                  <a:pt x="1999029" y="24184"/>
                </a:lnTo>
                <a:lnTo>
                  <a:pt x="1954940" y="17274"/>
                </a:lnTo>
                <a:lnTo>
                  <a:pt x="1910717" y="11516"/>
                </a:lnTo>
                <a:lnTo>
                  <a:pt x="1866385" y="6909"/>
                </a:lnTo>
                <a:lnTo>
                  <a:pt x="1821969" y="3454"/>
                </a:lnTo>
                <a:lnTo>
                  <a:pt x="1777491" y="1151"/>
                </a:lnTo>
                <a:lnTo>
                  <a:pt x="1732977" y="0"/>
                </a:lnTo>
                <a:close/>
              </a:path>
            </a:pathLst>
          </a:custGeom>
          <a:solidFill>
            <a:srgbClr val="F8DC3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7" name="Google Shape;517;g27a17394344_1_381"/>
          <p:cNvSpPr txBox="1"/>
          <p:nvPr/>
        </p:nvSpPr>
        <p:spPr>
          <a:xfrm>
            <a:off x="7526516" y="3892941"/>
            <a:ext cx="1247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PRIMITIVE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18" name="Google Shape;518;g27a17394344_1_381"/>
          <p:cNvGrpSpPr/>
          <p:nvPr/>
        </p:nvGrpSpPr>
        <p:grpSpPr>
          <a:xfrm>
            <a:off x="6455550" y="2003787"/>
            <a:ext cx="872462" cy="1015311"/>
            <a:chOff x="10645696" y="3304398"/>
            <a:chExt cx="1438757" cy="1674325"/>
          </a:xfrm>
        </p:grpSpPr>
        <p:sp>
          <p:nvSpPr>
            <p:cNvPr id="519" name="Google Shape;519;g27a17394344_1_381"/>
            <p:cNvSpPr/>
            <p:nvPr/>
          </p:nvSpPr>
          <p:spPr>
            <a:xfrm>
              <a:off x="10645696" y="3304398"/>
              <a:ext cx="1231900" cy="1433829"/>
            </a:xfrm>
            <a:custGeom>
              <a:rect b="b" l="l" r="r" t="t"/>
              <a:pathLst>
                <a:path extrusionOk="0" h="1433829" w="1231900">
                  <a:moveTo>
                    <a:pt x="0" y="0"/>
                  </a:moveTo>
                  <a:lnTo>
                    <a:pt x="1201018" y="1397471"/>
                  </a:lnTo>
                  <a:lnTo>
                    <a:pt x="1231730" y="1433206"/>
                  </a:lnTo>
                </a:path>
              </a:pathLst>
            </a:custGeom>
            <a:noFill/>
            <a:ln cap="flat" cmpd="sng" w="942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0" name="Google Shape;520;g27a17394344_1_381"/>
            <p:cNvSpPr/>
            <p:nvPr/>
          </p:nvSpPr>
          <p:spPr>
            <a:xfrm>
              <a:off x="11708533" y="4583119"/>
              <a:ext cx="375920" cy="395604"/>
            </a:xfrm>
            <a:custGeom>
              <a:rect b="b" l="l" r="r" t="t"/>
              <a:pathLst>
                <a:path extrusionOk="0" h="395604" w="375920">
                  <a:moveTo>
                    <a:pt x="276358" y="0"/>
                  </a:moveTo>
                  <a:lnTo>
                    <a:pt x="0" y="237502"/>
                  </a:lnTo>
                  <a:lnTo>
                    <a:pt x="375684" y="395103"/>
                  </a:lnTo>
                  <a:lnTo>
                    <a:pt x="276358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21" name="Google Shape;521;g27a17394344_1_381"/>
          <p:cNvSpPr txBox="1"/>
          <p:nvPr/>
        </p:nvSpPr>
        <p:spPr>
          <a:xfrm>
            <a:off x="7069684" y="2200317"/>
            <a:ext cx="1758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EVERYTHING ELSE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g27a17394344_1_381"/>
          <p:cNvSpPr txBox="1"/>
          <p:nvPr/>
        </p:nvSpPr>
        <p:spPr>
          <a:xfrm>
            <a:off x="5951723" y="3926833"/>
            <a:ext cx="2889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OR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23" name="Google Shape;523;g27a17394344_1_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2520" y="5447006"/>
            <a:ext cx="2274313" cy="6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5" name="Shape 5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" name="Google Shape;5836;g27a17394344_1_6213"/>
          <p:cNvSpPr txBox="1"/>
          <p:nvPr/>
        </p:nvSpPr>
        <p:spPr>
          <a:xfrm>
            <a:off x="430150" y="669418"/>
            <a:ext cx="11279400" cy="5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marR="0" rtl="0" algn="ctr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MODERN JAVASCRIPT DEVELOPMENT:</a:t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0" lvl="0" marL="1879600" marR="1866900" rtl="0" algn="ctr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MODULES AND TOOLING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0" name="Shape 5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1" name="Google Shape;5841;g27a17394344_1_6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5842" name="Google Shape;5842;g27a17394344_1_6217"/>
          <p:cNvSpPr txBox="1"/>
          <p:nvPr/>
        </p:nvSpPr>
        <p:spPr>
          <a:xfrm>
            <a:off x="5911156" y="1526583"/>
            <a:ext cx="60228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MODERN JAVASCRIPT DEVELOPMENT: MODULES AND TOOLING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541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AN OVERVIEW OF MODERN JAVASCRIPT DEVELOPMENT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3" name="Google Shape;5843;g27a17394344_1_6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4" name="Google Shape;5844;g27a17394344_1_62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8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9" name="Google Shape;5849;g27a17394344_1_6224"/>
          <p:cNvGrpSpPr/>
          <p:nvPr/>
        </p:nvGrpSpPr>
        <p:grpSpPr>
          <a:xfrm>
            <a:off x="557920" y="1197726"/>
            <a:ext cx="5923804" cy="5187329"/>
            <a:chOff x="920052" y="1975142"/>
            <a:chExt cx="9768806" cy="8554303"/>
          </a:xfrm>
        </p:grpSpPr>
        <p:sp>
          <p:nvSpPr>
            <p:cNvPr id="5850" name="Google Shape;5850;g27a17394344_1_6224"/>
            <p:cNvSpPr/>
            <p:nvPr/>
          </p:nvSpPr>
          <p:spPr>
            <a:xfrm>
              <a:off x="4893213" y="8906386"/>
              <a:ext cx="5795645" cy="1623059"/>
            </a:xfrm>
            <a:custGeom>
              <a:rect b="b" l="l" r="r" t="t"/>
              <a:pathLst>
                <a:path extrusionOk="0" h="1623059" w="5795645">
                  <a:moveTo>
                    <a:pt x="5795506" y="0"/>
                  </a:moveTo>
                  <a:lnTo>
                    <a:pt x="0" y="0"/>
                  </a:lnTo>
                  <a:lnTo>
                    <a:pt x="0" y="1622446"/>
                  </a:lnTo>
                  <a:lnTo>
                    <a:pt x="5795506" y="1622446"/>
                  </a:lnTo>
                  <a:lnTo>
                    <a:pt x="579550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851" name="Google Shape;5851;g27a17394344_1_62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43030" y="9297200"/>
              <a:ext cx="1372566" cy="840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2" name="Google Shape;5852;g27a17394344_1_62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82018" y="9326449"/>
              <a:ext cx="2011105" cy="782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3" name="Google Shape;5853;g27a17394344_1_6224"/>
            <p:cNvSpPr/>
            <p:nvPr/>
          </p:nvSpPr>
          <p:spPr>
            <a:xfrm>
              <a:off x="920052" y="1975142"/>
              <a:ext cx="4522470" cy="5074920"/>
            </a:xfrm>
            <a:custGeom>
              <a:rect b="b" l="l" r="r" t="t"/>
              <a:pathLst>
                <a:path extrusionOk="0" h="5074920" w="4522470">
                  <a:moveTo>
                    <a:pt x="4522152" y="0"/>
                  </a:moveTo>
                  <a:lnTo>
                    <a:pt x="0" y="0"/>
                  </a:lnTo>
                  <a:lnTo>
                    <a:pt x="0" y="5074796"/>
                  </a:lnTo>
                  <a:lnTo>
                    <a:pt x="4522152" y="5074796"/>
                  </a:lnTo>
                  <a:lnTo>
                    <a:pt x="4522152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854" name="Google Shape;5854;g27a17394344_1_6224"/>
          <p:cNvSpPr txBox="1"/>
          <p:nvPr/>
        </p:nvSpPr>
        <p:spPr>
          <a:xfrm>
            <a:off x="1619515" y="5657460"/>
            <a:ext cx="1212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203200" lvl="0" marL="2159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NODE PACKAGE MANAGER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5" name="Google Shape;5855;g27a17394344_1_6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5856" name="Google Shape;5856;g27a17394344_1_6224"/>
          <p:cNvSpPr txBox="1"/>
          <p:nvPr>
            <p:ph type="title"/>
          </p:nvPr>
        </p:nvSpPr>
        <p:spPr>
          <a:xfrm>
            <a:off x="365873" y="157387"/>
            <a:ext cx="8663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MODERN JAVASCRIPT DEVELOPMENT</a:t>
            </a:r>
            <a:endParaRPr/>
          </a:p>
        </p:txBody>
      </p:sp>
      <p:pic>
        <p:nvPicPr>
          <p:cNvPr id="5857" name="Google Shape;5857;g27a17394344_1_6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8363" y="1614298"/>
            <a:ext cx="1267715" cy="528577"/>
          </a:xfrm>
          <a:prstGeom prst="rect">
            <a:avLst/>
          </a:prstGeom>
          <a:noFill/>
          <a:ln>
            <a:noFill/>
          </a:ln>
        </p:spPr>
      </p:pic>
      <p:sp>
        <p:nvSpPr>
          <p:cNvPr id="5858" name="Google Shape;5858;g27a17394344_1_6224"/>
          <p:cNvSpPr txBox="1"/>
          <p:nvPr/>
        </p:nvSpPr>
        <p:spPr>
          <a:xfrm>
            <a:off x="4261219" y="2323799"/>
            <a:ext cx="1826700" cy="5271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38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9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BUNDLING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9" name="Google Shape;5859;g27a17394344_1_6224"/>
          <p:cNvSpPr txBox="1"/>
          <p:nvPr/>
        </p:nvSpPr>
        <p:spPr>
          <a:xfrm>
            <a:off x="9836511" y="2289964"/>
            <a:ext cx="1826700" cy="9063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99350">
            <a:spAutoFit/>
          </a:bodyPr>
          <a:lstStyle/>
          <a:p>
            <a:pPr indent="-203200" lvl="0" marL="520700" marR="3175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 BUNDLE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0" name="Google Shape;5860;g27a17394344_1_6224"/>
          <p:cNvGrpSpPr/>
          <p:nvPr/>
        </p:nvGrpSpPr>
        <p:grpSpPr>
          <a:xfrm>
            <a:off x="9028735" y="2587213"/>
            <a:ext cx="653683" cy="244130"/>
            <a:chOff x="14889075" y="4266512"/>
            <a:chExt cx="1077973" cy="402589"/>
          </a:xfrm>
        </p:grpSpPr>
        <p:sp>
          <p:nvSpPr>
            <p:cNvPr id="5861" name="Google Shape;5861;g27a17394344_1_6224"/>
            <p:cNvSpPr/>
            <p:nvPr/>
          </p:nvSpPr>
          <p:spPr>
            <a:xfrm>
              <a:off x="14889075" y="4467553"/>
              <a:ext cx="728344" cy="0"/>
            </a:xfrm>
            <a:custGeom>
              <a:rect b="b" l="l" r="r" t="t"/>
              <a:pathLst>
                <a:path extrusionOk="0" h="120000" w="728344">
                  <a:moveTo>
                    <a:pt x="0" y="0"/>
                  </a:moveTo>
                  <a:lnTo>
                    <a:pt x="675375" y="0"/>
                  </a:lnTo>
                  <a:lnTo>
                    <a:pt x="727730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62" name="Google Shape;5862;g27a17394344_1_6224"/>
            <p:cNvSpPr/>
            <p:nvPr/>
          </p:nvSpPr>
          <p:spPr>
            <a:xfrm>
              <a:off x="15564458" y="4266512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863" name="Google Shape;5863;g27a17394344_1_6224"/>
          <p:cNvGrpSpPr/>
          <p:nvPr/>
        </p:nvGrpSpPr>
        <p:grpSpPr>
          <a:xfrm>
            <a:off x="6241293" y="2587213"/>
            <a:ext cx="653680" cy="244130"/>
            <a:chOff x="10292370" y="4266512"/>
            <a:chExt cx="1077969" cy="402589"/>
          </a:xfrm>
        </p:grpSpPr>
        <p:sp>
          <p:nvSpPr>
            <p:cNvPr id="5864" name="Google Shape;5864;g27a17394344_1_6224"/>
            <p:cNvSpPr/>
            <p:nvPr/>
          </p:nvSpPr>
          <p:spPr>
            <a:xfrm>
              <a:off x="10292370" y="4467553"/>
              <a:ext cx="728345" cy="0"/>
            </a:xfrm>
            <a:custGeom>
              <a:rect b="b" l="l" r="r" t="t"/>
              <a:pathLst>
                <a:path extrusionOk="0" h="120000" w="728345">
                  <a:moveTo>
                    <a:pt x="0" y="0"/>
                  </a:moveTo>
                  <a:lnTo>
                    <a:pt x="675375" y="0"/>
                  </a:lnTo>
                  <a:lnTo>
                    <a:pt x="727730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65" name="Google Shape;5865;g27a17394344_1_6224"/>
            <p:cNvSpPr/>
            <p:nvPr/>
          </p:nvSpPr>
          <p:spPr>
            <a:xfrm>
              <a:off x="10967749" y="4266512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866" name="Google Shape;5866;g27a17394344_1_6224"/>
          <p:cNvSpPr txBox="1"/>
          <p:nvPr/>
        </p:nvSpPr>
        <p:spPr>
          <a:xfrm>
            <a:off x="7048862" y="2323799"/>
            <a:ext cx="1826700" cy="9063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99350">
            <a:spAutoFit/>
          </a:bodyPr>
          <a:lstStyle/>
          <a:p>
            <a:pPr indent="-76200" lvl="0" marL="304800" marR="2159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TRANSPILING/ POLYFILLING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7" name="Google Shape;5867;g27a17394344_1_6224"/>
          <p:cNvSpPr txBox="1"/>
          <p:nvPr/>
        </p:nvSpPr>
        <p:spPr>
          <a:xfrm>
            <a:off x="10071215" y="3871947"/>
            <a:ext cx="1357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8" name="Google Shape;5868;g27a17394344_1_6224"/>
          <p:cNvSpPr txBox="1"/>
          <p:nvPr/>
        </p:nvSpPr>
        <p:spPr>
          <a:xfrm>
            <a:off x="1164505" y="4451112"/>
            <a:ext cx="1529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9" name="Google Shape;5869;g27a17394344_1_6224"/>
          <p:cNvSpPr txBox="1"/>
          <p:nvPr/>
        </p:nvSpPr>
        <p:spPr>
          <a:xfrm>
            <a:off x="1015767" y="1454785"/>
            <a:ext cx="1826700" cy="5271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38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0" name="Google Shape;5870;g27a17394344_1_6224"/>
          <p:cNvSpPr txBox="1"/>
          <p:nvPr/>
        </p:nvSpPr>
        <p:spPr>
          <a:xfrm>
            <a:off x="1015767" y="3243610"/>
            <a:ext cx="1826700" cy="11859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99350">
            <a:spAutoFit/>
          </a:bodyPr>
          <a:lstStyle/>
          <a:p>
            <a:pPr indent="-101600" lvl="0" marL="469900" marR="3683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3RD-PARTY PACKAGE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1" name="Google Shape;5871;g27a17394344_1_6224"/>
          <p:cNvGrpSpPr/>
          <p:nvPr/>
        </p:nvGrpSpPr>
        <p:grpSpPr>
          <a:xfrm>
            <a:off x="3780535" y="3536102"/>
            <a:ext cx="5574957" cy="136516"/>
            <a:chOff x="6234392" y="5831302"/>
            <a:chExt cx="9193530" cy="225125"/>
          </a:xfrm>
        </p:grpSpPr>
        <p:sp>
          <p:nvSpPr>
            <p:cNvPr id="5872" name="Google Shape;5872;g27a17394344_1_6224"/>
            <p:cNvSpPr/>
            <p:nvPr/>
          </p:nvSpPr>
          <p:spPr>
            <a:xfrm>
              <a:off x="6234392" y="6056427"/>
              <a:ext cx="9193530" cy="0"/>
            </a:xfrm>
            <a:custGeom>
              <a:rect b="b" l="l" r="r" t="t"/>
              <a:pathLst>
                <a:path extrusionOk="0" h="120000" w="9193530">
                  <a:moveTo>
                    <a:pt x="919342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73" name="Google Shape;5873;g27a17394344_1_6224"/>
            <p:cNvSpPr/>
            <p:nvPr/>
          </p:nvSpPr>
          <p:spPr>
            <a:xfrm>
              <a:off x="6271037" y="5831302"/>
              <a:ext cx="0" cy="188595"/>
            </a:xfrm>
            <a:custGeom>
              <a:rect b="b" l="l" r="r" t="t"/>
              <a:pathLst>
                <a:path extrusionOk="0" h="188595" w="120000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74" name="Google Shape;5874;g27a17394344_1_6224"/>
            <p:cNvSpPr/>
            <p:nvPr/>
          </p:nvSpPr>
          <p:spPr>
            <a:xfrm>
              <a:off x="15391165" y="5831302"/>
              <a:ext cx="0" cy="188595"/>
            </a:xfrm>
            <a:custGeom>
              <a:rect b="b" l="l" r="r" t="t"/>
              <a:pathLst>
                <a:path extrusionOk="0" h="188595" w="120000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875" name="Google Shape;5875;g27a17394344_1_6224"/>
          <p:cNvSpPr txBox="1"/>
          <p:nvPr/>
        </p:nvSpPr>
        <p:spPr>
          <a:xfrm>
            <a:off x="5746273" y="3871947"/>
            <a:ext cx="1644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BUILD PROCESS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6" name="Google Shape;5876;g27a17394344_1_6224"/>
          <p:cNvGrpSpPr/>
          <p:nvPr/>
        </p:nvGrpSpPr>
        <p:grpSpPr>
          <a:xfrm>
            <a:off x="8657769" y="1435873"/>
            <a:ext cx="807825" cy="737437"/>
            <a:chOff x="14277323" y="2367864"/>
            <a:chExt cx="1332166" cy="1216090"/>
          </a:xfrm>
        </p:grpSpPr>
        <p:sp>
          <p:nvSpPr>
            <p:cNvPr id="5877" name="Google Shape;5877;g27a17394344_1_6224"/>
            <p:cNvSpPr/>
            <p:nvPr/>
          </p:nvSpPr>
          <p:spPr>
            <a:xfrm>
              <a:off x="14355364" y="2367864"/>
              <a:ext cx="1254125" cy="1068070"/>
            </a:xfrm>
            <a:custGeom>
              <a:rect b="b" l="l" r="r" t="t"/>
              <a:pathLst>
                <a:path extrusionOk="0" h="1068070" w="1254125">
                  <a:moveTo>
                    <a:pt x="0" y="1067444"/>
                  </a:moveTo>
                  <a:lnTo>
                    <a:pt x="23986" y="997847"/>
                  </a:lnTo>
                  <a:lnTo>
                    <a:pt x="42829" y="949452"/>
                  </a:lnTo>
                  <a:lnTo>
                    <a:pt x="62629" y="902227"/>
                  </a:lnTo>
                  <a:lnTo>
                    <a:pt x="83388" y="856171"/>
                  </a:lnTo>
                  <a:lnTo>
                    <a:pt x="105106" y="811286"/>
                  </a:lnTo>
                  <a:lnTo>
                    <a:pt x="127782" y="767570"/>
                  </a:lnTo>
                  <a:lnTo>
                    <a:pt x="151417" y="725024"/>
                  </a:lnTo>
                  <a:lnTo>
                    <a:pt x="176010" y="683647"/>
                  </a:lnTo>
                  <a:lnTo>
                    <a:pt x="201562" y="643440"/>
                  </a:lnTo>
                  <a:lnTo>
                    <a:pt x="228072" y="604403"/>
                  </a:lnTo>
                  <a:lnTo>
                    <a:pt x="255541" y="566536"/>
                  </a:lnTo>
                  <a:lnTo>
                    <a:pt x="283968" y="529839"/>
                  </a:lnTo>
                  <a:lnTo>
                    <a:pt x="313354" y="494311"/>
                  </a:lnTo>
                  <a:lnTo>
                    <a:pt x="343698" y="459953"/>
                  </a:lnTo>
                  <a:lnTo>
                    <a:pt x="375000" y="426764"/>
                  </a:lnTo>
                  <a:lnTo>
                    <a:pt x="407262" y="394745"/>
                  </a:lnTo>
                  <a:lnTo>
                    <a:pt x="440481" y="363896"/>
                  </a:lnTo>
                  <a:lnTo>
                    <a:pt x="474660" y="334217"/>
                  </a:lnTo>
                  <a:lnTo>
                    <a:pt x="509796" y="305707"/>
                  </a:lnTo>
                  <a:lnTo>
                    <a:pt x="545891" y="278367"/>
                  </a:lnTo>
                  <a:lnTo>
                    <a:pt x="582945" y="252197"/>
                  </a:lnTo>
                  <a:lnTo>
                    <a:pt x="620957" y="227196"/>
                  </a:lnTo>
                  <a:lnTo>
                    <a:pt x="659928" y="203365"/>
                  </a:lnTo>
                  <a:lnTo>
                    <a:pt x="699857" y="180704"/>
                  </a:lnTo>
                  <a:lnTo>
                    <a:pt x="740745" y="159212"/>
                  </a:lnTo>
                  <a:lnTo>
                    <a:pt x="782592" y="138890"/>
                  </a:lnTo>
                  <a:lnTo>
                    <a:pt x="825396" y="119738"/>
                  </a:lnTo>
                  <a:lnTo>
                    <a:pt x="869160" y="101755"/>
                  </a:lnTo>
                  <a:lnTo>
                    <a:pt x="913882" y="84942"/>
                  </a:lnTo>
                  <a:lnTo>
                    <a:pt x="959562" y="69298"/>
                  </a:lnTo>
                  <a:lnTo>
                    <a:pt x="1006201" y="54824"/>
                  </a:lnTo>
                  <a:lnTo>
                    <a:pt x="1053798" y="41520"/>
                  </a:lnTo>
                  <a:lnTo>
                    <a:pt x="1102354" y="29386"/>
                  </a:lnTo>
                  <a:lnTo>
                    <a:pt x="1151869" y="18421"/>
                  </a:lnTo>
                  <a:lnTo>
                    <a:pt x="1202342" y="8625"/>
                  </a:lnTo>
                  <a:lnTo>
                    <a:pt x="1253774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78" name="Google Shape;5878;g27a17394344_1_6224"/>
            <p:cNvSpPr/>
            <p:nvPr/>
          </p:nvSpPr>
          <p:spPr>
            <a:xfrm>
              <a:off x="14277323" y="3389644"/>
              <a:ext cx="168275" cy="194310"/>
            </a:xfrm>
            <a:custGeom>
              <a:rect b="b" l="l" r="r" t="t"/>
              <a:pathLst>
                <a:path extrusionOk="0" h="194310" w="168275">
                  <a:moveTo>
                    <a:pt x="0" y="0"/>
                  </a:moveTo>
                  <a:lnTo>
                    <a:pt x="32878" y="193908"/>
                  </a:lnTo>
                  <a:lnTo>
                    <a:pt x="168277" y="51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879" name="Google Shape;5879;g27a17394344_1_6224"/>
          <p:cNvSpPr txBox="1"/>
          <p:nvPr/>
        </p:nvSpPr>
        <p:spPr>
          <a:xfrm>
            <a:off x="9630144" y="1188019"/>
            <a:ext cx="17340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Convert modern JavaScript back to ES5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80" name="Google Shape;5880;g27a17394344_1_6224"/>
          <p:cNvGrpSpPr/>
          <p:nvPr/>
        </p:nvGrpSpPr>
        <p:grpSpPr>
          <a:xfrm>
            <a:off x="4704508" y="1435873"/>
            <a:ext cx="807821" cy="737437"/>
            <a:chOff x="7758094" y="2367864"/>
            <a:chExt cx="1332159" cy="1216090"/>
          </a:xfrm>
        </p:grpSpPr>
        <p:sp>
          <p:nvSpPr>
            <p:cNvPr id="5881" name="Google Shape;5881;g27a17394344_1_6224"/>
            <p:cNvSpPr/>
            <p:nvPr/>
          </p:nvSpPr>
          <p:spPr>
            <a:xfrm>
              <a:off x="7836128" y="2367864"/>
              <a:ext cx="1254125" cy="1068070"/>
            </a:xfrm>
            <a:custGeom>
              <a:rect b="b" l="l" r="r" t="t"/>
              <a:pathLst>
                <a:path extrusionOk="0" h="1068070" w="1254125">
                  <a:moveTo>
                    <a:pt x="0" y="1067444"/>
                  </a:moveTo>
                  <a:lnTo>
                    <a:pt x="23986" y="997847"/>
                  </a:lnTo>
                  <a:lnTo>
                    <a:pt x="42829" y="949452"/>
                  </a:lnTo>
                  <a:lnTo>
                    <a:pt x="62629" y="902227"/>
                  </a:lnTo>
                  <a:lnTo>
                    <a:pt x="83388" y="856171"/>
                  </a:lnTo>
                  <a:lnTo>
                    <a:pt x="105106" y="811286"/>
                  </a:lnTo>
                  <a:lnTo>
                    <a:pt x="127782" y="767570"/>
                  </a:lnTo>
                  <a:lnTo>
                    <a:pt x="151417" y="725024"/>
                  </a:lnTo>
                  <a:lnTo>
                    <a:pt x="176010" y="683647"/>
                  </a:lnTo>
                  <a:lnTo>
                    <a:pt x="201562" y="643440"/>
                  </a:lnTo>
                  <a:lnTo>
                    <a:pt x="228072" y="604403"/>
                  </a:lnTo>
                  <a:lnTo>
                    <a:pt x="255541" y="566536"/>
                  </a:lnTo>
                  <a:lnTo>
                    <a:pt x="283968" y="529839"/>
                  </a:lnTo>
                  <a:lnTo>
                    <a:pt x="313354" y="494311"/>
                  </a:lnTo>
                  <a:lnTo>
                    <a:pt x="343698" y="459953"/>
                  </a:lnTo>
                  <a:lnTo>
                    <a:pt x="375000" y="426764"/>
                  </a:lnTo>
                  <a:lnTo>
                    <a:pt x="407262" y="394745"/>
                  </a:lnTo>
                  <a:lnTo>
                    <a:pt x="440481" y="363896"/>
                  </a:lnTo>
                  <a:lnTo>
                    <a:pt x="474660" y="334217"/>
                  </a:lnTo>
                  <a:lnTo>
                    <a:pt x="509796" y="305707"/>
                  </a:lnTo>
                  <a:lnTo>
                    <a:pt x="545891" y="278367"/>
                  </a:lnTo>
                  <a:lnTo>
                    <a:pt x="582945" y="252197"/>
                  </a:lnTo>
                  <a:lnTo>
                    <a:pt x="620957" y="227196"/>
                  </a:lnTo>
                  <a:lnTo>
                    <a:pt x="659928" y="203365"/>
                  </a:lnTo>
                  <a:lnTo>
                    <a:pt x="699857" y="180704"/>
                  </a:lnTo>
                  <a:lnTo>
                    <a:pt x="740745" y="159212"/>
                  </a:lnTo>
                  <a:lnTo>
                    <a:pt x="782592" y="138890"/>
                  </a:lnTo>
                  <a:lnTo>
                    <a:pt x="825396" y="119738"/>
                  </a:lnTo>
                  <a:lnTo>
                    <a:pt x="869160" y="101755"/>
                  </a:lnTo>
                  <a:lnTo>
                    <a:pt x="913882" y="84942"/>
                  </a:lnTo>
                  <a:lnTo>
                    <a:pt x="959562" y="69298"/>
                  </a:lnTo>
                  <a:lnTo>
                    <a:pt x="1006201" y="54824"/>
                  </a:lnTo>
                  <a:lnTo>
                    <a:pt x="1053798" y="41520"/>
                  </a:lnTo>
                  <a:lnTo>
                    <a:pt x="1102354" y="29386"/>
                  </a:lnTo>
                  <a:lnTo>
                    <a:pt x="1151869" y="18421"/>
                  </a:lnTo>
                  <a:lnTo>
                    <a:pt x="1202342" y="8625"/>
                  </a:lnTo>
                  <a:lnTo>
                    <a:pt x="1253774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82" name="Google Shape;5882;g27a17394344_1_6224"/>
            <p:cNvSpPr/>
            <p:nvPr/>
          </p:nvSpPr>
          <p:spPr>
            <a:xfrm>
              <a:off x="7758094" y="3389644"/>
              <a:ext cx="168275" cy="194310"/>
            </a:xfrm>
            <a:custGeom>
              <a:rect b="b" l="l" r="r" t="t"/>
              <a:pathLst>
                <a:path extrusionOk="0" h="194310" w="168275">
                  <a:moveTo>
                    <a:pt x="0" y="0"/>
                  </a:moveTo>
                  <a:lnTo>
                    <a:pt x="32871" y="193908"/>
                  </a:lnTo>
                  <a:lnTo>
                    <a:pt x="168274" y="51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883" name="Google Shape;5883;g27a17394344_1_6224"/>
          <p:cNvSpPr txBox="1"/>
          <p:nvPr/>
        </p:nvSpPr>
        <p:spPr>
          <a:xfrm>
            <a:off x="5676600" y="1188019"/>
            <a:ext cx="1235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Join all modules into one file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4" name="Google Shape;5884;g27a17394344_1_62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27736" y="5406926"/>
            <a:ext cx="165088" cy="1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5" name="Google Shape;5885;g27a17394344_1_62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27736" y="5978386"/>
            <a:ext cx="165088" cy="165088"/>
          </a:xfrm>
          <a:prstGeom prst="rect">
            <a:avLst/>
          </a:prstGeom>
          <a:noFill/>
          <a:ln>
            <a:noFill/>
          </a:ln>
        </p:spPr>
      </p:pic>
      <p:sp>
        <p:nvSpPr>
          <p:cNvPr id="5886" name="Google Shape;5886;g27a17394344_1_6224"/>
          <p:cNvSpPr txBox="1"/>
          <p:nvPr/>
        </p:nvSpPr>
        <p:spPr>
          <a:xfrm>
            <a:off x="7124834" y="5364929"/>
            <a:ext cx="40590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Contains open-source packages to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include 3rd-party code in our own code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(e.g React, jQuery, Leaflet, etc.)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406400" rtl="0" algn="l">
              <a:lnSpc>
                <a:spcPct val="1093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Contains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development tools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that help build our applications (e.g. live-server, Parcel, Babel, etc.)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87" name="Google Shape;5887;g27a17394344_1_6224"/>
          <p:cNvGrpSpPr/>
          <p:nvPr/>
        </p:nvGrpSpPr>
        <p:grpSpPr>
          <a:xfrm>
            <a:off x="2632502" y="4093182"/>
            <a:ext cx="1003307" cy="1441774"/>
            <a:chOff x="4341197" y="6749970"/>
            <a:chExt cx="1654530" cy="2377596"/>
          </a:xfrm>
        </p:grpSpPr>
        <p:sp>
          <p:nvSpPr>
            <p:cNvPr id="5888" name="Google Shape;5888;g27a17394344_1_6224"/>
            <p:cNvSpPr/>
            <p:nvPr/>
          </p:nvSpPr>
          <p:spPr>
            <a:xfrm>
              <a:off x="4424102" y="6902526"/>
              <a:ext cx="1571625" cy="2225040"/>
            </a:xfrm>
            <a:custGeom>
              <a:rect b="b" l="l" r="r" t="t"/>
              <a:pathLst>
                <a:path extrusionOk="0" h="2225040" w="1571625">
                  <a:moveTo>
                    <a:pt x="0" y="0"/>
                  </a:moveTo>
                  <a:lnTo>
                    <a:pt x="14167" y="70986"/>
                  </a:lnTo>
                  <a:lnTo>
                    <a:pt x="25260" y="120938"/>
                  </a:lnTo>
                  <a:lnTo>
                    <a:pt x="36962" y="170473"/>
                  </a:lnTo>
                  <a:lnTo>
                    <a:pt x="49271" y="219590"/>
                  </a:lnTo>
                  <a:lnTo>
                    <a:pt x="62187" y="268289"/>
                  </a:lnTo>
                  <a:lnTo>
                    <a:pt x="75711" y="316570"/>
                  </a:lnTo>
                  <a:lnTo>
                    <a:pt x="89842" y="364433"/>
                  </a:lnTo>
                  <a:lnTo>
                    <a:pt x="104581" y="411878"/>
                  </a:lnTo>
                  <a:lnTo>
                    <a:pt x="119928" y="458906"/>
                  </a:lnTo>
                  <a:lnTo>
                    <a:pt x="135882" y="505515"/>
                  </a:lnTo>
                  <a:lnTo>
                    <a:pt x="152443" y="551707"/>
                  </a:lnTo>
                  <a:lnTo>
                    <a:pt x="169612" y="597480"/>
                  </a:lnTo>
                  <a:lnTo>
                    <a:pt x="187389" y="642836"/>
                  </a:lnTo>
                  <a:lnTo>
                    <a:pt x="205773" y="687774"/>
                  </a:lnTo>
                  <a:lnTo>
                    <a:pt x="224765" y="732293"/>
                  </a:lnTo>
                  <a:lnTo>
                    <a:pt x="244364" y="776395"/>
                  </a:lnTo>
                  <a:lnTo>
                    <a:pt x="264570" y="820080"/>
                  </a:lnTo>
                  <a:lnTo>
                    <a:pt x="285385" y="863346"/>
                  </a:lnTo>
                  <a:lnTo>
                    <a:pt x="306806" y="906194"/>
                  </a:lnTo>
                  <a:lnTo>
                    <a:pt x="328836" y="948624"/>
                  </a:lnTo>
                  <a:lnTo>
                    <a:pt x="351472" y="990637"/>
                  </a:lnTo>
                  <a:lnTo>
                    <a:pt x="374717" y="1032231"/>
                  </a:lnTo>
                  <a:lnTo>
                    <a:pt x="398569" y="1073408"/>
                  </a:lnTo>
                  <a:lnTo>
                    <a:pt x="423028" y="1114167"/>
                  </a:lnTo>
                  <a:lnTo>
                    <a:pt x="448095" y="1154508"/>
                  </a:lnTo>
                  <a:lnTo>
                    <a:pt x="473769" y="1194431"/>
                  </a:lnTo>
                  <a:lnTo>
                    <a:pt x="500051" y="1233936"/>
                  </a:lnTo>
                  <a:lnTo>
                    <a:pt x="526941" y="1273023"/>
                  </a:lnTo>
                  <a:lnTo>
                    <a:pt x="554438" y="1311692"/>
                  </a:lnTo>
                  <a:lnTo>
                    <a:pt x="582542" y="1349944"/>
                  </a:lnTo>
                  <a:lnTo>
                    <a:pt x="611254" y="1387777"/>
                  </a:lnTo>
                  <a:lnTo>
                    <a:pt x="640574" y="1425193"/>
                  </a:lnTo>
                  <a:lnTo>
                    <a:pt x="670501" y="1462190"/>
                  </a:lnTo>
                  <a:lnTo>
                    <a:pt x="701036" y="1498770"/>
                  </a:lnTo>
                  <a:lnTo>
                    <a:pt x="732178" y="1534932"/>
                  </a:lnTo>
                  <a:lnTo>
                    <a:pt x="763928" y="1570676"/>
                  </a:lnTo>
                  <a:lnTo>
                    <a:pt x="796285" y="1606002"/>
                  </a:lnTo>
                  <a:lnTo>
                    <a:pt x="829250" y="1640911"/>
                  </a:lnTo>
                  <a:lnTo>
                    <a:pt x="862822" y="1675401"/>
                  </a:lnTo>
                  <a:lnTo>
                    <a:pt x="897002" y="1709473"/>
                  </a:lnTo>
                  <a:lnTo>
                    <a:pt x="931789" y="1743128"/>
                  </a:lnTo>
                  <a:lnTo>
                    <a:pt x="967184" y="1776365"/>
                  </a:lnTo>
                  <a:lnTo>
                    <a:pt x="1003187" y="1809183"/>
                  </a:lnTo>
                  <a:lnTo>
                    <a:pt x="1039797" y="1841584"/>
                  </a:lnTo>
                  <a:lnTo>
                    <a:pt x="1077014" y="1873567"/>
                  </a:lnTo>
                  <a:lnTo>
                    <a:pt x="1114839" y="1905132"/>
                  </a:lnTo>
                  <a:lnTo>
                    <a:pt x="1153272" y="1936280"/>
                  </a:lnTo>
                  <a:lnTo>
                    <a:pt x="1192312" y="1967009"/>
                  </a:lnTo>
                  <a:lnTo>
                    <a:pt x="1231959" y="1997321"/>
                  </a:lnTo>
                  <a:lnTo>
                    <a:pt x="1272214" y="2027214"/>
                  </a:lnTo>
                  <a:lnTo>
                    <a:pt x="1313077" y="2056690"/>
                  </a:lnTo>
                  <a:lnTo>
                    <a:pt x="1354547" y="2085748"/>
                  </a:lnTo>
                  <a:lnTo>
                    <a:pt x="1396625" y="2114388"/>
                  </a:lnTo>
                  <a:lnTo>
                    <a:pt x="1439310" y="2142610"/>
                  </a:lnTo>
                  <a:lnTo>
                    <a:pt x="1482603" y="2170414"/>
                  </a:lnTo>
                  <a:lnTo>
                    <a:pt x="1526503" y="2197800"/>
                  </a:lnTo>
                  <a:lnTo>
                    <a:pt x="1571011" y="222476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89" name="Google Shape;5889;g27a17394344_1_6224"/>
            <p:cNvSpPr/>
            <p:nvPr/>
          </p:nvSpPr>
          <p:spPr>
            <a:xfrm>
              <a:off x="4341197" y="6749970"/>
              <a:ext cx="173354" cy="189229"/>
            </a:xfrm>
            <a:custGeom>
              <a:rect b="b" l="l" r="r" t="t"/>
              <a:pathLst>
                <a:path extrusionOk="0" h="189229" w="173354">
                  <a:moveTo>
                    <a:pt x="55666" y="0"/>
                  </a:moveTo>
                  <a:lnTo>
                    <a:pt x="0" y="188631"/>
                  </a:lnTo>
                  <a:lnTo>
                    <a:pt x="173171" y="157712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890" name="Google Shape;5890;g27a17394344_1_6224"/>
          <p:cNvSpPr txBox="1"/>
          <p:nvPr/>
        </p:nvSpPr>
        <p:spPr>
          <a:xfrm>
            <a:off x="1673870" y="5054720"/>
            <a:ext cx="13656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3rd party modules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1" name="Google Shape;5891;g27a17394344_1_6224"/>
          <p:cNvGrpSpPr/>
          <p:nvPr/>
        </p:nvGrpSpPr>
        <p:grpSpPr>
          <a:xfrm>
            <a:off x="4661778" y="4977661"/>
            <a:ext cx="1447221" cy="562774"/>
            <a:chOff x="7687628" y="8208544"/>
            <a:chExt cx="2386578" cy="928057"/>
          </a:xfrm>
        </p:grpSpPr>
        <p:sp>
          <p:nvSpPr>
            <p:cNvPr id="5892" name="Google Shape;5892;g27a17394344_1_6224"/>
            <p:cNvSpPr/>
            <p:nvPr/>
          </p:nvSpPr>
          <p:spPr>
            <a:xfrm>
              <a:off x="7687628" y="8292051"/>
              <a:ext cx="2256154" cy="844550"/>
            </a:xfrm>
            <a:custGeom>
              <a:rect b="b" l="l" r="r" t="t"/>
              <a:pathLst>
                <a:path extrusionOk="0" h="844550" w="2256154">
                  <a:moveTo>
                    <a:pt x="2256034" y="0"/>
                  </a:moveTo>
                  <a:lnTo>
                    <a:pt x="2193149" y="39183"/>
                  </a:lnTo>
                  <a:lnTo>
                    <a:pt x="2147845" y="66632"/>
                  </a:lnTo>
                  <a:lnTo>
                    <a:pt x="2102482" y="93632"/>
                  </a:lnTo>
                  <a:lnTo>
                    <a:pt x="2057061" y="120184"/>
                  </a:lnTo>
                  <a:lnTo>
                    <a:pt x="2011580" y="146286"/>
                  </a:lnTo>
                  <a:lnTo>
                    <a:pt x="1966041" y="171940"/>
                  </a:lnTo>
                  <a:lnTo>
                    <a:pt x="1920442" y="197145"/>
                  </a:lnTo>
                  <a:lnTo>
                    <a:pt x="1874784" y="221900"/>
                  </a:lnTo>
                  <a:lnTo>
                    <a:pt x="1829068" y="246207"/>
                  </a:lnTo>
                  <a:lnTo>
                    <a:pt x="1783292" y="270065"/>
                  </a:lnTo>
                  <a:lnTo>
                    <a:pt x="1737457" y="293474"/>
                  </a:lnTo>
                  <a:lnTo>
                    <a:pt x="1691563" y="316434"/>
                  </a:lnTo>
                  <a:lnTo>
                    <a:pt x="1645610" y="338945"/>
                  </a:lnTo>
                  <a:lnTo>
                    <a:pt x="1599598" y="361007"/>
                  </a:lnTo>
                  <a:lnTo>
                    <a:pt x="1553527" y="382621"/>
                  </a:lnTo>
                  <a:lnTo>
                    <a:pt x="1507397" y="403785"/>
                  </a:lnTo>
                  <a:lnTo>
                    <a:pt x="1461207" y="424501"/>
                  </a:lnTo>
                  <a:lnTo>
                    <a:pt x="1414959" y="444767"/>
                  </a:lnTo>
                  <a:lnTo>
                    <a:pt x="1368652" y="464585"/>
                  </a:lnTo>
                  <a:lnTo>
                    <a:pt x="1322285" y="483954"/>
                  </a:lnTo>
                  <a:lnTo>
                    <a:pt x="1275859" y="502874"/>
                  </a:lnTo>
                  <a:lnTo>
                    <a:pt x="1229374" y="521345"/>
                  </a:lnTo>
                  <a:lnTo>
                    <a:pt x="1182831" y="539367"/>
                  </a:lnTo>
                  <a:lnTo>
                    <a:pt x="1136227" y="556940"/>
                  </a:lnTo>
                  <a:lnTo>
                    <a:pt x="1089565" y="574064"/>
                  </a:lnTo>
                  <a:lnTo>
                    <a:pt x="1042844" y="590740"/>
                  </a:lnTo>
                  <a:lnTo>
                    <a:pt x="996063" y="606966"/>
                  </a:lnTo>
                  <a:lnTo>
                    <a:pt x="949224" y="622744"/>
                  </a:lnTo>
                  <a:lnTo>
                    <a:pt x="902325" y="638073"/>
                  </a:lnTo>
                  <a:lnTo>
                    <a:pt x="855367" y="652953"/>
                  </a:lnTo>
                  <a:lnTo>
                    <a:pt x="808350" y="667384"/>
                  </a:lnTo>
                  <a:lnTo>
                    <a:pt x="761273" y="681367"/>
                  </a:lnTo>
                  <a:lnTo>
                    <a:pt x="714138" y="694900"/>
                  </a:lnTo>
                  <a:lnTo>
                    <a:pt x="666943" y="707985"/>
                  </a:lnTo>
                  <a:lnTo>
                    <a:pt x="619689" y="720621"/>
                  </a:lnTo>
                  <a:lnTo>
                    <a:pt x="572376" y="732808"/>
                  </a:lnTo>
                  <a:lnTo>
                    <a:pt x="525004" y="744546"/>
                  </a:lnTo>
                  <a:lnTo>
                    <a:pt x="477572" y="755835"/>
                  </a:lnTo>
                  <a:lnTo>
                    <a:pt x="430082" y="766676"/>
                  </a:lnTo>
                  <a:lnTo>
                    <a:pt x="382532" y="777068"/>
                  </a:lnTo>
                  <a:lnTo>
                    <a:pt x="334923" y="787010"/>
                  </a:lnTo>
                  <a:lnTo>
                    <a:pt x="287254" y="796505"/>
                  </a:lnTo>
                  <a:lnTo>
                    <a:pt x="239527" y="805550"/>
                  </a:lnTo>
                  <a:lnTo>
                    <a:pt x="191740" y="814146"/>
                  </a:lnTo>
                  <a:lnTo>
                    <a:pt x="143893" y="822294"/>
                  </a:lnTo>
                  <a:lnTo>
                    <a:pt x="95988" y="829993"/>
                  </a:lnTo>
                  <a:lnTo>
                    <a:pt x="48023" y="837243"/>
                  </a:lnTo>
                  <a:lnTo>
                    <a:pt x="0" y="844044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93" name="Google Shape;5893;g27a17394344_1_6224"/>
            <p:cNvSpPr/>
            <p:nvPr/>
          </p:nvSpPr>
          <p:spPr>
            <a:xfrm>
              <a:off x="9878627" y="8208544"/>
              <a:ext cx="195579" cy="168909"/>
            </a:xfrm>
            <a:custGeom>
              <a:rect b="b" l="l" r="r" t="t"/>
              <a:pathLst>
                <a:path extrusionOk="0" h="168909" w="195579">
                  <a:moveTo>
                    <a:pt x="195581" y="0"/>
                  </a:moveTo>
                  <a:lnTo>
                    <a:pt x="0" y="20697"/>
                  </a:lnTo>
                  <a:lnTo>
                    <a:pt x="94790" y="168883"/>
                  </a:lnTo>
                  <a:lnTo>
                    <a:pt x="19558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894" name="Google Shape;5894;g27a17394344_1_6224"/>
          <p:cNvSpPr txBox="1"/>
          <p:nvPr/>
        </p:nvSpPr>
        <p:spPr>
          <a:xfrm>
            <a:off x="4102993" y="5051044"/>
            <a:ext cx="1406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Development tools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5" name="Google Shape;5895;g27a17394344_1_62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99967" y="4318668"/>
            <a:ext cx="636682" cy="47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6" name="Google Shape;5896;g27a17394344_1_62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2203" y="4284999"/>
            <a:ext cx="1035491" cy="431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7" name="Google Shape;5897;g27a17394344_1_6224"/>
          <p:cNvGrpSpPr/>
          <p:nvPr/>
        </p:nvGrpSpPr>
        <p:grpSpPr>
          <a:xfrm>
            <a:off x="3453848" y="2587213"/>
            <a:ext cx="3011071" cy="3969981"/>
            <a:chOff x="5695660" y="4266512"/>
            <a:chExt cx="4965487" cy="6546803"/>
          </a:xfrm>
        </p:grpSpPr>
        <p:pic>
          <p:nvPicPr>
            <p:cNvPr id="5898" name="Google Shape;5898;g27a17394344_1_62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173207" y="7168908"/>
              <a:ext cx="2487940" cy="778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9" name="Google Shape;5899;g27a17394344_1_6224"/>
            <p:cNvSpPr/>
            <p:nvPr/>
          </p:nvSpPr>
          <p:spPr>
            <a:xfrm>
              <a:off x="5789898" y="10347861"/>
              <a:ext cx="1205229" cy="465454"/>
            </a:xfrm>
            <a:custGeom>
              <a:rect b="b" l="l" r="r" t="t"/>
              <a:pathLst>
                <a:path extrusionOk="0" h="465454" w="1205229">
                  <a:moveTo>
                    <a:pt x="1204952" y="0"/>
                  </a:moveTo>
                  <a:lnTo>
                    <a:pt x="1160638" y="55698"/>
                  </a:lnTo>
                  <a:lnTo>
                    <a:pt x="1127532" y="92588"/>
                  </a:lnTo>
                  <a:lnTo>
                    <a:pt x="1093504" y="127737"/>
                  </a:lnTo>
                  <a:lnTo>
                    <a:pt x="1058553" y="161146"/>
                  </a:lnTo>
                  <a:lnTo>
                    <a:pt x="1022679" y="192815"/>
                  </a:lnTo>
                  <a:lnTo>
                    <a:pt x="985883" y="222744"/>
                  </a:lnTo>
                  <a:lnTo>
                    <a:pt x="948164" y="250933"/>
                  </a:lnTo>
                  <a:lnTo>
                    <a:pt x="909522" y="277382"/>
                  </a:lnTo>
                  <a:lnTo>
                    <a:pt x="869957" y="302091"/>
                  </a:lnTo>
                  <a:lnTo>
                    <a:pt x="829470" y="325059"/>
                  </a:lnTo>
                  <a:lnTo>
                    <a:pt x="788060" y="346288"/>
                  </a:lnTo>
                  <a:lnTo>
                    <a:pt x="745727" y="365777"/>
                  </a:lnTo>
                  <a:lnTo>
                    <a:pt x="702471" y="383526"/>
                  </a:lnTo>
                  <a:lnTo>
                    <a:pt x="658293" y="399535"/>
                  </a:lnTo>
                  <a:lnTo>
                    <a:pt x="613192" y="413804"/>
                  </a:lnTo>
                  <a:lnTo>
                    <a:pt x="567168" y="426333"/>
                  </a:lnTo>
                  <a:lnTo>
                    <a:pt x="520221" y="437122"/>
                  </a:lnTo>
                  <a:lnTo>
                    <a:pt x="472351" y="446171"/>
                  </a:lnTo>
                  <a:lnTo>
                    <a:pt x="423559" y="453480"/>
                  </a:lnTo>
                  <a:lnTo>
                    <a:pt x="373844" y="459049"/>
                  </a:lnTo>
                  <a:lnTo>
                    <a:pt x="323206" y="462879"/>
                  </a:lnTo>
                  <a:lnTo>
                    <a:pt x="271645" y="464968"/>
                  </a:lnTo>
                  <a:lnTo>
                    <a:pt x="219162" y="465317"/>
                  </a:lnTo>
                  <a:lnTo>
                    <a:pt x="165755" y="463927"/>
                  </a:lnTo>
                  <a:lnTo>
                    <a:pt x="111426" y="460796"/>
                  </a:lnTo>
                  <a:lnTo>
                    <a:pt x="56174" y="455926"/>
                  </a:lnTo>
                  <a:lnTo>
                    <a:pt x="0" y="44931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00" name="Google Shape;5900;g27a17394344_1_6224"/>
            <p:cNvSpPr/>
            <p:nvPr/>
          </p:nvSpPr>
          <p:spPr>
            <a:xfrm>
              <a:off x="6911025" y="10221545"/>
              <a:ext cx="173990" cy="194945"/>
            </a:xfrm>
            <a:custGeom>
              <a:rect b="b" l="l" r="r" t="t"/>
              <a:pathLst>
                <a:path extrusionOk="0" h="194945" w="173990">
                  <a:moveTo>
                    <a:pt x="173599" y="0"/>
                  </a:moveTo>
                  <a:lnTo>
                    <a:pt x="0" y="92432"/>
                  </a:lnTo>
                  <a:lnTo>
                    <a:pt x="143386" y="194339"/>
                  </a:lnTo>
                  <a:lnTo>
                    <a:pt x="17359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01" name="Google Shape;5901;g27a17394344_1_6224"/>
            <p:cNvSpPr/>
            <p:nvPr/>
          </p:nvSpPr>
          <p:spPr>
            <a:xfrm>
              <a:off x="5695660" y="4467553"/>
              <a:ext cx="728345" cy="0"/>
            </a:xfrm>
            <a:custGeom>
              <a:rect b="b" l="l" r="r" t="t"/>
              <a:pathLst>
                <a:path extrusionOk="0" h="120000" w="728345">
                  <a:moveTo>
                    <a:pt x="0" y="0"/>
                  </a:moveTo>
                  <a:lnTo>
                    <a:pt x="675375" y="0"/>
                  </a:lnTo>
                  <a:lnTo>
                    <a:pt x="727730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02" name="Google Shape;5902;g27a17394344_1_6224"/>
            <p:cNvSpPr/>
            <p:nvPr/>
          </p:nvSpPr>
          <p:spPr>
            <a:xfrm>
              <a:off x="6371036" y="4266512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903" name="Google Shape;5903;g27a17394344_1_6224"/>
          <p:cNvSpPr txBox="1"/>
          <p:nvPr/>
        </p:nvSpPr>
        <p:spPr>
          <a:xfrm>
            <a:off x="6572955" y="4485282"/>
            <a:ext cx="149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4" name="Google Shape;5904;g27a17394344_1_6224"/>
          <p:cNvSpPr txBox="1"/>
          <p:nvPr/>
        </p:nvSpPr>
        <p:spPr>
          <a:xfrm>
            <a:off x="1015767" y="2349197"/>
            <a:ext cx="1826700" cy="5271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38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5" name="Google Shape;5905;g27a17394344_1_6224"/>
          <p:cNvSpPr txBox="1"/>
          <p:nvPr/>
        </p:nvSpPr>
        <p:spPr>
          <a:xfrm>
            <a:off x="1234995" y="6430125"/>
            <a:ext cx="21720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Both repository and software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9" name="Shape 5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0" name="Google Shape;5910;g27a17394344_1_6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5911" name="Google Shape;5911;g27a17394344_1_6332"/>
          <p:cNvSpPr txBox="1"/>
          <p:nvPr/>
        </p:nvSpPr>
        <p:spPr>
          <a:xfrm>
            <a:off x="6511899" y="1526583"/>
            <a:ext cx="54222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MODERN JAVASCRIPT DEVELOPMENT: MODULES AND TOOLING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366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AN OVERVIEW OF MODULES IN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2" name="Google Shape;5912;g27a17394344_1_63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3" name="Google Shape;5913;g27a17394344_1_63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7" name="Shape 5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8" name="Google Shape;5918;g27a17394344_1_6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5919" name="Google Shape;5919;g27a17394344_1_6339"/>
          <p:cNvSpPr txBox="1"/>
          <p:nvPr>
            <p:ph type="title"/>
          </p:nvPr>
        </p:nvSpPr>
        <p:spPr>
          <a:xfrm>
            <a:off x="365873" y="157387"/>
            <a:ext cx="6561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OVERVIEW	OF MODULES</a:t>
            </a:r>
            <a:endParaRPr/>
          </a:p>
        </p:txBody>
      </p:sp>
      <p:grpSp>
        <p:nvGrpSpPr>
          <p:cNvPr id="5920" name="Google Shape;5920;g27a17394344_1_6339"/>
          <p:cNvGrpSpPr/>
          <p:nvPr/>
        </p:nvGrpSpPr>
        <p:grpSpPr>
          <a:xfrm>
            <a:off x="881357" y="1583027"/>
            <a:ext cx="4767092" cy="2225285"/>
            <a:chOff x="1453425" y="2610532"/>
            <a:chExt cx="7861300" cy="3669665"/>
          </a:xfrm>
        </p:grpSpPr>
        <p:sp>
          <p:nvSpPr>
            <p:cNvPr id="5921" name="Google Shape;5921;g27a17394344_1_6339"/>
            <p:cNvSpPr/>
            <p:nvPr/>
          </p:nvSpPr>
          <p:spPr>
            <a:xfrm>
              <a:off x="1453425" y="2610532"/>
              <a:ext cx="7861300" cy="3669665"/>
            </a:xfrm>
            <a:custGeom>
              <a:rect b="b" l="l" r="r" t="t"/>
              <a:pathLst>
                <a:path extrusionOk="0" h="3669665" w="7861300">
                  <a:moveTo>
                    <a:pt x="7860859" y="0"/>
                  </a:moveTo>
                  <a:lnTo>
                    <a:pt x="0" y="0"/>
                  </a:lnTo>
                  <a:lnTo>
                    <a:pt x="0" y="3669281"/>
                  </a:lnTo>
                  <a:lnTo>
                    <a:pt x="7860859" y="3669281"/>
                  </a:lnTo>
                  <a:lnTo>
                    <a:pt x="786085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922" name="Google Shape;5922;g27a17394344_1_63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92667" y="3521379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3" name="Google Shape;5923;g27a17394344_1_6339"/>
          <p:cNvSpPr txBox="1"/>
          <p:nvPr/>
        </p:nvSpPr>
        <p:spPr>
          <a:xfrm>
            <a:off x="1760815" y="2066361"/>
            <a:ext cx="32238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Reusable piece of code that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encapsulates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implementation details;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4" name="Google Shape;5924;g27a17394344_1_6339"/>
          <p:cNvGrpSpPr/>
          <p:nvPr/>
        </p:nvGrpSpPr>
        <p:grpSpPr>
          <a:xfrm>
            <a:off x="0" y="735086"/>
            <a:ext cx="2667778" cy="2326042"/>
            <a:chOff x="0" y="1212213"/>
            <a:chExt cx="4399370" cy="3835821"/>
          </a:xfrm>
        </p:grpSpPr>
        <p:pic>
          <p:nvPicPr>
            <p:cNvPr id="5925" name="Google Shape;5925;g27a17394344_1_63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92667" y="4733908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6" name="Google Shape;5926;g27a17394344_1_63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212213"/>
              <a:ext cx="4399370" cy="3199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7" name="Google Shape;5927;g27a17394344_1_63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08392" y="1799871"/>
              <a:ext cx="2741876" cy="15015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8" name="Google Shape;5928;g27a17394344_1_6339"/>
          <p:cNvSpPr txBox="1"/>
          <p:nvPr/>
        </p:nvSpPr>
        <p:spPr>
          <a:xfrm>
            <a:off x="1760815" y="2801640"/>
            <a:ext cx="3322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Usually a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standalone file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but it doesn’t have to be.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9" name="Google Shape;5929;g27a17394344_1_6339"/>
          <p:cNvSpPr txBox="1"/>
          <p:nvPr/>
        </p:nvSpPr>
        <p:spPr>
          <a:xfrm rot="-599904">
            <a:off x="881063" y="1292047"/>
            <a:ext cx="1871321" cy="38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MODULE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0" name="Google Shape;5930;g27a17394344_1_6339"/>
          <p:cNvSpPr/>
          <p:nvPr/>
        </p:nvSpPr>
        <p:spPr>
          <a:xfrm>
            <a:off x="4284942" y="4564018"/>
            <a:ext cx="3628481" cy="1958516"/>
          </a:xfrm>
          <a:custGeom>
            <a:rect b="b" l="l" r="r" t="t"/>
            <a:pathLst>
              <a:path extrusionOk="0" h="3223895" w="5972809">
                <a:moveTo>
                  <a:pt x="5972718" y="0"/>
                </a:moveTo>
                <a:lnTo>
                  <a:pt x="0" y="0"/>
                </a:lnTo>
                <a:lnTo>
                  <a:pt x="0" y="3223785"/>
                </a:lnTo>
                <a:lnTo>
                  <a:pt x="5972718" y="3223785"/>
                </a:lnTo>
                <a:lnTo>
                  <a:pt x="5972718" y="0"/>
                </a:lnTo>
                <a:close/>
              </a:path>
            </a:pathLst>
          </a:cu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931" name="Google Shape;5931;g27a17394344_1_6339"/>
          <p:cNvSpPr txBox="1"/>
          <p:nvPr/>
        </p:nvSpPr>
        <p:spPr>
          <a:xfrm>
            <a:off x="5681054" y="4691741"/>
            <a:ext cx="830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MODULE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932" name="Google Shape;5932;g27a17394344_1_6339"/>
          <p:cNvGrpSpPr/>
          <p:nvPr/>
        </p:nvGrpSpPr>
        <p:grpSpPr>
          <a:xfrm>
            <a:off x="3217596" y="5045601"/>
            <a:ext cx="5755964" cy="1319001"/>
            <a:chOff x="5306062" y="8320582"/>
            <a:chExt cx="9492025" cy="2175134"/>
          </a:xfrm>
        </p:grpSpPr>
        <p:pic>
          <p:nvPicPr>
            <p:cNvPr id="5933" name="Google Shape;5933;g27a17394344_1_63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21942" y="8320582"/>
              <a:ext cx="5460215" cy="2175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4" name="Google Shape;5934;g27a17394344_1_6339"/>
            <p:cNvSpPr/>
            <p:nvPr/>
          </p:nvSpPr>
          <p:spPr>
            <a:xfrm>
              <a:off x="5306062" y="8663918"/>
              <a:ext cx="1496695" cy="0"/>
            </a:xfrm>
            <a:custGeom>
              <a:rect b="b" l="l" r="r" t="t"/>
              <a:pathLst>
                <a:path extrusionOk="0" h="120000" w="1496695">
                  <a:moveTo>
                    <a:pt x="0" y="0"/>
                  </a:moveTo>
                  <a:lnTo>
                    <a:pt x="1433699" y="0"/>
                  </a:lnTo>
                  <a:lnTo>
                    <a:pt x="1496525" y="0"/>
                  </a:lnTo>
                </a:path>
              </a:pathLst>
            </a:custGeom>
            <a:noFill/>
            <a:ln cap="flat" cmpd="sng" w="1256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35" name="Google Shape;5935;g27a17394344_1_6339"/>
            <p:cNvSpPr/>
            <p:nvPr/>
          </p:nvSpPr>
          <p:spPr>
            <a:xfrm>
              <a:off x="6739761" y="8425181"/>
              <a:ext cx="477520" cy="477520"/>
            </a:xfrm>
            <a:custGeom>
              <a:rect b="b" l="l" r="r" t="t"/>
              <a:pathLst>
                <a:path extrusionOk="0" h="477520" w="477520">
                  <a:moveTo>
                    <a:pt x="0" y="0"/>
                  </a:moveTo>
                  <a:lnTo>
                    <a:pt x="0" y="477472"/>
                  </a:lnTo>
                  <a:lnTo>
                    <a:pt x="477472" y="23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36" name="Google Shape;5936;g27a17394344_1_6339"/>
            <p:cNvSpPr/>
            <p:nvPr/>
          </p:nvSpPr>
          <p:spPr>
            <a:xfrm>
              <a:off x="12886864" y="10238766"/>
              <a:ext cx="1496694" cy="0"/>
            </a:xfrm>
            <a:custGeom>
              <a:rect b="b" l="l" r="r" t="t"/>
              <a:pathLst>
                <a:path extrusionOk="0" h="120000" w="1496694">
                  <a:moveTo>
                    <a:pt x="0" y="0"/>
                  </a:moveTo>
                  <a:lnTo>
                    <a:pt x="1433699" y="0"/>
                  </a:lnTo>
                  <a:lnTo>
                    <a:pt x="1496525" y="0"/>
                  </a:lnTo>
                </a:path>
              </a:pathLst>
            </a:custGeom>
            <a:noFill/>
            <a:ln cap="flat" cmpd="sng" w="1256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37" name="Google Shape;5937;g27a17394344_1_6339"/>
            <p:cNvSpPr/>
            <p:nvPr/>
          </p:nvSpPr>
          <p:spPr>
            <a:xfrm>
              <a:off x="14320568" y="10000030"/>
              <a:ext cx="477519" cy="477520"/>
            </a:xfrm>
            <a:custGeom>
              <a:rect b="b" l="l" r="r" t="t"/>
              <a:pathLst>
                <a:path extrusionOk="0" h="477520" w="477519">
                  <a:moveTo>
                    <a:pt x="0" y="0"/>
                  </a:moveTo>
                  <a:lnTo>
                    <a:pt x="0" y="477472"/>
                  </a:lnTo>
                  <a:lnTo>
                    <a:pt x="477472" y="23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38" name="Google Shape;5938;g27a17394344_1_6339"/>
            <p:cNvSpPr/>
            <p:nvPr/>
          </p:nvSpPr>
          <p:spPr>
            <a:xfrm>
              <a:off x="7416180" y="8858372"/>
              <a:ext cx="5271770" cy="1105534"/>
            </a:xfrm>
            <a:custGeom>
              <a:rect b="b" l="l" r="r" t="t"/>
              <a:pathLst>
                <a:path extrusionOk="0" h="1105534" w="5271770">
                  <a:moveTo>
                    <a:pt x="0" y="0"/>
                  </a:moveTo>
                  <a:lnTo>
                    <a:pt x="5271737" y="0"/>
                  </a:lnTo>
                  <a:lnTo>
                    <a:pt x="5271737" y="1105010"/>
                  </a:lnTo>
                  <a:lnTo>
                    <a:pt x="0" y="110501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39" name="Google Shape;5939;g27a17394344_1_6339"/>
            <p:cNvSpPr/>
            <p:nvPr/>
          </p:nvSpPr>
          <p:spPr>
            <a:xfrm>
              <a:off x="12954228" y="8671461"/>
              <a:ext cx="1016634" cy="395604"/>
            </a:xfrm>
            <a:custGeom>
              <a:rect b="b" l="l" r="r" t="t"/>
              <a:pathLst>
                <a:path extrusionOk="0" h="395604" w="1016634">
                  <a:moveTo>
                    <a:pt x="0" y="395446"/>
                  </a:moveTo>
                  <a:lnTo>
                    <a:pt x="46462" y="349459"/>
                  </a:lnTo>
                  <a:lnTo>
                    <a:pt x="80286" y="320399"/>
                  </a:lnTo>
                  <a:lnTo>
                    <a:pt x="115348" y="292581"/>
                  </a:lnTo>
                  <a:lnTo>
                    <a:pt x="151646" y="266005"/>
                  </a:lnTo>
                  <a:lnTo>
                    <a:pt x="189182" y="240670"/>
                  </a:lnTo>
                  <a:lnTo>
                    <a:pt x="227956" y="216578"/>
                  </a:lnTo>
                  <a:lnTo>
                    <a:pt x="267966" y="193728"/>
                  </a:lnTo>
                  <a:lnTo>
                    <a:pt x="309214" y="172119"/>
                  </a:lnTo>
                  <a:lnTo>
                    <a:pt x="351699" y="151752"/>
                  </a:lnTo>
                  <a:lnTo>
                    <a:pt x="395422" y="132628"/>
                  </a:lnTo>
                  <a:lnTo>
                    <a:pt x="440382" y="114745"/>
                  </a:lnTo>
                  <a:lnTo>
                    <a:pt x="486579" y="98104"/>
                  </a:lnTo>
                  <a:lnTo>
                    <a:pt x="534014" y="82705"/>
                  </a:lnTo>
                  <a:lnTo>
                    <a:pt x="582685" y="68548"/>
                  </a:lnTo>
                  <a:lnTo>
                    <a:pt x="632595" y="55633"/>
                  </a:lnTo>
                  <a:lnTo>
                    <a:pt x="683741" y="43959"/>
                  </a:lnTo>
                  <a:lnTo>
                    <a:pt x="736125" y="33528"/>
                  </a:lnTo>
                  <a:lnTo>
                    <a:pt x="789746" y="24339"/>
                  </a:lnTo>
                  <a:lnTo>
                    <a:pt x="844605" y="16391"/>
                  </a:lnTo>
                  <a:lnTo>
                    <a:pt x="900701" y="9685"/>
                  </a:lnTo>
                  <a:lnTo>
                    <a:pt x="958034" y="4221"/>
                  </a:lnTo>
                  <a:lnTo>
                    <a:pt x="1016604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40" name="Google Shape;5940;g27a17394344_1_6339"/>
            <p:cNvSpPr/>
            <p:nvPr/>
          </p:nvSpPr>
          <p:spPr>
            <a:xfrm>
              <a:off x="12851546" y="8992944"/>
              <a:ext cx="182880" cy="190500"/>
            </a:xfrm>
            <a:custGeom>
              <a:rect b="b" l="l" r="r" t="t"/>
              <a:pathLst>
                <a:path extrusionOk="0" h="190500" w="182880">
                  <a:moveTo>
                    <a:pt x="50689" y="0"/>
                  </a:moveTo>
                  <a:lnTo>
                    <a:pt x="0" y="190030"/>
                  </a:lnTo>
                  <a:lnTo>
                    <a:pt x="182434" y="116557"/>
                  </a:lnTo>
                  <a:lnTo>
                    <a:pt x="5068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41" name="Google Shape;5941;g27a17394344_1_6339"/>
            <p:cNvSpPr/>
            <p:nvPr/>
          </p:nvSpPr>
          <p:spPr>
            <a:xfrm>
              <a:off x="7416180" y="8437201"/>
              <a:ext cx="1156334" cy="433070"/>
            </a:xfrm>
            <a:custGeom>
              <a:rect b="b" l="l" r="r" t="t"/>
              <a:pathLst>
                <a:path extrusionOk="0" h="433070" w="1156334">
                  <a:moveTo>
                    <a:pt x="0" y="0"/>
                  </a:moveTo>
                  <a:lnTo>
                    <a:pt x="1155860" y="0"/>
                  </a:lnTo>
                  <a:lnTo>
                    <a:pt x="1155860" y="432491"/>
                  </a:lnTo>
                  <a:lnTo>
                    <a:pt x="0" y="43249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42" name="Google Shape;5942;g27a17394344_1_6339"/>
            <p:cNvSpPr/>
            <p:nvPr/>
          </p:nvSpPr>
          <p:spPr>
            <a:xfrm>
              <a:off x="7416180" y="9961245"/>
              <a:ext cx="1156334" cy="433070"/>
            </a:xfrm>
            <a:custGeom>
              <a:rect b="b" l="l" r="r" t="t"/>
              <a:pathLst>
                <a:path extrusionOk="0" h="433070" w="1156334">
                  <a:moveTo>
                    <a:pt x="0" y="0"/>
                  </a:moveTo>
                  <a:lnTo>
                    <a:pt x="1155860" y="0"/>
                  </a:lnTo>
                  <a:lnTo>
                    <a:pt x="1155860" y="432491"/>
                  </a:lnTo>
                  <a:lnTo>
                    <a:pt x="0" y="43249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943" name="Google Shape;5943;g27a17394344_1_6339"/>
          <p:cNvSpPr txBox="1"/>
          <p:nvPr/>
        </p:nvSpPr>
        <p:spPr>
          <a:xfrm>
            <a:off x="1599286" y="4984366"/>
            <a:ext cx="1453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IMPORT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(DEPENDENCY)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4" name="Google Shape;5944;g27a17394344_1_6339"/>
          <p:cNvSpPr txBox="1"/>
          <p:nvPr/>
        </p:nvSpPr>
        <p:spPr>
          <a:xfrm>
            <a:off x="9148294" y="5913640"/>
            <a:ext cx="1231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EXPORT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(PUBLIC API)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5" name="Google Shape;5945;g27a17394344_1_6339"/>
          <p:cNvSpPr txBox="1"/>
          <p:nvPr/>
        </p:nvSpPr>
        <p:spPr>
          <a:xfrm>
            <a:off x="8559197" y="5136187"/>
            <a:ext cx="971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Module code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6" name="Google Shape;5946;g27a17394344_1_6339"/>
          <p:cNvGrpSpPr/>
          <p:nvPr/>
        </p:nvGrpSpPr>
        <p:grpSpPr>
          <a:xfrm>
            <a:off x="5363141" y="1271569"/>
            <a:ext cx="1873340" cy="2679508"/>
            <a:chOff x="8844230" y="2096914"/>
            <a:chExt cx="3089281" cy="4418713"/>
          </a:xfrm>
        </p:grpSpPr>
        <p:pic>
          <p:nvPicPr>
            <p:cNvPr id="5947" name="Google Shape;5947;g27a17394344_1_63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661268" y="2096914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8" name="Google Shape;5948;g27a17394344_1_63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661268" y="3133531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9" name="Google Shape;5949;g27a17394344_1_63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661268" y="4170149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0" name="Google Shape;5950;g27a17394344_1_63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661268" y="5206767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1" name="Google Shape;5951;g27a17394344_1_63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661268" y="6243384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2" name="Google Shape;5952;g27a17394344_1_6339"/>
            <p:cNvSpPr/>
            <p:nvPr/>
          </p:nvSpPr>
          <p:spPr>
            <a:xfrm>
              <a:off x="8844230" y="4130796"/>
              <a:ext cx="2348229" cy="367029"/>
            </a:xfrm>
            <a:custGeom>
              <a:rect b="b" l="l" r="r" t="t"/>
              <a:pathLst>
                <a:path extrusionOk="0" h="367029" w="2348229">
                  <a:moveTo>
                    <a:pt x="2347714" y="0"/>
                  </a:moveTo>
                  <a:lnTo>
                    <a:pt x="2327023" y="3231"/>
                  </a:lnTo>
                  <a:lnTo>
                    <a:pt x="0" y="366731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53" name="Google Shape;5953;g27a17394344_1_6339"/>
            <p:cNvSpPr/>
            <p:nvPr/>
          </p:nvSpPr>
          <p:spPr>
            <a:xfrm>
              <a:off x="11157681" y="4047126"/>
              <a:ext cx="187959" cy="173989"/>
            </a:xfrm>
            <a:custGeom>
              <a:rect b="b" l="l" r="r" t="t"/>
              <a:pathLst>
                <a:path extrusionOk="0" h="173989" w="187959">
                  <a:moveTo>
                    <a:pt x="0" y="0"/>
                  </a:moveTo>
                  <a:lnTo>
                    <a:pt x="27140" y="173804"/>
                  </a:lnTo>
                  <a:lnTo>
                    <a:pt x="187376" y="59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954" name="Google Shape;5954;g27a17394344_1_6339"/>
          <p:cNvSpPr txBox="1"/>
          <p:nvPr/>
        </p:nvSpPr>
        <p:spPr>
          <a:xfrm>
            <a:off x="7381698" y="1207350"/>
            <a:ext cx="43593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190500" rtl="0" algn="l">
              <a:lnSpc>
                <a:spcPct val="12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Compose software: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Modules are small building blocks that we put together to build complex applications;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92100" rtl="0" algn="l">
              <a:lnSpc>
                <a:spcPct val="1202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Isolate components: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Modules can be developed in isolation without thinking about the entire codebase;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202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Abstract code: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Implement low-level code in modules and import these abstractions into other modules;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33400" rtl="0" algn="l">
              <a:lnSpc>
                <a:spcPct val="1202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Organized code: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Modules naturally lead to a more organized codebase;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01600" rtl="0" algn="l">
              <a:lnSpc>
                <a:spcPct val="1202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Reuse code: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Modules allow us to easily reuse the same code, even across multiple projects.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5" name="Google Shape;5955;g27a17394344_1_6339"/>
          <p:cNvSpPr txBox="1"/>
          <p:nvPr/>
        </p:nvSpPr>
        <p:spPr>
          <a:xfrm rot="-419943">
            <a:off x="5976140" y="2097584"/>
            <a:ext cx="406227" cy="204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665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baseline="30000" lang="en-US" sz="20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HY</a:t>
            </a:r>
            <a:endParaRPr baseline="30000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6" name="Google Shape;5956;g27a17394344_1_6339"/>
          <p:cNvSpPr txBox="1"/>
          <p:nvPr/>
        </p:nvSpPr>
        <p:spPr>
          <a:xfrm rot="-419849">
            <a:off x="5774991" y="2313467"/>
            <a:ext cx="869275" cy="204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665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baseline="30000" lang="en-US" sz="20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ODULES?</a:t>
            </a:r>
            <a:endParaRPr baseline="30000"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0" name="Shape 5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1" name="Google Shape;5961;g27a17394344_1_6381"/>
          <p:cNvSpPr txBox="1"/>
          <p:nvPr/>
        </p:nvSpPr>
        <p:spPr>
          <a:xfrm>
            <a:off x="8339335" y="5308850"/>
            <a:ext cx="1123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Asynchronous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62" name="Google Shape;5962;g27a17394344_1_6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9475" y="5329278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963" name="Google Shape;5963;g27a17394344_1_6381"/>
          <p:cNvSpPr txBox="1"/>
          <p:nvPr/>
        </p:nvSpPr>
        <p:spPr>
          <a:xfrm>
            <a:off x="6147523" y="5307130"/>
            <a:ext cx="1375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File downloading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4" name="Google Shape;5964;g27a17394344_1_6381"/>
          <p:cNvSpPr/>
          <p:nvPr/>
        </p:nvSpPr>
        <p:spPr>
          <a:xfrm>
            <a:off x="5619436" y="2138507"/>
            <a:ext cx="6043355" cy="601017"/>
          </a:xfrm>
          <a:custGeom>
            <a:rect b="b" l="l" r="r" t="t"/>
            <a:pathLst>
              <a:path extrusionOk="0" h="989329" w="9947910">
                <a:moveTo>
                  <a:pt x="9947341" y="0"/>
                </a:moveTo>
                <a:lnTo>
                  <a:pt x="0" y="0"/>
                </a:lnTo>
                <a:lnTo>
                  <a:pt x="0" y="989104"/>
                </a:lnTo>
                <a:lnTo>
                  <a:pt x="9947341" y="989104"/>
                </a:lnTo>
                <a:lnTo>
                  <a:pt x="9947341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965" name="Google Shape;5965;g27a17394344_1_6381"/>
          <p:cNvSpPr/>
          <p:nvPr/>
        </p:nvSpPr>
        <p:spPr>
          <a:xfrm>
            <a:off x="5619434" y="4531813"/>
            <a:ext cx="6043355" cy="1217852"/>
          </a:xfrm>
          <a:custGeom>
            <a:rect b="b" l="l" r="r" t="t"/>
            <a:pathLst>
              <a:path extrusionOk="0" h="2004695" w="9947910">
                <a:moveTo>
                  <a:pt x="9947338" y="1973364"/>
                </a:moveTo>
                <a:lnTo>
                  <a:pt x="0" y="1973364"/>
                </a:lnTo>
                <a:lnTo>
                  <a:pt x="0" y="2004669"/>
                </a:lnTo>
                <a:lnTo>
                  <a:pt x="9947338" y="2004669"/>
                </a:lnTo>
                <a:lnTo>
                  <a:pt x="9947338" y="1973364"/>
                </a:lnTo>
                <a:close/>
              </a:path>
              <a:path extrusionOk="0" h="2004695" w="9947910">
                <a:moveTo>
                  <a:pt x="9947338" y="0"/>
                </a:moveTo>
                <a:lnTo>
                  <a:pt x="0" y="0"/>
                </a:lnTo>
                <a:lnTo>
                  <a:pt x="0" y="989101"/>
                </a:lnTo>
                <a:lnTo>
                  <a:pt x="9947338" y="989101"/>
                </a:lnTo>
                <a:lnTo>
                  <a:pt x="9947338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966" name="Google Shape;5966;g27a17394344_1_6381"/>
          <p:cNvSpPr txBox="1"/>
          <p:nvPr/>
        </p:nvSpPr>
        <p:spPr>
          <a:xfrm>
            <a:off x="8202085" y="2314913"/>
            <a:ext cx="14055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Scoped to module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67" name="Google Shape;5967;g27a17394344_1_6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9475" y="2354066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968" name="Google Shape;5968;g27a17394344_1_6381"/>
          <p:cNvSpPr txBox="1"/>
          <p:nvPr/>
        </p:nvSpPr>
        <p:spPr>
          <a:xfrm>
            <a:off x="6155225" y="2331918"/>
            <a:ext cx="15111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Top-level variables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9" name="Google Shape;5969;g27a17394344_1_6381"/>
          <p:cNvSpPr txBox="1"/>
          <p:nvPr/>
        </p:nvSpPr>
        <p:spPr>
          <a:xfrm>
            <a:off x="8444402" y="2915546"/>
            <a:ext cx="913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Strict mode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70" name="Google Shape;5970;g27a17394344_1_6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9475" y="2935975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971" name="Google Shape;5971;g27a17394344_1_6381"/>
          <p:cNvSpPr txBox="1"/>
          <p:nvPr/>
        </p:nvSpPr>
        <p:spPr>
          <a:xfrm>
            <a:off x="6147523" y="2913825"/>
            <a:ext cx="1088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Default mode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2" name="Google Shape;5972;g27a17394344_1_6381"/>
          <p:cNvSpPr txBox="1"/>
          <p:nvPr/>
        </p:nvSpPr>
        <p:spPr>
          <a:xfrm>
            <a:off x="7845451" y="4713809"/>
            <a:ext cx="21111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&lt;script type="module"&gt;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73" name="Google Shape;5973;g27a17394344_1_6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9475" y="4727939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974" name="Google Shape;5974;g27a17394344_1_6381"/>
          <p:cNvSpPr txBox="1"/>
          <p:nvPr/>
        </p:nvSpPr>
        <p:spPr>
          <a:xfrm>
            <a:off x="6147523" y="4705791"/>
            <a:ext cx="10773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HTML linking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5" name="Google Shape;5975;g27a17394344_1_6381"/>
          <p:cNvSpPr/>
          <p:nvPr/>
        </p:nvSpPr>
        <p:spPr>
          <a:xfrm>
            <a:off x="5619436" y="3335159"/>
            <a:ext cx="6043355" cy="601017"/>
          </a:xfrm>
          <a:custGeom>
            <a:rect b="b" l="l" r="r" t="t"/>
            <a:pathLst>
              <a:path extrusionOk="0" h="989329" w="9947910">
                <a:moveTo>
                  <a:pt x="9947341" y="0"/>
                </a:moveTo>
                <a:lnTo>
                  <a:pt x="0" y="0"/>
                </a:lnTo>
                <a:lnTo>
                  <a:pt x="0" y="989104"/>
                </a:lnTo>
                <a:lnTo>
                  <a:pt x="9947341" y="989104"/>
                </a:lnTo>
                <a:lnTo>
                  <a:pt x="9947341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976" name="Google Shape;5976;g27a17394344_1_6381"/>
          <p:cNvSpPr txBox="1"/>
          <p:nvPr/>
        </p:nvSpPr>
        <p:spPr>
          <a:xfrm>
            <a:off x="8437988" y="3508047"/>
            <a:ext cx="933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77" name="Google Shape;5977;g27a17394344_1_6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9475" y="3550718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978" name="Google Shape;5978;g27a17394344_1_6381"/>
          <p:cNvSpPr txBox="1"/>
          <p:nvPr/>
        </p:nvSpPr>
        <p:spPr>
          <a:xfrm>
            <a:off x="6155225" y="3528391"/>
            <a:ext cx="1213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Top-level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79" name="Google Shape;5979;g27a17394344_1_6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5724" y="4135390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980" name="Google Shape;5980;g27a17394344_1_6381"/>
          <p:cNvSpPr txBox="1"/>
          <p:nvPr/>
        </p:nvSpPr>
        <p:spPr>
          <a:xfrm>
            <a:off x="8864854" y="4108641"/>
            <a:ext cx="329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YES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81" name="Google Shape;5981;g27a17394344_1_6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9475" y="4132627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982" name="Google Shape;5982;g27a17394344_1_6381"/>
          <p:cNvSpPr txBox="1"/>
          <p:nvPr/>
        </p:nvSpPr>
        <p:spPr>
          <a:xfrm>
            <a:off x="6147523" y="4110478"/>
            <a:ext cx="16293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Imports and exports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3" name="Google Shape;5983;g27a17394344_1_6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5984" name="Google Shape;5984;g27a17394344_1_6381"/>
          <p:cNvSpPr txBox="1"/>
          <p:nvPr>
            <p:ph type="title"/>
          </p:nvPr>
        </p:nvSpPr>
        <p:spPr>
          <a:xfrm>
            <a:off x="365873" y="157387"/>
            <a:ext cx="10896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NATIVE JAVASCRIPT (ES6) MODULES</a:t>
            </a:r>
            <a:endParaRPr/>
          </a:p>
        </p:txBody>
      </p:sp>
      <p:pic>
        <p:nvPicPr>
          <p:cNvPr id="5985" name="Google Shape;5985;g27a17394344_1_6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1845" y="1454047"/>
            <a:ext cx="1478112" cy="539566"/>
          </a:xfrm>
          <a:prstGeom prst="rect">
            <a:avLst/>
          </a:prstGeom>
          <a:noFill/>
          <a:ln>
            <a:noFill/>
          </a:ln>
        </p:spPr>
      </p:pic>
      <p:sp>
        <p:nvSpPr>
          <p:cNvPr id="5986" name="Google Shape;5986;g27a17394344_1_6381"/>
          <p:cNvSpPr txBox="1"/>
          <p:nvPr/>
        </p:nvSpPr>
        <p:spPr>
          <a:xfrm>
            <a:off x="8161845" y="1526637"/>
            <a:ext cx="1870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ES6	MODULE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7" name="Google Shape;5987;g27a17394344_1_6381"/>
          <p:cNvSpPr txBox="1"/>
          <p:nvPr/>
        </p:nvSpPr>
        <p:spPr>
          <a:xfrm>
            <a:off x="10500524" y="2308564"/>
            <a:ext cx="500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Global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88" name="Google Shape;5988;g27a17394344_1_6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07549" y="1454047"/>
            <a:ext cx="1478112" cy="539566"/>
          </a:xfrm>
          <a:prstGeom prst="rect">
            <a:avLst/>
          </a:prstGeom>
          <a:noFill/>
          <a:ln>
            <a:noFill/>
          </a:ln>
        </p:spPr>
      </p:pic>
      <p:sp>
        <p:nvSpPr>
          <p:cNvPr id="5989" name="Google Shape;5989;g27a17394344_1_6381"/>
          <p:cNvSpPr txBox="1"/>
          <p:nvPr/>
        </p:nvSpPr>
        <p:spPr>
          <a:xfrm>
            <a:off x="10400291" y="1526637"/>
            <a:ext cx="698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SCRIPT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0" name="Google Shape;5990;g27a17394344_1_6381"/>
          <p:cNvSpPr txBox="1"/>
          <p:nvPr/>
        </p:nvSpPr>
        <p:spPr>
          <a:xfrm>
            <a:off x="10172942" y="2921897"/>
            <a:ext cx="11475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“Sloppy” mode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91" name="Google Shape;5991;g27a17394344_1_6381"/>
          <p:cNvSpPr txBox="1"/>
          <p:nvPr/>
        </p:nvSpPr>
        <p:spPr>
          <a:xfrm>
            <a:off x="10357904" y="4712179"/>
            <a:ext cx="777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92" name="Google Shape;5992;g27a17394344_1_6381"/>
          <p:cNvSpPr txBox="1"/>
          <p:nvPr/>
        </p:nvSpPr>
        <p:spPr>
          <a:xfrm>
            <a:off x="10437997" y="3501697"/>
            <a:ext cx="624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93" name="Google Shape;5993;g27a17394344_1_63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20071" y="4141741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994" name="Google Shape;5994;g27a17394344_1_6381"/>
          <p:cNvSpPr txBox="1"/>
          <p:nvPr/>
        </p:nvSpPr>
        <p:spPr>
          <a:xfrm>
            <a:off x="10726509" y="4114990"/>
            <a:ext cx="254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NO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995" name="Google Shape;5995;g27a17394344_1_6381"/>
          <p:cNvGrpSpPr/>
          <p:nvPr/>
        </p:nvGrpSpPr>
        <p:grpSpPr>
          <a:xfrm>
            <a:off x="5242674" y="4185168"/>
            <a:ext cx="3177281" cy="1670033"/>
            <a:chOff x="8645571" y="6901663"/>
            <a:chExt cx="5239580" cy="2754013"/>
          </a:xfrm>
        </p:grpSpPr>
        <p:sp>
          <p:nvSpPr>
            <p:cNvPr id="5996" name="Google Shape;5996;g27a17394344_1_6381"/>
            <p:cNvSpPr/>
            <p:nvPr/>
          </p:nvSpPr>
          <p:spPr>
            <a:xfrm>
              <a:off x="8645571" y="6988676"/>
              <a:ext cx="5084444" cy="2667000"/>
            </a:xfrm>
            <a:custGeom>
              <a:rect b="b" l="l" r="r" t="t"/>
              <a:pathLst>
                <a:path extrusionOk="0" h="2667000" w="5084444">
                  <a:moveTo>
                    <a:pt x="5084440" y="0"/>
                  </a:moveTo>
                  <a:lnTo>
                    <a:pt x="5002576" y="3996"/>
                  </a:lnTo>
                  <a:lnTo>
                    <a:pt x="4941962" y="7423"/>
                  </a:lnTo>
                  <a:lnTo>
                    <a:pt x="4881675" y="11149"/>
                  </a:lnTo>
                  <a:lnTo>
                    <a:pt x="4821715" y="15173"/>
                  </a:lnTo>
                  <a:lnTo>
                    <a:pt x="4762082" y="19497"/>
                  </a:lnTo>
                  <a:lnTo>
                    <a:pt x="4702776" y="24118"/>
                  </a:lnTo>
                  <a:lnTo>
                    <a:pt x="4643797" y="29039"/>
                  </a:lnTo>
                  <a:lnTo>
                    <a:pt x="4585145" y="34259"/>
                  </a:lnTo>
                  <a:lnTo>
                    <a:pt x="4526819" y="39777"/>
                  </a:lnTo>
                  <a:lnTo>
                    <a:pt x="4468821" y="45593"/>
                  </a:lnTo>
                  <a:lnTo>
                    <a:pt x="4411149" y="51709"/>
                  </a:lnTo>
                  <a:lnTo>
                    <a:pt x="4353805" y="58123"/>
                  </a:lnTo>
                  <a:lnTo>
                    <a:pt x="4296787" y="64836"/>
                  </a:lnTo>
                  <a:lnTo>
                    <a:pt x="4240096" y="71847"/>
                  </a:lnTo>
                  <a:lnTo>
                    <a:pt x="4183733" y="79157"/>
                  </a:lnTo>
                  <a:lnTo>
                    <a:pt x="4127696" y="86766"/>
                  </a:lnTo>
                  <a:lnTo>
                    <a:pt x="4071986" y="94674"/>
                  </a:lnTo>
                  <a:lnTo>
                    <a:pt x="4016603" y="102880"/>
                  </a:lnTo>
                  <a:lnTo>
                    <a:pt x="3961547" y="111385"/>
                  </a:lnTo>
                  <a:lnTo>
                    <a:pt x="3906818" y="120189"/>
                  </a:lnTo>
                  <a:lnTo>
                    <a:pt x="3852415" y="129291"/>
                  </a:lnTo>
                  <a:lnTo>
                    <a:pt x="3798340" y="138692"/>
                  </a:lnTo>
                  <a:lnTo>
                    <a:pt x="3744592" y="148392"/>
                  </a:lnTo>
                  <a:lnTo>
                    <a:pt x="3691170" y="158390"/>
                  </a:lnTo>
                  <a:lnTo>
                    <a:pt x="3638076" y="168687"/>
                  </a:lnTo>
                  <a:lnTo>
                    <a:pt x="3585308" y="179283"/>
                  </a:lnTo>
                  <a:lnTo>
                    <a:pt x="3532867" y="190178"/>
                  </a:lnTo>
                  <a:lnTo>
                    <a:pt x="3480754" y="201371"/>
                  </a:lnTo>
                  <a:lnTo>
                    <a:pt x="3428967" y="212863"/>
                  </a:lnTo>
                  <a:lnTo>
                    <a:pt x="3377507" y="224653"/>
                  </a:lnTo>
                  <a:lnTo>
                    <a:pt x="3326374" y="236743"/>
                  </a:lnTo>
                  <a:lnTo>
                    <a:pt x="3275568" y="249131"/>
                  </a:lnTo>
                  <a:lnTo>
                    <a:pt x="3225089" y="261817"/>
                  </a:lnTo>
                  <a:lnTo>
                    <a:pt x="3174937" y="274803"/>
                  </a:lnTo>
                  <a:lnTo>
                    <a:pt x="3125111" y="288087"/>
                  </a:lnTo>
                  <a:lnTo>
                    <a:pt x="3075613" y="301669"/>
                  </a:lnTo>
                  <a:lnTo>
                    <a:pt x="3026442" y="315551"/>
                  </a:lnTo>
                  <a:lnTo>
                    <a:pt x="2977597" y="329731"/>
                  </a:lnTo>
                  <a:lnTo>
                    <a:pt x="2929080" y="344210"/>
                  </a:lnTo>
                  <a:lnTo>
                    <a:pt x="2880889" y="358987"/>
                  </a:lnTo>
                  <a:lnTo>
                    <a:pt x="2833025" y="374064"/>
                  </a:lnTo>
                  <a:lnTo>
                    <a:pt x="2785488" y="389438"/>
                  </a:lnTo>
                  <a:lnTo>
                    <a:pt x="2738279" y="405112"/>
                  </a:lnTo>
                  <a:lnTo>
                    <a:pt x="2691396" y="421084"/>
                  </a:lnTo>
                  <a:lnTo>
                    <a:pt x="2644840" y="437355"/>
                  </a:lnTo>
                  <a:lnTo>
                    <a:pt x="2598610" y="453925"/>
                  </a:lnTo>
                  <a:lnTo>
                    <a:pt x="2552708" y="470793"/>
                  </a:lnTo>
                  <a:lnTo>
                    <a:pt x="2507133" y="487960"/>
                  </a:lnTo>
                  <a:lnTo>
                    <a:pt x="2461885" y="505426"/>
                  </a:lnTo>
                  <a:lnTo>
                    <a:pt x="2416963" y="523190"/>
                  </a:lnTo>
                  <a:lnTo>
                    <a:pt x="2372369" y="541254"/>
                  </a:lnTo>
                  <a:lnTo>
                    <a:pt x="2328101" y="559615"/>
                  </a:lnTo>
                  <a:lnTo>
                    <a:pt x="2284161" y="578276"/>
                  </a:lnTo>
                  <a:lnTo>
                    <a:pt x="2240547" y="597235"/>
                  </a:lnTo>
                  <a:lnTo>
                    <a:pt x="2197260" y="616493"/>
                  </a:lnTo>
                  <a:lnTo>
                    <a:pt x="2154300" y="636049"/>
                  </a:lnTo>
                  <a:lnTo>
                    <a:pt x="2111668" y="655905"/>
                  </a:lnTo>
                  <a:lnTo>
                    <a:pt x="2069362" y="676059"/>
                  </a:lnTo>
                  <a:lnTo>
                    <a:pt x="2027383" y="696511"/>
                  </a:lnTo>
                  <a:lnTo>
                    <a:pt x="1985730" y="717263"/>
                  </a:lnTo>
                  <a:lnTo>
                    <a:pt x="1944405" y="738313"/>
                  </a:lnTo>
                  <a:lnTo>
                    <a:pt x="1903407" y="759661"/>
                  </a:lnTo>
                  <a:lnTo>
                    <a:pt x="1862736" y="781309"/>
                  </a:lnTo>
                  <a:lnTo>
                    <a:pt x="1822391" y="803255"/>
                  </a:lnTo>
                  <a:lnTo>
                    <a:pt x="1782374" y="825500"/>
                  </a:lnTo>
                  <a:lnTo>
                    <a:pt x="1742683" y="848043"/>
                  </a:lnTo>
                  <a:lnTo>
                    <a:pt x="1703319" y="870885"/>
                  </a:lnTo>
                  <a:lnTo>
                    <a:pt x="1664283" y="894026"/>
                  </a:lnTo>
                  <a:lnTo>
                    <a:pt x="1625573" y="917466"/>
                  </a:lnTo>
                  <a:lnTo>
                    <a:pt x="1587190" y="941204"/>
                  </a:lnTo>
                  <a:lnTo>
                    <a:pt x="1549134" y="965241"/>
                  </a:lnTo>
                  <a:lnTo>
                    <a:pt x="1511405" y="989577"/>
                  </a:lnTo>
                  <a:lnTo>
                    <a:pt x="1474003" y="1014211"/>
                  </a:lnTo>
                  <a:lnTo>
                    <a:pt x="1436928" y="1039144"/>
                  </a:lnTo>
                  <a:lnTo>
                    <a:pt x="1400180" y="1064376"/>
                  </a:lnTo>
                  <a:lnTo>
                    <a:pt x="1363758" y="1089906"/>
                  </a:lnTo>
                  <a:lnTo>
                    <a:pt x="1327664" y="1115735"/>
                  </a:lnTo>
                  <a:lnTo>
                    <a:pt x="1291896" y="1141863"/>
                  </a:lnTo>
                  <a:lnTo>
                    <a:pt x="1256456" y="1168290"/>
                  </a:lnTo>
                  <a:lnTo>
                    <a:pt x="1221342" y="1195015"/>
                  </a:lnTo>
                  <a:lnTo>
                    <a:pt x="1186556" y="1222039"/>
                  </a:lnTo>
                  <a:lnTo>
                    <a:pt x="1152096" y="1249361"/>
                  </a:lnTo>
                  <a:lnTo>
                    <a:pt x="1117963" y="1276983"/>
                  </a:lnTo>
                  <a:lnTo>
                    <a:pt x="1084157" y="1304903"/>
                  </a:lnTo>
                  <a:lnTo>
                    <a:pt x="1050678" y="1333121"/>
                  </a:lnTo>
                  <a:lnTo>
                    <a:pt x="1017526" y="1361639"/>
                  </a:lnTo>
                  <a:lnTo>
                    <a:pt x="984701" y="1390455"/>
                  </a:lnTo>
                  <a:lnTo>
                    <a:pt x="952203" y="1419569"/>
                  </a:lnTo>
                  <a:lnTo>
                    <a:pt x="920031" y="1448983"/>
                  </a:lnTo>
                  <a:lnTo>
                    <a:pt x="888187" y="1478695"/>
                  </a:lnTo>
                  <a:lnTo>
                    <a:pt x="856670" y="1508706"/>
                  </a:lnTo>
                  <a:lnTo>
                    <a:pt x="825479" y="1539015"/>
                  </a:lnTo>
                  <a:lnTo>
                    <a:pt x="794615" y="1569623"/>
                  </a:lnTo>
                  <a:lnTo>
                    <a:pt x="764079" y="1600530"/>
                  </a:lnTo>
                  <a:lnTo>
                    <a:pt x="733869" y="1631736"/>
                  </a:lnTo>
                  <a:lnTo>
                    <a:pt x="703986" y="1663240"/>
                  </a:lnTo>
                  <a:lnTo>
                    <a:pt x="674430" y="1695043"/>
                  </a:lnTo>
                  <a:lnTo>
                    <a:pt x="645201" y="1727145"/>
                  </a:lnTo>
                  <a:lnTo>
                    <a:pt x="616299" y="1759545"/>
                  </a:lnTo>
                  <a:lnTo>
                    <a:pt x="587724" y="1792244"/>
                  </a:lnTo>
                  <a:lnTo>
                    <a:pt x="559476" y="1825242"/>
                  </a:lnTo>
                  <a:lnTo>
                    <a:pt x="531555" y="1858538"/>
                  </a:lnTo>
                  <a:lnTo>
                    <a:pt x="503960" y="1892133"/>
                  </a:lnTo>
                  <a:lnTo>
                    <a:pt x="476693" y="1926027"/>
                  </a:lnTo>
                  <a:lnTo>
                    <a:pt x="449753" y="1960219"/>
                  </a:lnTo>
                  <a:lnTo>
                    <a:pt x="423139" y="1994711"/>
                  </a:lnTo>
                  <a:lnTo>
                    <a:pt x="396852" y="2029500"/>
                  </a:lnTo>
                  <a:lnTo>
                    <a:pt x="370893" y="2064589"/>
                  </a:lnTo>
                  <a:lnTo>
                    <a:pt x="345260" y="2099976"/>
                  </a:lnTo>
                  <a:lnTo>
                    <a:pt x="319954" y="2135662"/>
                  </a:lnTo>
                  <a:lnTo>
                    <a:pt x="294975" y="2171647"/>
                  </a:lnTo>
                  <a:lnTo>
                    <a:pt x="270323" y="2207930"/>
                  </a:lnTo>
                  <a:lnTo>
                    <a:pt x="245998" y="2244512"/>
                  </a:lnTo>
                  <a:lnTo>
                    <a:pt x="222000" y="2281393"/>
                  </a:lnTo>
                  <a:lnTo>
                    <a:pt x="198329" y="2318572"/>
                  </a:lnTo>
                  <a:lnTo>
                    <a:pt x="174985" y="2356050"/>
                  </a:lnTo>
                  <a:lnTo>
                    <a:pt x="151967" y="2393827"/>
                  </a:lnTo>
                  <a:lnTo>
                    <a:pt x="129277" y="2431903"/>
                  </a:lnTo>
                  <a:lnTo>
                    <a:pt x="106913" y="2470277"/>
                  </a:lnTo>
                  <a:lnTo>
                    <a:pt x="84877" y="2508950"/>
                  </a:lnTo>
                  <a:lnTo>
                    <a:pt x="63167" y="2547921"/>
                  </a:lnTo>
                  <a:lnTo>
                    <a:pt x="41784" y="2587192"/>
                  </a:lnTo>
                  <a:lnTo>
                    <a:pt x="20728" y="2626761"/>
                  </a:lnTo>
                  <a:lnTo>
                    <a:pt x="0" y="266662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97" name="Google Shape;5997;g27a17394344_1_6381"/>
            <p:cNvSpPr/>
            <p:nvPr/>
          </p:nvSpPr>
          <p:spPr>
            <a:xfrm>
              <a:off x="13705446" y="6901663"/>
              <a:ext cx="179705" cy="175895"/>
            </a:xfrm>
            <a:custGeom>
              <a:rect b="b" l="l" r="r" t="t"/>
              <a:pathLst>
                <a:path extrusionOk="0" h="175895" w="179705">
                  <a:moveTo>
                    <a:pt x="0" y="0"/>
                  </a:moveTo>
                  <a:lnTo>
                    <a:pt x="7287" y="175760"/>
                  </a:lnTo>
                  <a:lnTo>
                    <a:pt x="179397" y="80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5998" name="Google Shape;5998;g27a17394344_1_63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5666" y="5967642"/>
            <a:ext cx="190486" cy="190486"/>
          </a:xfrm>
          <a:prstGeom prst="rect">
            <a:avLst/>
          </a:prstGeom>
          <a:noFill/>
          <a:ln>
            <a:noFill/>
          </a:ln>
        </p:spPr>
      </p:pic>
      <p:sp>
        <p:nvSpPr>
          <p:cNvPr id="5999" name="Google Shape;5999;g27a17394344_1_6381"/>
          <p:cNvSpPr txBox="1"/>
          <p:nvPr/>
        </p:nvSpPr>
        <p:spPr>
          <a:xfrm>
            <a:off x="4386564" y="5863877"/>
            <a:ext cx="2067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4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Need to happen at top-level Imports are hoisted!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0" name="Google Shape;6000;g27a17394344_1_6381"/>
          <p:cNvSpPr txBox="1"/>
          <p:nvPr/>
        </p:nvSpPr>
        <p:spPr>
          <a:xfrm>
            <a:off x="10230955" y="5315200"/>
            <a:ext cx="1031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Synchronous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001" name="Google Shape;6001;g27a17394344_1_6381"/>
          <p:cNvGrpSpPr/>
          <p:nvPr/>
        </p:nvGrpSpPr>
        <p:grpSpPr>
          <a:xfrm>
            <a:off x="0" y="1253356"/>
            <a:ext cx="5033850" cy="2492921"/>
            <a:chOff x="0" y="2066880"/>
            <a:chExt cx="8301204" cy="4111017"/>
          </a:xfrm>
        </p:grpSpPr>
        <p:sp>
          <p:nvSpPr>
            <p:cNvPr id="6002" name="Google Shape;6002;g27a17394344_1_6381"/>
            <p:cNvSpPr/>
            <p:nvPr/>
          </p:nvSpPr>
          <p:spPr>
            <a:xfrm>
              <a:off x="1478764" y="3530582"/>
              <a:ext cx="6822440" cy="2647315"/>
            </a:xfrm>
            <a:custGeom>
              <a:rect b="b" l="l" r="r" t="t"/>
              <a:pathLst>
                <a:path extrusionOk="0" h="2647315" w="6822440">
                  <a:moveTo>
                    <a:pt x="6821916" y="0"/>
                  </a:moveTo>
                  <a:lnTo>
                    <a:pt x="0" y="0"/>
                  </a:lnTo>
                  <a:lnTo>
                    <a:pt x="0" y="2646748"/>
                  </a:lnTo>
                  <a:lnTo>
                    <a:pt x="6821916" y="2646748"/>
                  </a:lnTo>
                  <a:lnTo>
                    <a:pt x="682191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003" name="Google Shape;6003;g27a17394344_1_638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2066880"/>
              <a:ext cx="4795513" cy="3265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4" name="Google Shape;6004;g27a17394344_1_638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33729" y="2654539"/>
              <a:ext cx="3112681" cy="1566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05" name="Google Shape;6005;g27a17394344_1_6381"/>
          <p:cNvSpPr txBox="1"/>
          <p:nvPr/>
        </p:nvSpPr>
        <p:spPr>
          <a:xfrm rot="-599969">
            <a:off x="590557" y="1854126"/>
            <a:ext cx="2225304" cy="38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ES6 MODULES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6" name="Google Shape;6006;g27a17394344_1_6381"/>
          <p:cNvSpPr txBox="1"/>
          <p:nvPr/>
        </p:nvSpPr>
        <p:spPr>
          <a:xfrm>
            <a:off x="1528396" y="2607332"/>
            <a:ext cx="2838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Modules stored in files, </a:t>
            </a: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exactly one module per file.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07" name="Google Shape;6007;g27a17394344_1_6381"/>
          <p:cNvGrpSpPr/>
          <p:nvPr/>
        </p:nvGrpSpPr>
        <p:grpSpPr>
          <a:xfrm>
            <a:off x="675659" y="4139778"/>
            <a:ext cx="3854683" cy="1678934"/>
            <a:chOff x="1114213" y="6826811"/>
            <a:chExt cx="6356668" cy="2768691"/>
          </a:xfrm>
        </p:grpSpPr>
        <p:pic>
          <p:nvPicPr>
            <p:cNvPr id="6008" name="Google Shape;6008;g27a17394344_1_638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08563" y="6826811"/>
              <a:ext cx="5162318" cy="2056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9" name="Google Shape;6009;g27a17394344_1_6381"/>
            <p:cNvSpPr/>
            <p:nvPr/>
          </p:nvSpPr>
          <p:spPr>
            <a:xfrm>
              <a:off x="2442651" y="6942032"/>
              <a:ext cx="1051560" cy="433070"/>
            </a:xfrm>
            <a:custGeom>
              <a:rect b="b" l="l" r="r" t="t"/>
              <a:pathLst>
                <a:path extrusionOk="0" h="433070" w="1051560">
                  <a:moveTo>
                    <a:pt x="0" y="0"/>
                  </a:moveTo>
                  <a:lnTo>
                    <a:pt x="1051151" y="0"/>
                  </a:lnTo>
                  <a:lnTo>
                    <a:pt x="1051151" y="432491"/>
                  </a:lnTo>
                  <a:lnTo>
                    <a:pt x="0" y="43249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10" name="Google Shape;6010;g27a17394344_1_6381"/>
            <p:cNvSpPr/>
            <p:nvPr/>
          </p:nvSpPr>
          <p:spPr>
            <a:xfrm>
              <a:off x="2442651" y="8340424"/>
              <a:ext cx="1051560" cy="433070"/>
            </a:xfrm>
            <a:custGeom>
              <a:rect b="b" l="l" r="r" t="t"/>
              <a:pathLst>
                <a:path extrusionOk="0" h="433070" w="1051560">
                  <a:moveTo>
                    <a:pt x="0" y="0"/>
                  </a:moveTo>
                  <a:lnTo>
                    <a:pt x="1051151" y="0"/>
                  </a:lnTo>
                  <a:lnTo>
                    <a:pt x="1051151" y="432491"/>
                  </a:lnTo>
                  <a:lnTo>
                    <a:pt x="0" y="43249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11" name="Google Shape;6011;g27a17394344_1_6381"/>
            <p:cNvSpPr/>
            <p:nvPr/>
          </p:nvSpPr>
          <p:spPr>
            <a:xfrm>
              <a:off x="1432926" y="8648082"/>
              <a:ext cx="681989" cy="947420"/>
            </a:xfrm>
            <a:custGeom>
              <a:rect b="b" l="l" r="r" t="t"/>
              <a:pathLst>
                <a:path extrusionOk="0" h="947420" w="681989">
                  <a:moveTo>
                    <a:pt x="681944" y="0"/>
                  </a:moveTo>
                  <a:lnTo>
                    <a:pt x="600356" y="14344"/>
                  </a:lnTo>
                  <a:lnTo>
                    <a:pt x="542433" y="26692"/>
                  </a:lnTo>
                  <a:lnTo>
                    <a:pt x="487448" y="40036"/>
                  </a:lnTo>
                  <a:lnTo>
                    <a:pt x="435399" y="54373"/>
                  </a:lnTo>
                  <a:lnTo>
                    <a:pt x="386289" y="69706"/>
                  </a:lnTo>
                  <a:lnTo>
                    <a:pt x="340115" y="86033"/>
                  </a:lnTo>
                  <a:lnTo>
                    <a:pt x="296879" y="103354"/>
                  </a:lnTo>
                  <a:lnTo>
                    <a:pt x="256581" y="121670"/>
                  </a:lnTo>
                  <a:lnTo>
                    <a:pt x="219219" y="140981"/>
                  </a:lnTo>
                  <a:lnTo>
                    <a:pt x="184796" y="161286"/>
                  </a:lnTo>
                  <a:lnTo>
                    <a:pt x="124760" y="204881"/>
                  </a:lnTo>
                  <a:lnTo>
                    <a:pt x="76474" y="252453"/>
                  </a:lnTo>
                  <a:lnTo>
                    <a:pt x="39937" y="304004"/>
                  </a:lnTo>
                  <a:lnTo>
                    <a:pt x="15150" y="359533"/>
                  </a:lnTo>
                  <a:lnTo>
                    <a:pt x="2112" y="419040"/>
                  </a:lnTo>
                  <a:lnTo>
                    <a:pt x="0" y="450286"/>
                  </a:lnTo>
                  <a:lnTo>
                    <a:pt x="824" y="482526"/>
                  </a:lnTo>
                  <a:lnTo>
                    <a:pt x="11285" y="549990"/>
                  </a:lnTo>
                  <a:lnTo>
                    <a:pt x="33495" y="621432"/>
                  </a:lnTo>
                  <a:lnTo>
                    <a:pt x="49007" y="658645"/>
                  </a:lnTo>
                  <a:lnTo>
                    <a:pt x="67455" y="696853"/>
                  </a:lnTo>
                  <a:lnTo>
                    <a:pt x="88841" y="736055"/>
                  </a:lnTo>
                  <a:lnTo>
                    <a:pt x="113164" y="776252"/>
                  </a:lnTo>
                  <a:lnTo>
                    <a:pt x="140425" y="817443"/>
                  </a:lnTo>
                  <a:lnTo>
                    <a:pt x="170623" y="859629"/>
                  </a:lnTo>
                  <a:lnTo>
                    <a:pt x="203758" y="902809"/>
                  </a:lnTo>
                  <a:lnTo>
                    <a:pt x="239830" y="946984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12" name="Google Shape;6012;g27a17394344_1_6381"/>
            <p:cNvSpPr/>
            <p:nvPr/>
          </p:nvSpPr>
          <p:spPr>
            <a:xfrm>
              <a:off x="2081584" y="8564017"/>
              <a:ext cx="186689" cy="174625"/>
            </a:xfrm>
            <a:custGeom>
              <a:rect b="b" l="l" r="r" t="t"/>
              <a:pathLst>
                <a:path extrusionOk="0" h="174625" w="186689">
                  <a:moveTo>
                    <a:pt x="0" y="0"/>
                  </a:moveTo>
                  <a:lnTo>
                    <a:pt x="25116" y="174108"/>
                  </a:lnTo>
                  <a:lnTo>
                    <a:pt x="186666" y="619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13" name="Google Shape;6013;g27a17394344_1_6381"/>
            <p:cNvSpPr/>
            <p:nvPr/>
          </p:nvSpPr>
          <p:spPr>
            <a:xfrm>
              <a:off x="1114213" y="7201780"/>
              <a:ext cx="1010919" cy="2372995"/>
            </a:xfrm>
            <a:custGeom>
              <a:rect b="b" l="l" r="r" t="t"/>
              <a:pathLst>
                <a:path extrusionOk="0" h="2372995" w="1010919">
                  <a:moveTo>
                    <a:pt x="1010509" y="0"/>
                  </a:moveTo>
                  <a:lnTo>
                    <a:pt x="940962" y="30161"/>
                  </a:lnTo>
                  <a:lnTo>
                    <a:pt x="892112" y="52799"/>
                  </a:lnTo>
                  <a:lnTo>
                    <a:pt x="844565" y="75810"/>
                  </a:lnTo>
                  <a:lnTo>
                    <a:pt x="798319" y="99195"/>
                  </a:lnTo>
                  <a:lnTo>
                    <a:pt x="753376" y="122953"/>
                  </a:lnTo>
                  <a:lnTo>
                    <a:pt x="709734" y="147084"/>
                  </a:lnTo>
                  <a:lnTo>
                    <a:pt x="667395" y="171589"/>
                  </a:lnTo>
                  <a:lnTo>
                    <a:pt x="626358" y="196467"/>
                  </a:lnTo>
                  <a:lnTo>
                    <a:pt x="586622" y="221719"/>
                  </a:lnTo>
                  <a:lnTo>
                    <a:pt x="548189" y="247344"/>
                  </a:lnTo>
                  <a:lnTo>
                    <a:pt x="511058" y="273342"/>
                  </a:lnTo>
                  <a:lnTo>
                    <a:pt x="475228" y="299714"/>
                  </a:lnTo>
                  <a:lnTo>
                    <a:pt x="440701" y="326459"/>
                  </a:lnTo>
                  <a:lnTo>
                    <a:pt x="407476" y="353578"/>
                  </a:lnTo>
                  <a:lnTo>
                    <a:pt x="375553" y="381069"/>
                  </a:lnTo>
                  <a:lnTo>
                    <a:pt x="344931" y="408935"/>
                  </a:lnTo>
                  <a:lnTo>
                    <a:pt x="315612" y="437173"/>
                  </a:lnTo>
                  <a:lnTo>
                    <a:pt x="287595" y="465785"/>
                  </a:lnTo>
                  <a:lnTo>
                    <a:pt x="260880" y="494770"/>
                  </a:lnTo>
                  <a:lnTo>
                    <a:pt x="235467" y="524129"/>
                  </a:lnTo>
                  <a:lnTo>
                    <a:pt x="211356" y="553861"/>
                  </a:lnTo>
                  <a:lnTo>
                    <a:pt x="167040" y="614446"/>
                  </a:lnTo>
                  <a:lnTo>
                    <a:pt x="127931" y="676523"/>
                  </a:lnTo>
                  <a:lnTo>
                    <a:pt x="94031" y="740095"/>
                  </a:lnTo>
                  <a:lnTo>
                    <a:pt x="65339" y="805160"/>
                  </a:lnTo>
                  <a:lnTo>
                    <a:pt x="41855" y="871718"/>
                  </a:lnTo>
                  <a:lnTo>
                    <a:pt x="23579" y="939770"/>
                  </a:lnTo>
                  <a:lnTo>
                    <a:pt x="10511" y="1009316"/>
                  </a:lnTo>
                  <a:lnTo>
                    <a:pt x="2651" y="1080355"/>
                  </a:lnTo>
                  <a:lnTo>
                    <a:pt x="0" y="1152887"/>
                  </a:lnTo>
                  <a:lnTo>
                    <a:pt x="627" y="1189714"/>
                  </a:lnTo>
                  <a:lnTo>
                    <a:pt x="5787" y="1264487"/>
                  </a:lnTo>
                  <a:lnTo>
                    <a:pt x="10320" y="1302433"/>
                  </a:lnTo>
                  <a:lnTo>
                    <a:pt x="16155" y="1340753"/>
                  </a:lnTo>
                  <a:lnTo>
                    <a:pt x="23292" y="1379446"/>
                  </a:lnTo>
                  <a:lnTo>
                    <a:pt x="31731" y="1418513"/>
                  </a:lnTo>
                  <a:lnTo>
                    <a:pt x="41471" y="1457953"/>
                  </a:lnTo>
                  <a:lnTo>
                    <a:pt x="52514" y="1497767"/>
                  </a:lnTo>
                  <a:lnTo>
                    <a:pt x="64859" y="1537954"/>
                  </a:lnTo>
                  <a:lnTo>
                    <a:pt x="78506" y="1578514"/>
                  </a:lnTo>
                  <a:lnTo>
                    <a:pt x="93455" y="1619448"/>
                  </a:lnTo>
                  <a:lnTo>
                    <a:pt x="109706" y="1660755"/>
                  </a:lnTo>
                  <a:lnTo>
                    <a:pt x="127259" y="1702435"/>
                  </a:lnTo>
                  <a:lnTo>
                    <a:pt x="146114" y="1744489"/>
                  </a:lnTo>
                  <a:lnTo>
                    <a:pt x="166271" y="1786916"/>
                  </a:lnTo>
                  <a:lnTo>
                    <a:pt x="187730" y="1829717"/>
                  </a:lnTo>
                  <a:lnTo>
                    <a:pt x="210491" y="1872891"/>
                  </a:lnTo>
                  <a:lnTo>
                    <a:pt x="234553" y="1916438"/>
                  </a:lnTo>
                  <a:lnTo>
                    <a:pt x="259918" y="1960359"/>
                  </a:lnTo>
                  <a:lnTo>
                    <a:pt x="286585" y="2004653"/>
                  </a:lnTo>
                  <a:lnTo>
                    <a:pt x="314554" y="2049321"/>
                  </a:lnTo>
                  <a:lnTo>
                    <a:pt x="343824" y="2094362"/>
                  </a:lnTo>
                  <a:lnTo>
                    <a:pt x="374397" y="2139776"/>
                  </a:lnTo>
                  <a:lnTo>
                    <a:pt x="406272" y="2185564"/>
                  </a:lnTo>
                  <a:lnTo>
                    <a:pt x="439448" y="2231725"/>
                  </a:lnTo>
                  <a:lnTo>
                    <a:pt x="473927" y="2278260"/>
                  </a:lnTo>
                  <a:lnTo>
                    <a:pt x="509708" y="2325168"/>
                  </a:lnTo>
                  <a:lnTo>
                    <a:pt x="546790" y="237244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14" name="Google Shape;6014;g27a17394344_1_6381"/>
            <p:cNvSpPr/>
            <p:nvPr/>
          </p:nvSpPr>
          <p:spPr>
            <a:xfrm>
              <a:off x="2072159" y="7128214"/>
              <a:ext cx="196214" cy="163195"/>
            </a:xfrm>
            <a:custGeom>
              <a:rect b="b" l="l" r="r" t="t"/>
              <a:pathLst>
                <a:path extrusionOk="0" h="163195" w="196214">
                  <a:moveTo>
                    <a:pt x="0" y="0"/>
                  </a:moveTo>
                  <a:lnTo>
                    <a:pt x="66334" y="162924"/>
                  </a:lnTo>
                  <a:lnTo>
                    <a:pt x="196092" y="15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015" name="Google Shape;6015;g27a17394344_1_6381"/>
          <p:cNvSpPr txBox="1"/>
          <p:nvPr/>
        </p:nvSpPr>
        <p:spPr>
          <a:xfrm>
            <a:off x="579372" y="5917761"/>
            <a:ext cx="15615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syntax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9" name="Shape 6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0" name="Google Shape;6020;g27a17394344_1_6439"/>
          <p:cNvSpPr txBox="1"/>
          <p:nvPr/>
        </p:nvSpPr>
        <p:spPr>
          <a:xfrm>
            <a:off x="6708114" y="5910337"/>
            <a:ext cx="2098200" cy="3918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174450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index.js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021" name="Google Shape;6021;g27a17394344_1_6439"/>
          <p:cNvGrpSpPr/>
          <p:nvPr/>
        </p:nvGrpSpPr>
        <p:grpSpPr>
          <a:xfrm>
            <a:off x="5244259" y="2152292"/>
            <a:ext cx="5024700" cy="3669685"/>
            <a:chOff x="8648184" y="3549295"/>
            <a:chExt cx="8286115" cy="6051592"/>
          </a:xfrm>
        </p:grpSpPr>
        <p:sp>
          <p:nvSpPr>
            <p:cNvPr id="6022" name="Google Shape;6022;g27a17394344_1_6439"/>
            <p:cNvSpPr/>
            <p:nvPr/>
          </p:nvSpPr>
          <p:spPr>
            <a:xfrm>
              <a:off x="12020251" y="9170802"/>
              <a:ext cx="0" cy="177800"/>
            </a:xfrm>
            <a:custGeom>
              <a:rect b="b" l="l" r="r" t="t"/>
              <a:pathLst>
                <a:path extrusionOk="0" h="177800" w="120000">
                  <a:moveTo>
                    <a:pt x="0" y="0"/>
                  </a:moveTo>
                  <a:lnTo>
                    <a:pt x="0" y="140526"/>
                  </a:lnTo>
                  <a:lnTo>
                    <a:pt x="0" y="177174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23" name="Google Shape;6023;g27a17394344_1_6439"/>
            <p:cNvSpPr/>
            <p:nvPr/>
          </p:nvSpPr>
          <p:spPr>
            <a:xfrm>
              <a:off x="11875753" y="9311328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24" name="Google Shape;6024;g27a17394344_1_6439"/>
            <p:cNvSpPr/>
            <p:nvPr/>
          </p:nvSpPr>
          <p:spPr>
            <a:xfrm>
              <a:off x="13547231" y="9170802"/>
              <a:ext cx="0" cy="177800"/>
            </a:xfrm>
            <a:custGeom>
              <a:rect b="b" l="l" r="r" t="t"/>
              <a:pathLst>
                <a:path extrusionOk="0" h="177800" w="120000">
                  <a:moveTo>
                    <a:pt x="0" y="0"/>
                  </a:moveTo>
                  <a:lnTo>
                    <a:pt x="0" y="140526"/>
                  </a:lnTo>
                  <a:lnTo>
                    <a:pt x="0" y="177174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25" name="Google Shape;6025;g27a17394344_1_6439"/>
            <p:cNvSpPr/>
            <p:nvPr/>
          </p:nvSpPr>
          <p:spPr>
            <a:xfrm>
              <a:off x="13402733" y="9311328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26" name="Google Shape;6026;g27a17394344_1_6439"/>
            <p:cNvSpPr/>
            <p:nvPr/>
          </p:nvSpPr>
          <p:spPr>
            <a:xfrm>
              <a:off x="13547231" y="3549295"/>
              <a:ext cx="0" cy="177800"/>
            </a:xfrm>
            <a:custGeom>
              <a:rect b="b" l="l" r="r" t="t"/>
              <a:pathLst>
                <a:path extrusionOk="0" h="177800" w="120000">
                  <a:moveTo>
                    <a:pt x="0" y="0"/>
                  </a:moveTo>
                  <a:lnTo>
                    <a:pt x="0" y="140526"/>
                  </a:lnTo>
                  <a:lnTo>
                    <a:pt x="0" y="177174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27" name="Google Shape;6027;g27a17394344_1_6439"/>
            <p:cNvSpPr/>
            <p:nvPr/>
          </p:nvSpPr>
          <p:spPr>
            <a:xfrm>
              <a:off x="13402733" y="3689821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28" name="Google Shape;6028;g27a17394344_1_6439"/>
            <p:cNvSpPr/>
            <p:nvPr/>
          </p:nvSpPr>
          <p:spPr>
            <a:xfrm>
              <a:off x="12020251" y="3549295"/>
              <a:ext cx="0" cy="177800"/>
            </a:xfrm>
            <a:custGeom>
              <a:rect b="b" l="l" r="r" t="t"/>
              <a:pathLst>
                <a:path extrusionOk="0" h="177800" w="120000">
                  <a:moveTo>
                    <a:pt x="0" y="0"/>
                  </a:moveTo>
                  <a:lnTo>
                    <a:pt x="0" y="140526"/>
                  </a:lnTo>
                  <a:lnTo>
                    <a:pt x="0" y="177174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29" name="Google Shape;6029;g27a17394344_1_6439"/>
            <p:cNvSpPr/>
            <p:nvPr/>
          </p:nvSpPr>
          <p:spPr>
            <a:xfrm>
              <a:off x="11875753" y="3689821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30" name="Google Shape;6030;g27a17394344_1_6439"/>
            <p:cNvSpPr/>
            <p:nvPr/>
          </p:nvSpPr>
          <p:spPr>
            <a:xfrm>
              <a:off x="8648184" y="3779763"/>
              <a:ext cx="8286115" cy="5590540"/>
            </a:xfrm>
            <a:custGeom>
              <a:rect b="b" l="l" r="r" t="t"/>
              <a:pathLst>
                <a:path extrusionOk="0" h="5590540" w="8286115">
                  <a:moveTo>
                    <a:pt x="0" y="0"/>
                  </a:moveTo>
                  <a:lnTo>
                    <a:pt x="8285641" y="0"/>
                  </a:lnTo>
                  <a:lnTo>
                    <a:pt x="8285641" y="5590094"/>
                  </a:lnTo>
                  <a:lnTo>
                    <a:pt x="0" y="559009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1400">
              <a:solidFill>
                <a:srgbClr val="AAAAAA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31" name="Google Shape;6031;g27a17394344_1_6439"/>
            <p:cNvSpPr/>
            <p:nvPr/>
          </p:nvSpPr>
          <p:spPr>
            <a:xfrm>
              <a:off x="8979874" y="4125076"/>
              <a:ext cx="3459479" cy="1256664"/>
            </a:xfrm>
            <a:custGeom>
              <a:rect b="b" l="l" r="r" t="t"/>
              <a:pathLst>
                <a:path extrusionOk="0" h="1256664" w="3459479">
                  <a:moveTo>
                    <a:pt x="3459207" y="0"/>
                  </a:moveTo>
                  <a:lnTo>
                    <a:pt x="0" y="0"/>
                  </a:lnTo>
                  <a:lnTo>
                    <a:pt x="0" y="1256506"/>
                  </a:lnTo>
                  <a:lnTo>
                    <a:pt x="3459207" y="1256506"/>
                  </a:lnTo>
                  <a:lnTo>
                    <a:pt x="3459207" y="0"/>
                  </a:lnTo>
                  <a:close/>
                </a:path>
              </a:pathLst>
            </a:custGeom>
            <a:solidFill>
              <a:srgbClr val="F4DA1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032" name="Google Shape;6032;g27a17394344_1_6439"/>
          <p:cNvSpPr txBox="1"/>
          <p:nvPr/>
        </p:nvSpPr>
        <p:spPr>
          <a:xfrm>
            <a:off x="3069452" y="3616593"/>
            <a:ext cx="19743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IMPORTING MODULES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BEFORE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3" name="Google Shape;6033;g27a17394344_1_6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034" name="Google Shape;6034;g27a17394344_1_6439"/>
          <p:cNvSpPr txBox="1"/>
          <p:nvPr>
            <p:ph type="title"/>
          </p:nvPr>
        </p:nvSpPr>
        <p:spPr>
          <a:xfrm>
            <a:off x="365873" y="157387"/>
            <a:ext cx="11783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ES6 MODULES 	ARE IMPORTED</a:t>
            </a:r>
            <a:endParaRPr/>
          </a:p>
        </p:txBody>
      </p:sp>
      <p:sp>
        <p:nvSpPr>
          <p:cNvPr id="6035" name="Google Shape;6035;g27a17394344_1_6439"/>
          <p:cNvSpPr txBox="1"/>
          <p:nvPr/>
        </p:nvSpPr>
        <p:spPr>
          <a:xfrm>
            <a:off x="5578128" y="2590974"/>
            <a:ext cx="1833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33020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Asynchronous downloading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math.js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36" name="Google Shape;6036;g27a17394344_1_6439"/>
          <p:cNvSpPr/>
          <p:nvPr/>
        </p:nvSpPr>
        <p:spPr>
          <a:xfrm>
            <a:off x="7961629" y="2501450"/>
            <a:ext cx="2101634" cy="763423"/>
          </a:xfrm>
          <a:custGeom>
            <a:rect b="b" l="l" r="r" t="t"/>
            <a:pathLst>
              <a:path extrusionOk="0" h="1256664" w="3459480">
                <a:moveTo>
                  <a:pt x="3459207" y="0"/>
                </a:moveTo>
                <a:lnTo>
                  <a:pt x="0" y="0"/>
                </a:lnTo>
                <a:lnTo>
                  <a:pt x="0" y="1256506"/>
                </a:lnTo>
                <a:lnTo>
                  <a:pt x="3459207" y="1256506"/>
                </a:lnTo>
                <a:lnTo>
                  <a:pt x="3459207" y="0"/>
                </a:lnTo>
                <a:close/>
              </a:path>
            </a:pathLst>
          </a:cu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037" name="Google Shape;6037;g27a17394344_1_6439"/>
          <p:cNvSpPr txBox="1"/>
          <p:nvPr/>
        </p:nvSpPr>
        <p:spPr>
          <a:xfrm>
            <a:off x="8147311" y="2590974"/>
            <a:ext cx="172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27940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Asynchronous downloading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dom.js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38" name="Google Shape;6038;g27a17394344_1_64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342" y="1113284"/>
            <a:ext cx="3297371" cy="96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9" name="Google Shape;6039;g27a17394344_1_64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661" y="2129044"/>
            <a:ext cx="146040" cy="146040"/>
          </a:xfrm>
          <a:prstGeom prst="rect">
            <a:avLst/>
          </a:prstGeom>
          <a:noFill/>
          <a:ln>
            <a:noFill/>
          </a:ln>
        </p:spPr>
      </p:pic>
      <p:sp>
        <p:nvSpPr>
          <p:cNvPr id="6040" name="Google Shape;6040;g27a17394344_1_6439"/>
          <p:cNvSpPr txBox="1"/>
          <p:nvPr/>
        </p:nvSpPr>
        <p:spPr>
          <a:xfrm>
            <a:off x="1079659" y="2104739"/>
            <a:ext cx="716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index.js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041" name="Google Shape;6041;g27a17394344_1_6439"/>
          <p:cNvGrpSpPr/>
          <p:nvPr/>
        </p:nvGrpSpPr>
        <p:grpSpPr>
          <a:xfrm>
            <a:off x="2938457" y="1154474"/>
            <a:ext cx="6159398" cy="3658201"/>
            <a:chOff x="4845740" y="1903816"/>
            <a:chExt cx="10157318" cy="6032653"/>
          </a:xfrm>
        </p:grpSpPr>
        <p:sp>
          <p:nvSpPr>
            <p:cNvPr id="6042" name="Google Shape;6042;g27a17394344_1_6439"/>
            <p:cNvSpPr/>
            <p:nvPr/>
          </p:nvSpPr>
          <p:spPr>
            <a:xfrm>
              <a:off x="10709474" y="5527839"/>
              <a:ext cx="0" cy="177800"/>
            </a:xfrm>
            <a:custGeom>
              <a:rect b="b" l="l" r="r" t="t"/>
              <a:pathLst>
                <a:path extrusionOk="0" h="177800" w="120000">
                  <a:moveTo>
                    <a:pt x="0" y="0"/>
                  </a:moveTo>
                  <a:lnTo>
                    <a:pt x="0" y="140526"/>
                  </a:lnTo>
                  <a:lnTo>
                    <a:pt x="0" y="177174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43" name="Google Shape;6043;g27a17394344_1_6439"/>
            <p:cNvSpPr/>
            <p:nvPr/>
          </p:nvSpPr>
          <p:spPr>
            <a:xfrm>
              <a:off x="10564976" y="5668365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44" name="Google Shape;6044;g27a17394344_1_6439"/>
            <p:cNvSpPr/>
            <p:nvPr/>
          </p:nvSpPr>
          <p:spPr>
            <a:xfrm>
              <a:off x="14857998" y="5527839"/>
              <a:ext cx="0" cy="177800"/>
            </a:xfrm>
            <a:custGeom>
              <a:rect b="b" l="l" r="r" t="t"/>
              <a:pathLst>
                <a:path extrusionOk="0" h="177800" w="120000">
                  <a:moveTo>
                    <a:pt x="0" y="0"/>
                  </a:moveTo>
                  <a:lnTo>
                    <a:pt x="0" y="140526"/>
                  </a:lnTo>
                  <a:lnTo>
                    <a:pt x="0" y="177174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45" name="Google Shape;6045;g27a17394344_1_6439"/>
            <p:cNvSpPr/>
            <p:nvPr/>
          </p:nvSpPr>
          <p:spPr>
            <a:xfrm>
              <a:off x="14713499" y="5668365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46" name="Google Shape;6046;g27a17394344_1_6439"/>
            <p:cNvSpPr/>
            <p:nvPr/>
          </p:nvSpPr>
          <p:spPr>
            <a:xfrm>
              <a:off x="10709474" y="7506384"/>
              <a:ext cx="0" cy="177800"/>
            </a:xfrm>
            <a:custGeom>
              <a:rect b="b" l="l" r="r" t="t"/>
              <a:pathLst>
                <a:path extrusionOk="0" h="177800" w="120000">
                  <a:moveTo>
                    <a:pt x="0" y="0"/>
                  </a:moveTo>
                  <a:lnTo>
                    <a:pt x="0" y="140526"/>
                  </a:lnTo>
                  <a:lnTo>
                    <a:pt x="0" y="177174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47" name="Google Shape;6047;g27a17394344_1_6439"/>
            <p:cNvSpPr/>
            <p:nvPr/>
          </p:nvSpPr>
          <p:spPr>
            <a:xfrm>
              <a:off x="10564976" y="7646910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48" name="Google Shape;6048;g27a17394344_1_6439"/>
            <p:cNvSpPr/>
            <p:nvPr/>
          </p:nvSpPr>
          <p:spPr>
            <a:xfrm>
              <a:off x="14857998" y="7506384"/>
              <a:ext cx="0" cy="177800"/>
            </a:xfrm>
            <a:custGeom>
              <a:rect b="b" l="l" r="r" t="t"/>
              <a:pathLst>
                <a:path extrusionOk="0" h="177800" w="120000">
                  <a:moveTo>
                    <a:pt x="0" y="0"/>
                  </a:moveTo>
                  <a:lnTo>
                    <a:pt x="0" y="140526"/>
                  </a:lnTo>
                  <a:lnTo>
                    <a:pt x="0" y="177174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49" name="Google Shape;6049;g27a17394344_1_6439"/>
            <p:cNvSpPr/>
            <p:nvPr/>
          </p:nvSpPr>
          <p:spPr>
            <a:xfrm>
              <a:off x="14713499" y="7646910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50" name="Google Shape;6050;g27a17394344_1_6439"/>
            <p:cNvSpPr/>
            <p:nvPr/>
          </p:nvSpPr>
          <p:spPr>
            <a:xfrm>
              <a:off x="4845740" y="1903816"/>
              <a:ext cx="1127125" cy="358775"/>
            </a:xfrm>
            <a:custGeom>
              <a:rect b="b" l="l" r="r" t="t"/>
              <a:pathLst>
                <a:path extrusionOk="0" h="358775" w="1127125">
                  <a:moveTo>
                    <a:pt x="0" y="0"/>
                  </a:moveTo>
                  <a:lnTo>
                    <a:pt x="1126826" y="0"/>
                  </a:lnTo>
                  <a:lnTo>
                    <a:pt x="1126826" y="358627"/>
                  </a:lnTo>
                  <a:lnTo>
                    <a:pt x="0" y="3586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51" name="Google Shape;6051;g27a17394344_1_6439"/>
            <p:cNvSpPr/>
            <p:nvPr/>
          </p:nvSpPr>
          <p:spPr>
            <a:xfrm>
              <a:off x="5409153" y="2273113"/>
              <a:ext cx="991235" cy="358775"/>
            </a:xfrm>
            <a:custGeom>
              <a:rect b="b" l="l" r="r" t="t"/>
              <a:pathLst>
                <a:path extrusionOk="0" h="358775" w="991235">
                  <a:moveTo>
                    <a:pt x="0" y="0"/>
                  </a:moveTo>
                  <a:lnTo>
                    <a:pt x="990704" y="0"/>
                  </a:lnTo>
                  <a:lnTo>
                    <a:pt x="990704" y="358627"/>
                  </a:lnTo>
                  <a:lnTo>
                    <a:pt x="0" y="3586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052" name="Google Shape;6052;g27a17394344_1_6439"/>
          <p:cNvSpPr txBox="1"/>
          <p:nvPr/>
        </p:nvSpPr>
        <p:spPr>
          <a:xfrm>
            <a:off x="5445786" y="3701241"/>
            <a:ext cx="2098200" cy="6267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142850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Linking imports to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355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math.js </a:t>
            </a:r>
            <a:r>
              <a:rPr lang="en-US" sz="14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exports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53" name="Google Shape;6053;g27a17394344_1_6439"/>
          <p:cNvSpPr txBox="1"/>
          <p:nvPr/>
        </p:nvSpPr>
        <p:spPr>
          <a:xfrm>
            <a:off x="7961629" y="3701241"/>
            <a:ext cx="2098200" cy="6267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142850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Linking imports to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0" lvl="0" marL="406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dom.js </a:t>
            </a:r>
            <a:r>
              <a:rPr lang="en-US" sz="14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exports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54" name="Google Shape;6054;g27a17394344_1_6439"/>
          <p:cNvSpPr txBox="1"/>
          <p:nvPr/>
        </p:nvSpPr>
        <p:spPr>
          <a:xfrm>
            <a:off x="5445786" y="4901032"/>
            <a:ext cx="2098200" cy="3918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1744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Execution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math.js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55" name="Google Shape;6055;g27a17394344_1_6439"/>
          <p:cNvSpPr txBox="1"/>
          <p:nvPr/>
        </p:nvSpPr>
        <p:spPr>
          <a:xfrm>
            <a:off x="7961629" y="4901032"/>
            <a:ext cx="2098200" cy="3918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174450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Execution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dom.js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56" name="Google Shape;6056;g27a17394344_1_6439"/>
          <p:cNvSpPr txBox="1"/>
          <p:nvPr/>
        </p:nvSpPr>
        <p:spPr>
          <a:xfrm>
            <a:off x="6708114" y="1492145"/>
            <a:ext cx="2098200" cy="3918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174450">
            <a:spAutoFit/>
          </a:bodyPr>
          <a:lstStyle/>
          <a:p>
            <a:pPr indent="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Parsing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index.js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057" name="Google Shape;6057;g27a17394344_1_6439"/>
          <p:cNvGrpSpPr/>
          <p:nvPr/>
        </p:nvGrpSpPr>
        <p:grpSpPr>
          <a:xfrm>
            <a:off x="3911279" y="1690248"/>
            <a:ext cx="2697166" cy="1582805"/>
            <a:chOff x="6449999" y="2787349"/>
            <a:chExt cx="4447833" cy="2610166"/>
          </a:xfrm>
        </p:grpSpPr>
        <p:pic>
          <p:nvPicPr>
            <p:cNvPr id="6058" name="Google Shape;6058;g27a17394344_1_64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49999" y="3761483"/>
              <a:ext cx="2676180" cy="1310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9" name="Google Shape;6059;g27a17394344_1_64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95744" y="5156685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0" name="Google Shape;6060;g27a17394344_1_6439"/>
            <p:cNvSpPr/>
            <p:nvPr/>
          </p:nvSpPr>
          <p:spPr>
            <a:xfrm>
              <a:off x="6978584" y="2931848"/>
              <a:ext cx="3666490" cy="0"/>
            </a:xfrm>
            <a:custGeom>
              <a:rect b="b" l="l" r="r" t="t"/>
              <a:pathLst>
                <a:path extrusionOk="0" h="120000" w="3666490">
                  <a:moveTo>
                    <a:pt x="0" y="0"/>
                  </a:moveTo>
                  <a:lnTo>
                    <a:pt x="3629685" y="0"/>
                  </a:lnTo>
                  <a:lnTo>
                    <a:pt x="3666333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61" name="Google Shape;6061;g27a17394344_1_6439"/>
            <p:cNvSpPr/>
            <p:nvPr/>
          </p:nvSpPr>
          <p:spPr>
            <a:xfrm>
              <a:off x="10608273" y="2787349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062" name="Google Shape;6062;g27a17394344_1_6439"/>
          <p:cNvSpPr txBox="1"/>
          <p:nvPr/>
        </p:nvSpPr>
        <p:spPr>
          <a:xfrm>
            <a:off x="4204650" y="3102713"/>
            <a:ext cx="628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math.js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063" name="Google Shape;6063;g27a17394344_1_6439"/>
          <p:cNvGrpSpPr/>
          <p:nvPr/>
        </p:nvGrpSpPr>
        <p:grpSpPr>
          <a:xfrm>
            <a:off x="1617447" y="1167053"/>
            <a:ext cx="10046085" cy="1888639"/>
            <a:chOff x="2667294" y="1924559"/>
            <a:chExt cx="16566763" cy="3114510"/>
          </a:xfrm>
        </p:grpSpPr>
        <p:pic>
          <p:nvPicPr>
            <p:cNvPr id="6064" name="Google Shape;6064;g27a17394344_1_64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127928" y="3403037"/>
              <a:ext cx="3106129" cy="1310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5" name="Google Shape;6065;g27a17394344_1_64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884450" y="4798239"/>
              <a:ext cx="240830" cy="240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6" name="Google Shape;6066;g27a17394344_1_6439"/>
            <p:cNvSpPr/>
            <p:nvPr/>
          </p:nvSpPr>
          <p:spPr>
            <a:xfrm>
              <a:off x="17218145" y="4332510"/>
              <a:ext cx="1158875" cy="348614"/>
            </a:xfrm>
            <a:custGeom>
              <a:rect b="b" l="l" r="r" t="t"/>
              <a:pathLst>
                <a:path extrusionOk="0" h="348614" w="1158875">
                  <a:moveTo>
                    <a:pt x="0" y="0"/>
                  </a:moveTo>
                  <a:lnTo>
                    <a:pt x="1158667" y="0"/>
                  </a:lnTo>
                  <a:lnTo>
                    <a:pt x="1158667" y="348156"/>
                  </a:lnTo>
                  <a:lnTo>
                    <a:pt x="0" y="348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67" name="Google Shape;6067;g27a17394344_1_6439"/>
            <p:cNvSpPr/>
            <p:nvPr/>
          </p:nvSpPr>
          <p:spPr>
            <a:xfrm>
              <a:off x="2667294" y="2262642"/>
              <a:ext cx="1335404" cy="358775"/>
            </a:xfrm>
            <a:custGeom>
              <a:rect b="b" l="l" r="r" t="t"/>
              <a:pathLst>
                <a:path extrusionOk="0" h="358775" w="1335404">
                  <a:moveTo>
                    <a:pt x="0" y="0"/>
                  </a:moveTo>
                  <a:lnTo>
                    <a:pt x="1335375" y="0"/>
                  </a:lnTo>
                  <a:lnTo>
                    <a:pt x="1335375" y="358627"/>
                  </a:lnTo>
                  <a:lnTo>
                    <a:pt x="0" y="3586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68" name="Google Shape;6068;g27a17394344_1_6439"/>
            <p:cNvSpPr/>
            <p:nvPr/>
          </p:nvSpPr>
          <p:spPr>
            <a:xfrm>
              <a:off x="4250855" y="1924559"/>
              <a:ext cx="12787630" cy="2242820"/>
            </a:xfrm>
            <a:custGeom>
              <a:rect b="b" l="l" r="r" t="t"/>
              <a:pathLst>
                <a:path extrusionOk="0" h="2242820" w="12787630">
                  <a:moveTo>
                    <a:pt x="12787184" y="2242752"/>
                  </a:moveTo>
                  <a:lnTo>
                    <a:pt x="12752484" y="2187025"/>
                  </a:lnTo>
                  <a:lnTo>
                    <a:pt x="12730657" y="2154096"/>
                  </a:lnTo>
                  <a:lnTo>
                    <a:pt x="12708404" y="2121418"/>
                  </a:lnTo>
                  <a:lnTo>
                    <a:pt x="12685725" y="2088989"/>
                  </a:lnTo>
                  <a:lnTo>
                    <a:pt x="12662621" y="2056810"/>
                  </a:lnTo>
                  <a:lnTo>
                    <a:pt x="12639092" y="2024880"/>
                  </a:lnTo>
                  <a:lnTo>
                    <a:pt x="12615137" y="1993201"/>
                  </a:lnTo>
                  <a:lnTo>
                    <a:pt x="12590757" y="1961771"/>
                  </a:lnTo>
                  <a:lnTo>
                    <a:pt x="12565951" y="1930591"/>
                  </a:lnTo>
                  <a:lnTo>
                    <a:pt x="12540719" y="1899661"/>
                  </a:lnTo>
                  <a:lnTo>
                    <a:pt x="12515062" y="1868980"/>
                  </a:lnTo>
                  <a:lnTo>
                    <a:pt x="12488980" y="1838550"/>
                  </a:lnTo>
                  <a:lnTo>
                    <a:pt x="12462472" y="1808369"/>
                  </a:lnTo>
                  <a:lnTo>
                    <a:pt x="12435538" y="1778437"/>
                  </a:lnTo>
                  <a:lnTo>
                    <a:pt x="12408179" y="1748756"/>
                  </a:lnTo>
                  <a:lnTo>
                    <a:pt x="12380395" y="1719324"/>
                  </a:lnTo>
                  <a:lnTo>
                    <a:pt x="12352185" y="1690143"/>
                  </a:lnTo>
                  <a:lnTo>
                    <a:pt x="12323549" y="1661210"/>
                  </a:lnTo>
                  <a:lnTo>
                    <a:pt x="12294488" y="1632528"/>
                  </a:lnTo>
                  <a:lnTo>
                    <a:pt x="12265002" y="1604096"/>
                  </a:lnTo>
                  <a:lnTo>
                    <a:pt x="12235090" y="1575913"/>
                  </a:lnTo>
                  <a:lnTo>
                    <a:pt x="12204752" y="1547980"/>
                  </a:lnTo>
                  <a:lnTo>
                    <a:pt x="12173989" y="1520297"/>
                  </a:lnTo>
                  <a:lnTo>
                    <a:pt x="12142801" y="1492863"/>
                  </a:lnTo>
                  <a:lnTo>
                    <a:pt x="12111187" y="1465680"/>
                  </a:lnTo>
                  <a:lnTo>
                    <a:pt x="12079147" y="1438746"/>
                  </a:lnTo>
                  <a:lnTo>
                    <a:pt x="12046682" y="1412062"/>
                  </a:lnTo>
                  <a:lnTo>
                    <a:pt x="12013791" y="1385627"/>
                  </a:lnTo>
                  <a:lnTo>
                    <a:pt x="11980475" y="1359443"/>
                  </a:lnTo>
                  <a:lnTo>
                    <a:pt x="11946734" y="1333508"/>
                  </a:lnTo>
                  <a:lnTo>
                    <a:pt x="11912566" y="1307823"/>
                  </a:lnTo>
                  <a:lnTo>
                    <a:pt x="11877974" y="1282388"/>
                  </a:lnTo>
                  <a:lnTo>
                    <a:pt x="11842956" y="1257202"/>
                  </a:lnTo>
                  <a:lnTo>
                    <a:pt x="11807512" y="1232266"/>
                  </a:lnTo>
                  <a:lnTo>
                    <a:pt x="11771643" y="1207580"/>
                  </a:lnTo>
                  <a:lnTo>
                    <a:pt x="11735348" y="1183144"/>
                  </a:lnTo>
                  <a:lnTo>
                    <a:pt x="11698628" y="1158958"/>
                  </a:lnTo>
                  <a:lnTo>
                    <a:pt x="11661482" y="1135021"/>
                  </a:lnTo>
                  <a:lnTo>
                    <a:pt x="11623911" y="1111334"/>
                  </a:lnTo>
                  <a:lnTo>
                    <a:pt x="11585914" y="1087897"/>
                  </a:lnTo>
                  <a:lnTo>
                    <a:pt x="11547492" y="1064710"/>
                  </a:lnTo>
                  <a:lnTo>
                    <a:pt x="11508644" y="1041773"/>
                  </a:lnTo>
                  <a:lnTo>
                    <a:pt x="11469371" y="1019085"/>
                  </a:lnTo>
                  <a:lnTo>
                    <a:pt x="11429672" y="996647"/>
                  </a:lnTo>
                  <a:lnTo>
                    <a:pt x="11389548" y="974459"/>
                  </a:lnTo>
                  <a:lnTo>
                    <a:pt x="11348998" y="952520"/>
                  </a:lnTo>
                  <a:lnTo>
                    <a:pt x="11308023" y="930831"/>
                  </a:lnTo>
                  <a:lnTo>
                    <a:pt x="11266622" y="909393"/>
                  </a:lnTo>
                  <a:lnTo>
                    <a:pt x="11224795" y="888203"/>
                  </a:lnTo>
                  <a:lnTo>
                    <a:pt x="11182544" y="867264"/>
                  </a:lnTo>
                  <a:lnTo>
                    <a:pt x="11139866" y="846574"/>
                  </a:lnTo>
                  <a:lnTo>
                    <a:pt x="11096763" y="826135"/>
                  </a:lnTo>
                  <a:lnTo>
                    <a:pt x="11053235" y="805945"/>
                  </a:lnTo>
                  <a:lnTo>
                    <a:pt x="11009281" y="786004"/>
                  </a:lnTo>
                  <a:lnTo>
                    <a:pt x="10964902" y="766314"/>
                  </a:lnTo>
                  <a:lnTo>
                    <a:pt x="10920097" y="746873"/>
                  </a:lnTo>
                  <a:lnTo>
                    <a:pt x="10874866" y="727682"/>
                  </a:lnTo>
                  <a:lnTo>
                    <a:pt x="10829210" y="708741"/>
                  </a:lnTo>
                  <a:lnTo>
                    <a:pt x="10783129" y="690050"/>
                  </a:lnTo>
                  <a:lnTo>
                    <a:pt x="10736622" y="671608"/>
                  </a:lnTo>
                  <a:lnTo>
                    <a:pt x="10689690" y="653416"/>
                  </a:lnTo>
                  <a:lnTo>
                    <a:pt x="10642332" y="635474"/>
                  </a:lnTo>
                  <a:lnTo>
                    <a:pt x="10594548" y="617782"/>
                  </a:lnTo>
                  <a:lnTo>
                    <a:pt x="10546339" y="600339"/>
                  </a:lnTo>
                  <a:lnTo>
                    <a:pt x="10497705" y="583146"/>
                  </a:lnTo>
                  <a:lnTo>
                    <a:pt x="10448645" y="566203"/>
                  </a:lnTo>
                  <a:lnTo>
                    <a:pt x="10399159" y="549510"/>
                  </a:lnTo>
                  <a:lnTo>
                    <a:pt x="10349248" y="533067"/>
                  </a:lnTo>
                  <a:lnTo>
                    <a:pt x="10298912" y="516873"/>
                  </a:lnTo>
                  <a:lnTo>
                    <a:pt x="10248150" y="500929"/>
                  </a:lnTo>
                  <a:lnTo>
                    <a:pt x="10196962" y="485235"/>
                  </a:lnTo>
                  <a:lnTo>
                    <a:pt x="10145349" y="469791"/>
                  </a:lnTo>
                  <a:lnTo>
                    <a:pt x="10093310" y="454596"/>
                  </a:lnTo>
                  <a:lnTo>
                    <a:pt x="10040846" y="439651"/>
                  </a:lnTo>
                  <a:lnTo>
                    <a:pt x="9987957" y="424956"/>
                  </a:lnTo>
                  <a:lnTo>
                    <a:pt x="9934641" y="410511"/>
                  </a:lnTo>
                  <a:lnTo>
                    <a:pt x="9880901" y="396315"/>
                  </a:lnTo>
                  <a:lnTo>
                    <a:pt x="9826735" y="382369"/>
                  </a:lnTo>
                  <a:lnTo>
                    <a:pt x="9772143" y="368673"/>
                  </a:lnTo>
                  <a:lnTo>
                    <a:pt x="9717126" y="355227"/>
                  </a:lnTo>
                  <a:lnTo>
                    <a:pt x="9661683" y="342031"/>
                  </a:lnTo>
                  <a:lnTo>
                    <a:pt x="9605815" y="329084"/>
                  </a:lnTo>
                  <a:lnTo>
                    <a:pt x="9549521" y="316387"/>
                  </a:lnTo>
                  <a:lnTo>
                    <a:pt x="9492802" y="303940"/>
                  </a:lnTo>
                  <a:lnTo>
                    <a:pt x="9435657" y="291743"/>
                  </a:lnTo>
                  <a:lnTo>
                    <a:pt x="9378087" y="279795"/>
                  </a:lnTo>
                  <a:lnTo>
                    <a:pt x="9320091" y="268097"/>
                  </a:lnTo>
                  <a:lnTo>
                    <a:pt x="9261670" y="256649"/>
                  </a:lnTo>
                  <a:lnTo>
                    <a:pt x="9202823" y="245451"/>
                  </a:lnTo>
                  <a:lnTo>
                    <a:pt x="9143551" y="234503"/>
                  </a:lnTo>
                  <a:lnTo>
                    <a:pt x="9083853" y="223804"/>
                  </a:lnTo>
                  <a:lnTo>
                    <a:pt x="9023730" y="213355"/>
                  </a:lnTo>
                  <a:lnTo>
                    <a:pt x="8963181" y="203156"/>
                  </a:lnTo>
                  <a:lnTo>
                    <a:pt x="8902207" y="193206"/>
                  </a:lnTo>
                  <a:lnTo>
                    <a:pt x="8840807" y="183507"/>
                  </a:lnTo>
                  <a:lnTo>
                    <a:pt x="8778982" y="174057"/>
                  </a:lnTo>
                  <a:lnTo>
                    <a:pt x="8716731" y="164857"/>
                  </a:lnTo>
                  <a:lnTo>
                    <a:pt x="8654055" y="155906"/>
                  </a:lnTo>
                  <a:lnTo>
                    <a:pt x="8590953" y="147206"/>
                  </a:lnTo>
                  <a:lnTo>
                    <a:pt x="8527425" y="138755"/>
                  </a:lnTo>
                  <a:lnTo>
                    <a:pt x="8463472" y="130554"/>
                  </a:lnTo>
                  <a:lnTo>
                    <a:pt x="8399094" y="122603"/>
                  </a:lnTo>
                  <a:lnTo>
                    <a:pt x="8334290" y="114901"/>
                  </a:lnTo>
                  <a:lnTo>
                    <a:pt x="8269061" y="107449"/>
                  </a:lnTo>
                  <a:lnTo>
                    <a:pt x="8203406" y="100247"/>
                  </a:lnTo>
                  <a:lnTo>
                    <a:pt x="8137325" y="93295"/>
                  </a:lnTo>
                  <a:lnTo>
                    <a:pt x="8070819" y="86593"/>
                  </a:lnTo>
                  <a:lnTo>
                    <a:pt x="8003888" y="80140"/>
                  </a:lnTo>
                  <a:lnTo>
                    <a:pt x="7936531" y="73937"/>
                  </a:lnTo>
                  <a:lnTo>
                    <a:pt x="7868748" y="67984"/>
                  </a:lnTo>
                  <a:lnTo>
                    <a:pt x="7800540" y="62281"/>
                  </a:lnTo>
                  <a:lnTo>
                    <a:pt x="7731907" y="56827"/>
                  </a:lnTo>
                  <a:lnTo>
                    <a:pt x="7662848" y="51624"/>
                  </a:lnTo>
                  <a:lnTo>
                    <a:pt x="7593363" y="46670"/>
                  </a:lnTo>
                  <a:lnTo>
                    <a:pt x="7523453" y="41965"/>
                  </a:lnTo>
                  <a:lnTo>
                    <a:pt x="7453118" y="37511"/>
                  </a:lnTo>
                  <a:lnTo>
                    <a:pt x="7382356" y="33306"/>
                  </a:lnTo>
                  <a:lnTo>
                    <a:pt x="7311170" y="29351"/>
                  </a:lnTo>
                  <a:lnTo>
                    <a:pt x="7239558" y="25646"/>
                  </a:lnTo>
                  <a:lnTo>
                    <a:pt x="7167520" y="22191"/>
                  </a:lnTo>
                  <a:lnTo>
                    <a:pt x="7095057" y="18985"/>
                  </a:lnTo>
                  <a:lnTo>
                    <a:pt x="7022168" y="16029"/>
                  </a:lnTo>
                  <a:lnTo>
                    <a:pt x="6948854" y="13323"/>
                  </a:lnTo>
                  <a:lnTo>
                    <a:pt x="6875115" y="10867"/>
                  </a:lnTo>
                  <a:lnTo>
                    <a:pt x="6800949" y="8660"/>
                  </a:lnTo>
                  <a:lnTo>
                    <a:pt x="6726359" y="6703"/>
                  </a:lnTo>
                  <a:lnTo>
                    <a:pt x="6651342" y="4996"/>
                  </a:lnTo>
                  <a:lnTo>
                    <a:pt x="6575901" y="3539"/>
                  </a:lnTo>
                  <a:lnTo>
                    <a:pt x="6500034" y="2332"/>
                  </a:lnTo>
                  <a:lnTo>
                    <a:pt x="6423741" y="1374"/>
                  </a:lnTo>
                  <a:lnTo>
                    <a:pt x="6347023" y="666"/>
                  </a:lnTo>
                  <a:lnTo>
                    <a:pt x="6269879" y="208"/>
                  </a:lnTo>
                  <a:lnTo>
                    <a:pt x="6192310" y="0"/>
                  </a:lnTo>
                  <a:lnTo>
                    <a:pt x="6114315" y="41"/>
                  </a:lnTo>
                  <a:lnTo>
                    <a:pt x="6035894" y="332"/>
                  </a:lnTo>
                  <a:lnTo>
                    <a:pt x="5957049" y="873"/>
                  </a:lnTo>
                  <a:lnTo>
                    <a:pt x="5877777" y="1664"/>
                  </a:lnTo>
                  <a:lnTo>
                    <a:pt x="5798081" y="2704"/>
                  </a:lnTo>
                  <a:lnTo>
                    <a:pt x="5717958" y="3994"/>
                  </a:lnTo>
                  <a:lnTo>
                    <a:pt x="5637410" y="5534"/>
                  </a:lnTo>
                  <a:lnTo>
                    <a:pt x="5556437" y="7324"/>
                  </a:lnTo>
                  <a:lnTo>
                    <a:pt x="5475038" y="9364"/>
                  </a:lnTo>
                  <a:lnTo>
                    <a:pt x="5393214" y="11653"/>
                  </a:lnTo>
                  <a:lnTo>
                    <a:pt x="5310964" y="14192"/>
                  </a:lnTo>
                  <a:lnTo>
                    <a:pt x="5228288" y="16981"/>
                  </a:lnTo>
                  <a:lnTo>
                    <a:pt x="5145188" y="20019"/>
                  </a:lnTo>
                  <a:lnTo>
                    <a:pt x="5061661" y="23308"/>
                  </a:lnTo>
                  <a:lnTo>
                    <a:pt x="4977709" y="26846"/>
                  </a:lnTo>
                  <a:lnTo>
                    <a:pt x="4893332" y="30634"/>
                  </a:lnTo>
                  <a:lnTo>
                    <a:pt x="4808529" y="34671"/>
                  </a:lnTo>
                  <a:lnTo>
                    <a:pt x="4723300" y="38959"/>
                  </a:lnTo>
                  <a:lnTo>
                    <a:pt x="4637646" y="43496"/>
                  </a:lnTo>
                  <a:lnTo>
                    <a:pt x="4551567" y="48283"/>
                  </a:lnTo>
                  <a:lnTo>
                    <a:pt x="4465062" y="53320"/>
                  </a:lnTo>
                  <a:lnTo>
                    <a:pt x="4378131" y="58606"/>
                  </a:lnTo>
                  <a:lnTo>
                    <a:pt x="4290775" y="64143"/>
                  </a:lnTo>
                  <a:lnTo>
                    <a:pt x="4202994" y="69929"/>
                  </a:lnTo>
                  <a:lnTo>
                    <a:pt x="4114787" y="75964"/>
                  </a:lnTo>
                  <a:lnTo>
                    <a:pt x="4026154" y="82250"/>
                  </a:lnTo>
                  <a:lnTo>
                    <a:pt x="3937096" y="88785"/>
                  </a:lnTo>
                  <a:lnTo>
                    <a:pt x="3847612" y="95571"/>
                  </a:lnTo>
                  <a:lnTo>
                    <a:pt x="3757703" y="102605"/>
                  </a:lnTo>
                  <a:lnTo>
                    <a:pt x="3667368" y="109890"/>
                  </a:lnTo>
                  <a:lnTo>
                    <a:pt x="3576608" y="117425"/>
                  </a:lnTo>
                  <a:lnTo>
                    <a:pt x="3485423" y="125209"/>
                  </a:lnTo>
                  <a:lnTo>
                    <a:pt x="3393812" y="133243"/>
                  </a:lnTo>
                  <a:lnTo>
                    <a:pt x="3301775" y="141526"/>
                  </a:lnTo>
                  <a:lnTo>
                    <a:pt x="3209313" y="150060"/>
                  </a:lnTo>
                  <a:lnTo>
                    <a:pt x="3116425" y="158843"/>
                  </a:lnTo>
                  <a:lnTo>
                    <a:pt x="3023112" y="167876"/>
                  </a:lnTo>
                  <a:lnTo>
                    <a:pt x="2929373" y="177159"/>
                  </a:lnTo>
                  <a:lnTo>
                    <a:pt x="2835209" y="186692"/>
                  </a:lnTo>
                  <a:lnTo>
                    <a:pt x="2740619" y="196474"/>
                  </a:lnTo>
                  <a:lnTo>
                    <a:pt x="2645604" y="206506"/>
                  </a:lnTo>
                  <a:lnTo>
                    <a:pt x="2550163" y="216788"/>
                  </a:lnTo>
                  <a:lnTo>
                    <a:pt x="2454297" y="227320"/>
                  </a:lnTo>
                  <a:lnTo>
                    <a:pt x="2358005" y="238101"/>
                  </a:lnTo>
                  <a:lnTo>
                    <a:pt x="2261288" y="249132"/>
                  </a:lnTo>
                  <a:lnTo>
                    <a:pt x="2164145" y="260413"/>
                  </a:lnTo>
                  <a:lnTo>
                    <a:pt x="2066576" y="271944"/>
                  </a:lnTo>
                  <a:lnTo>
                    <a:pt x="1968583" y="283724"/>
                  </a:lnTo>
                  <a:lnTo>
                    <a:pt x="1870163" y="295755"/>
                  </a:lnTo>
                  <a:lnTo>
                    <a:pt x="1771318" y="308035"/>
                  </a:lnTo>
                  <a:lnTo>
                    <a:pt x="1672048" y="320564"/>
                  </a:lnTo>
                  <a:lnTo>
                    <a:pt x="1572352" y="333344"/>
                  </a:lnTo>
                  <a:lnTo>
                    <a:pt x="1472231" y="346373"/>
                  </a:lnTo>
                  <a:lnTo>
                    <a:pt x="1371684" y="359652"/>
                  </a:lnTo>
                  <a:lnTo>
                    <a:pt x="1270711" y="373181"/>
                  </a:lnTo>
                  <a:lnTo>
                    <a:pt x="1169313" y="386960"/>
                  </a:lnTo>
                  <a:lnTo>
                    <a:pt x="1067490" y="400988"/>
                  </a:lnTo>
                  <a:lnTo>
                    <a:pt x="965241" y="415266"/>
                  </a:lnTo>
                  <a:lnTo>
                    <a:pt x="862566" y="429794"/>
                  </a:lnTo>
                  <a:lnTo>
                    <a:pt x="759466" y="444572"/>
                  </a:lnTo>
                  <a:lnTo>
                    <a:pt x="655941" y="459600"/>
                  </a:lnTo>
                  <a:lnTo>
                    <a:pt x="551990" y="474877"/>
                  </a:lnTo>
                  <a:lnTo>
                    <a:pt x="447613" y="490404"/>
                  </a:lnTo>
                  <a:lnTo>
                    <a:pt x="342811" y="506181"/>
                  </a:lnTo>
                  <a:lnTo>
                    <a:pt x="237584" y="522207"/>
                  </a:lnTo>
                  <a:lnTo>
                    <a:pt x="131931" y="538483"/>
                  </a:lnTo>
                  <a:lnTo>
                    <a:pt x="25852" y="555009"/>
                  </a:lnTo>
                  <a:lnTo>
                    <a:pt x="0" y="559103"/>
                  </a:lnTo>
                </a:path>
              </a:pathLst>
            </a:custGeom>
            <a:noFill/>
            <a:ln cap="flat" cmpd="sng" w="52350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69" name="Google Shape;6069;g27a17394344_1_6439"/>
            <p:cNvSpPr/>
            <p:nvPr/>
          </p:nvSpPr>
          <p:spPr>
            <a:xfrm>
              <a:off x="4065727" y="2374080"/>
              <a:ext cx="13067665" cy="1955164"/>
            </a:xfrm>
            <a:custGeom>
              <a:rect b="b" l="l" r="r" t="t"/>
              <a:pathLst>
                <a:path extrusionOk="0" h="1955164" w="13067665">
                  <a:moveTo>
                    <a:pt x="227685" y="210985"/>
                  </a:moveTo>
                  <a:lnTo>
                    <a:pt x="194271" y="0"/>
                  </a:lnTo>
                  <a:lnTo>
                    <a:pt x="0" y="138899"/>
                  </a:lnTo>
                  <a:lnTo>
                    <a:pt x="227685" y="210985"/>
                  </a:lnTo>
                  <a:close/>
                </a:path>
                <a:path extrusionOk="0" h="1955164" w="13067665">
                  <a:moveTo>
                    <a:pt x="13067500" y="1954682"/>
                  </a:moveTo>
                  <a:lnTo>
                    <a:pt x="13051015" y="1716443"/>
                  </a:lnTo>
                  <a:lnTo>
                    <a:pt x="12867005" y="1824939"/>
                  </a:lnTo>
                  <a:lnTo>
                    <a:pt x="13067500" y="1954682"/>
                  </a:lnTo>
                  <a:close/>
                </a:path>
              </a:pathLst>
            </a:custGeom>
            <a:solidFill>
              <a:srgbClr val="A15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070" name="Google Shape;6070;g27a17394344_1_6439"/>
          <p:cNvSpPr txBox="1"/>
          <p:nvPr/>
        </p:nvSpPr>
        <p:spPr>
          <a:xfrm>
            <a:off x="11111255" y="2885352"/>
            <a:ext cx="541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dom.js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71" name="Google Shape;6071;g27a17394344_1_6439"/>
          <p:cNvSpPr txBox="1"/>
          <p:nvPr/>
        </p:nvSpPr>
        <p:spPr>
          <a:xfrm>
            <a:off x="9117438" y="1038794"/>
            <a:ext cx="11826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A05AEE"/>
                </a:solidFill>
                <a:latin typeface="Arial"/>
                <a:ea typeface="Arial"/>
                <a:cs typeface="Arial"/>
                <a:sym typeface="Arial"/>
              </a:rPr>
              <a:t>Live connection, NOT copies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72" name="Google Shape;6072;g27a17394344_1_6439"/>
          <p:cNvGrpSpPr/>
          <p:nvPr/>
        </p:nvGrpSpPr>
        <p:grpSpPr>
          <a:xfrm>
            <a:off x="482283" y="4497691"/>
            <a:ext cx="4360850" cy="2025821"/>
            <a:chOff x="795321" y="7417037"/>
            <a:chExt cx="7191375" cy="3340734"/>
          </a:xfrm>
        </p:grpSpPr>
        <p:sp>
          <p:nvSpPr>
            <p:cNvPr id="6073" name="Google Shape;6073;g27a17394344_1_6439"/>
            <p:cNvSpPr/>
            <p:nvPr/>
          </p:nvSpPr>
          <p:spPr>
            <a:xfrm>
              <a:off x="795321" y="7417037"/>
              <a:ext cx="7191375" cy="3340734"/>
            </a:xfrm>
            <a:custGeom>
              <a:rect b="b" l="l" r="r" t="t"/>
              <a:pathLst>
                <a:path extrusionOk="0" h="3340734" w="7191375">
                  <a:moveTo>
                    <a:pt x="7191258" y="0"/>
                  </a:moveTo>
                  <a:lnTo>
                    <a:pt x="0" y="0"/>
                  </a:lnTo>
                  <a:lnTo>
                    <a:pt x="0" y="3340212"/>
                  </a:lnTo>
                  <a:lnTo>
                    <a:pt x="7191258" y="3340212"/>
                  </a:lnTo>
                  <a:lnTo>
                    <a:pt x="719125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074" name="Google Shape;6074;g27a17394344_1_64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14156" y="7872357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5" name="Google Shape;6075;g27a17394344_1_64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14156" y="8537258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6" name="Google Shape;6076;g27a17394344_1_64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14156" y="9605288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77" name="Google Shape;6077;g27a17394344_1_6439"/>
          <p:cNvSpPr txBox="1"/>
          <p:nvPr/>
        </p:nvSpPr>
        <p:spPr>
          <a:xfrm>
            <a:off x="1046116" y="4748316"/>
            <a:ext cx="35229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Modules are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imported synchronously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202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Possible thanks to top-level (“static”) imports, which make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imports known before execution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749300" rtl="0" algn="l">
              <a:lnSpc>
                <a:spcPct val="1202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This makes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bundling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dead code elimination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possible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78" name="Google Shape;6078;g27a17394344_1_6439"/>
          <p:cNvGrpSpPr/>
          <p:nvPr/>
        </p:nvGrpSpPr>
        <p:grpSpPr>
          <a:xfrm>
            <a:off x="1225839" y="1154474"/>
            <a:ext cx="3789016" cy="3465933"/>
            <a:chOff x="2021502" y="1903816"/>
            <a:chExt cx="6248378" cy="5715589"/>
          </a:xfrm>
        </p:grpSpPr>
        <p:sp>
          <p:nvSpPr>
            <p:cNvPr id="6079" name="Google Shape;6079;g27a17394344_1_6439"/>
            <p:cNvSpPr/>
            <p:nvPr/>
          </p:nvSpPr>
          <p:spPr>
            <a:xfrm>
              <a:off x="4121567" y="6606289"/>
              <a:ext cx="840739" cy="877570"/>
            </a:xfrm>
            <a:custGeom>
              <a:rect b="b" l="l" r="r" t="t"/>
              <a:pathLst>
                <a:path extrusionOk="0" h="877570" w="840739">
                  <a:moveTo>
                    <a:pt x="0" y="877302"/>
                  </a:moveTo>
                  <a:lnTo>
                    <a:pt x="18108" y="858400"/>
                  </a:lnTo>
                  <a:lnTo>
                    <a:pt x="840468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80" name="Google Shape;6080;g27a17394344_1_6439"/>
            <p:cNvSpPr/>
            <p:nvPr/>
          </p:nvSpPr>
          <p:spPr>
            <a:xfrm>
              <a:off x="3991906" y="7390805"/>
              <a:ext cx="225425" cy="228600"/>
            </a:xfrm>
            <a:custGeom>
              <a:rect b="b" l="l" r="r" t="t"/>
              <a:pathLst>
                <a:path extrusionOk="0" h="228600" w="225425">
                  <a:moveTo>
                    <a:pt x="70647" y="0"/>
                  </a:moveTo>
                  <a:lnTo>
                    <a:pt x="0" y="228130"/>
                  </a:lnTo>
                  <a:lnTo>
                    <a:pt x="224892" y="147769"/>
                  </a:lnTo>
                  <a:lnTo>
                    <a:pt x="7064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81" name="Google Shape;6081;g27a17394344_1_6439"/>
            <p:cNvSpPr/>
            <p:nvPr/>
          </p:nvSpPr>
          <p:spPr>
            <a:xfrm>
              <a:off x="7495180" y="4701427"/>
              <a:ext cx="774700" cy="348614"/>
            </a:xfrm>
            <a:custGeom>
              <a:rect b="b" l="l" r="r" t="t"/>
              <a:pathLst>
                <a:path extrusionOk="0" h="348614" w="774700">
                  <a:moveTo>
                    <a:pt x="0" y="0"/>
                  </a:moveTo>
                  <a:lnTo>
                    <a:pt x="774444" y="0"/>
                  </a:lnTo>
                  <a:lnTo>
                    <a:pt x="774444" y="348156"/>
                  </a:lnTo>
                  <a:lnTo>
                    <a:pt x="0" y="348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82" name="Google Shape;6082;g27a17394344_1_6439"/>
            <p:cNvSpPr/>
            <p:nvPr/>
          </p:nvSpPr>
          <p:spPr>
            <a:xfrm>
              <a:off x="2667294" y="1903816"/>
              <a:ext cx="774700" cy="358775"/>
            </a:xfrm>
            <a:custGeom>
              <a:rect b="b" l="l" r="r" t="t"/>
              <a:pathLst>
                <a:path extrusionOk="0" h="358775" w="774700">
                  <a:moveTo>
                    <a:pt x="0" y="0"/>
                  </a:moveTo>
                  <a:lnTo>
                    <a:pt x="774444" y="0"/>
                  </a:lnTo>
                  <a:lnTo>
                    <a:pt x="774444" y="358627"/>
                  </a:lnTo>
                  <a:lnTo>
                    <a:pt x="0" y="3586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83" name="Google Shape;6083;g27a17394344_1_6439"/>
            <p:cNvSpPr/>
            <p:nvPr/>
          </p:nvSpPr>
          <p:spPr>
            <a:xfrm>
              <a:off x="2021502" y="2196618"/>
              <a:ext cx="5251450" cy="2917825"/>
            </a:xfrm>
            <a:custGeom>
              <a:rect b="b" l="l" r="r" t="t"/>
              <a:pathLst>
                <a:path extrusionOk="0" h="2917825" w="5251450">
                  <a:moveTo>
                    <a:pt x="5251116" y="2810739"/>
                  </a:moveTo>
                  <a:lnTo>
                    <a:pt x="5149201" y="2820552"/>
                  </a:lnTo>
                  <a:lnTo>
                    <a:pt x="5073888" y="2827501"/>
                  </a:lnTo>
                  <a:lnTo>
                    <a:pt x="4999131" y="2834190"/>
                  </a:lnTo>
                  <a:lnTo>
                    <a:pt x="4924928" y="2840621"/>
                  </a:lnTo>
                  <a:lnTo>
                    <a:pt x="4851280" y="2846794"/>
                  </a:lnTo>
                  <a:lnTo>
                    <a:pt x="4778187" y="2852708"/>
                  </a:lnTo>
                  <a:lnTo>
                    <a:pt x="4705648" y="2858363"/>
                  </a:lnTo>
                  <a:lnTo>
                    <a:pt x="4633665" y="2863759"/>
                  </a:lnTo>
                  <a:lnTo>
                    <a:pt x="4562236" y="2868897"/>
                  </a:lnTo>
                  <a:lnTo>
                    <a:pt x="4491362" y="2873777"/>
                  </a:lnTo>
                  <a:lnTo>
                    <a:pt x="4421043" y="2878398"/>
                  </a:lnTo>
                  <a:lnTo>
                    <a:pt x="4351279" y="2882760"/>
                  </a:lnTo>
                  <a:lnTo>
                    <a:pt x="4282069" y="2886863"/>
                  </a:lnTo>
                  <a:lnTo>
                    <a:pt x="4213415" y="2890708"/>
                  </a:lnTo>
                  <a:lnTo>
                    <a:pt x="4145315" y="2894295"/>
                  </a:lnTo>
                  <a:lnTo>
                    <a:pt x="4077770" y="2897623"/>
                  </a:lnTo>
                  <a:lnTo>
                    <a:pt x="4010780" y="2900692"/>
                  </a:lnTo>
                  <a:lnTo>
                    <a:pt x="3944344" y="2903502"/>
                  </a:lnTo>
                  <a:lnTo>
                    <a:pt x="3878464" y="2906054"/>
                  </a:lnTo>
                  <a:lnTo>
                    <a:pt x="3813138" y="2908348"/>
                  </a:lnTo>
                  <a:lnTo>
                    <a:pt x="3748368" y="2910383"/>
                  </a:lnTo>
                  <a:lnTo>
                    <a:pt x="3684152" y="2912159"/>
                  </a:lnTo>
                  <a:lnTo>
                    <a:pt x="3620490" y="2913676"/>
                  </a:lnTo>
                  <a:lnTo>
                    <a:pt x="3557384" y="2914935"/>
                  </a:lnTo>
                  <a:lnTo>
                    <a:pt x="3494833" y="2915936"/>
                  </a:lnTo>
                  <a:lnTo>
                    <a:pt x="3432836" y="2916678"/>
                  </a:lnTo>
                  <a:lnTo>
                    <a:pt x="3371394" y="2917161"/>
                  </a:lnTo>
                  <a:lnTo>
                    <a:pt x="3310507" y="2917385"/>
                  </a:lnTo>
                  <a:lnTo>
                    <a:pt x="3250175" y="2917351"/>
                  </a:lnTo>
                  <a:lnTo>
                    <a:pt x="3190397" y="2917059"/>
                  </a:lnTo>
                  <a:lnTo>
                    <a:pt x="3131175" y="2916507"/>
                  </a:lnTo>
                  <a:lnTo>
                    <a:pt x="3072507" y="2915698"/>
                  </a:lnTo>
                  <a:lnTo>
                    <a:pt x="3014394" y="2914629"/>
                  </a:lnTo>
                  <a:lnTo>
                    <a:pt x="2956836" y="2913302"/>
                  </a:lnTo>
                  <a:lnTo>
                    <a:pt x="2899833" y="2911716"/>
                  </a:lnTo>
                  <a:lnTo>
                    <a:pt x="2843384" y="2909872"/>
                  </a:lnTo>
                  <a:lnTo>
                    <a:pt x="2787491" y="2907769"/>
                  </a:lnTo>
                  <a:lnTo>
                    <a:pt x="2732152" y="2905408"/>
                  </a:lnTo>
                  <a:lnTo>
                    <a:pt x="2677368" y="2902788"/>
                  </a:lnTo>
                  <a:lnTo>
                    <a:pt x="2623139" y="2899909"/>
                  </a:lnTo>
                  <a:lnTo>
                    <a:pt x="2569465" y="2896772"/>
                  </a:lnTo>
                  <a:lnTo>
                    <a:pt x="2516345" y="2893376"/>
                  </a:lnTo>
                  <a:lnTo>
                    <a:pt x="2463780" y="2889722"/>
                  </a:lnTo>
                  <a:lnTo>
                    <a:pt x="2411771" y="2885809"/>
                  </a:lnTo>
                  <a:lnTo>
                    <a:pt x="2360316" y="2881637"/>
                  </a:lnTo>
                  <a:lnTo>
                    <a:pt x="2309415" y="2877207"/>
                  </a:lnTo>
                  <a:lnTo>
                    <a:pt x="2259070" y="2872518"/>
                  </a:lnTo>
                  <a:lnTo>
                    <a:pt x="2209280" y="2867570"/>
                  </a:lnTo>
                  <a:lnTo>
                    <a:pt x="2160044" y="2862364"/>
                  </a:lnTo>
                  <a:lnTo>
                    <a:pt x="2111363" y="2856900"/>
                  </a:lnTo>
                  <a:lnTo>
                    <a:pt x="2063237" y="2851176"/>
                  </a:lnTo>
                  <a:lnTo>
                    <a:pt x="2015666" y="2845195"/>
                  </a:lnTo>
                  <a:lnTo>
                    <a:pt x="1968649" y="2838954"/>
                  </a:lnTo>
                  <a:lnTo>
                    <a:pt x="1922188" y="2832455"/>
                  </a:lnTo>
                  <a:lnTo>
                    <a:pt x="1876281" y="2825697"/>
                  </a:lnTo>
                  <a:lnTo>
                    <a:pt x="1830929" y="2818681"/>
                  </a:lnTo>
                  <a:lnTo>
                    <a:pt x="1786132" y="2811406"/>
                  </a:lnTo>
                  <a:lnTo>
                    <a:pt x="1741890" y="2803873"/>
                  </a:lnTo>
                  <a:lnTo>
                    <a:pt x="1698202" y="2796081"/>
                  </a:lnTo>
                  <a:lnTo>
                    <a:pt x="1655070" y="2788030"/>
                  </a:lnTo>
                  <a:lnTo>
                    <a:pt x="1612492" y="2779721"/>
                  </a:lnTo>
                  <a:lnTo>
                    <a:pt x="1570469" y="2771153"/>
                  </a:lnTo>
                  <a:lnTo>
                    <a:pt x="1529001" y="2762326"/>
                  </a:lnTo>
                  <a:lnTo>
                    <a:pt x="1488088" y="2753241"/>
                  </a:lnTo>
                  <a:lnTo>
                    <a:pt x="1447729" y="2743898"/>
                  </a:lnTo>
                  <a:lnTo>
                    <a:pt x="1407925" y="2734295"/>
                  </a:lnTo>
                  <a:lnTo>
                    <a:pt x="1368677" y="2724434"/>
                  </a:lnTo>
                  <a:lnTo>
                    <a:pt x="1329983" y="2714315"/>
                  </a:lnTo>
                  <a:lnTo>
                    <a:pt x="1291843" y="2703937"/>
                  </a:lnTo>
                  <a:lnTo>
                    <a:pt x="1254259" y="2693300"/>
                  </a:lnTo>
                  <a:lnTo>
                    <a:pt x="1217229" y="2682405"/>
                  </a:lnTo>
                  <a:lnTo>
                    <a:pt x="1180755" y="2671251"/>
                  </a:lnTo>
                  <a:lnTo>
                    <a:pt x="1109470" y="2648167"/>
                  </a:lnTo>
                  <a:lnTo>
                    <a:pt x="1040404" y="2624049"/>
                  </a:lnTo>
                  <a:lnTo>
                    <a:pt x="973558" y="2598897"/>
                  </a:lnTo>
                  <a:lnTo>
                    <a:pt x="908931" y="2572710"/>
                  </a:lnTo>
                  <a:lnTo>
                    <a:pt x="846523" y="2545489"/>
                  </a:lnTo>
                  <a:lnTo>
                    <a:pt x="786335" y="2517233"/>
                  </a:lnTo>
                  <a:lnTo>
                    <a:pt x="728366" y="2487943"/>
                  </a:lnTo>
                  <a:lnTo>
                    <a:pt x="672616" y="2457619"/>
                  </a:lnTo>
                  <a:lnTo>
                    <a:pt x="619085" y="2426260"/>
                  </a:lnTo>
                  <a:lnTo>
                    <a:pt x="567774" y="2393866"/>
                  </a:lnTo>
                  <a:lnTo>
                    <a:pt x="518682" y="2360439"/>
                  </a:lnTo>
                  <a:lnTo>
                    <a:pt x="471810" y="2325977"/>
                  </a:lnTo>
                  <a:lnTo>
                    <a:pt x="427156" y="2290480"/>
                  </a:lnTo>
                  <a:lnTo>
                    <a:pt x="384722" y="2253949"/>
                  </a:lnTo>
                  <a:lnTo>
                    <a:pt x="344507" y="2216384"/>
                  </a:lnTo>
                  <a:lnTo>
                    <a:pt x="306512" y="2177784"/>
                  </a:lnTo>
                  <a:lnTo>
                    <a:pt x="270736" y="2138150"/>
                  </a:lnTo>
                  <a:lnTo>
                    <a:pt x="237179" y="2097482"/>
                  </a:lnTo>
                  <a:lnTo>
                    <a:pt x="205842" y="2055779"/>
                  </a:lnTo>
                  <a:lnTo>
                    <a:pt x="176723" y="2013041"/>
                  </a:lnTo>
                  <a:lnTo>
                    <a:pt x="149825" y="1969270"/>
                  </a:lnTo>
                  <a:lnTo>
                    <a:pt x="125145" y="1924463"/>
                  </a:lnTo>
                  <a:lnTo>
                    <a:pt x="102685" y="1878623"/>
                  </a:lnTo>
                  <a:lnTo>
                    <a:pt x="82444" y="1831748"/>
                  </a:lnTo>
                  <a:lnTo>
                    <a:pt x="64422" y="1783838"/>
                  </a:lnTo>
                  <a:lnTo>
                    <a:pt x="48620" y="1734895"/>
                  </a:lnTo>
                  <a:lnTo>
                    <a:pt x="35037" y="1684917"/>
                  </a:lnTo>
                  <a:lnTo>
                    <a:pt x="23673" y="1633904"/>
                  </a:lnTo>
                  <a:lnTo>
                    <a:pt x="14528" y="1581857"/>
                  </a:lnTo>
                  <a:lnTo>
                    <a:pt x="7603" y="1528775"/>
                  </a:lnTo>
                  <a:lnTo>
                    <a:pt x="2897" y="1474660"/>
                  </a:lnTo>
                  <a:lnTo>
                    <a:pt x="411" y="1419509"/>
                  </a:lnTo>
                  <a:lnTo>
                    <a:pt x="0" y="1391546"/>
                  </a:lnTo>
                  <a:lnTo>
                    <a:pt x="143" y="1363325"/>
                  </a:lnTo>
                  <a:lnTo>
                    <a:pt x="2095" y="1306106"/>
                  </a:lnTo>
                  <a:lnTo>
                    <a:pt x="6267" y="1247852"/>
                  </a:lnTo>
                  <a:lnTo>
                    <a:pt x="12657" y="1188564"/>
                  </a:lnTo>
                  <a:lnTo>
                    <a:pt x="21267" y="1128242"/>
                  </a:lnTo>
                  <a:lnTo>
                    <a:pt x="32096" y="1066885"/>
                  </a:lnTo>
                  <a:lnTo>
                    <a:pt x="45145" y="1004494"/>
                  </a:lnTo>
                  <a:lnTo>
                    <a:pt x="60413" y="941069"/>
                  </a:lnTo>
                  <a:lnTo>
                    <a:pt x="77900" y="876609"/>
                  </a:lnTo>
                  <a:lnTo>
                    <a:pt x="97606" y="811115"/>
                  </a:lnTo>
                  <a:lnTo>
                    <a:pt x="119532" y="744586"/>
                  </a:lnTo>
                  <a:lnTo>
                    <a:pt x="143677" y="677023"/>
                  </a:lnTo>
                  <a:lnTo>
                    <a:pt x="170041" y="608425"/>
                  </a:lnTo>
                  <a:lnTo>
                    <a:pt x="198625" y="538793"/>
                  </a:lnTo>
                  <a:lnTo>
                    <a:pt x="213749" y="503590"/>
                  </a:lnTo>
                  <a:lnTo>
                    <a:pt x="229428" y="468127"/>
                  </a:lnTo>
                  <a:lnTo>
                    <a:pt x="245661" y="432406"/>
                  </a:lnTo>
                  <a:lnTo>
                    <a:pt x="262450" y="396426"/>
                  </a:lnTo>
                  <a:lnTo>
                    <a:pt x="279793" y="360188"/>
                  </a:lnTo>
                  <a:lnTo>
                    <a:pt x="297692" y="323691"/>
                  </a:lnTo>
                  <a:lnTo>
                    <a:pt x="316144" y="286936"/>
                  </a:lnTo>
                  <a:lnTo>
                    <a:pt x="335152" y="249922"/>
                  </a:lnTo>
                  <a:lnTo>
                    <a:pt x="354715" y="212649"/>
                  </a:lnTo>
                  <a:lnTo>
                    <a:pt x="374832" y="175118"/>
                  </a:lnTo>
                  <a:lnTo>
                    <a:pt x="395505" y="137328"/>
                  </a:lnTo>
                  <a:lnTo>
                    <a:pt x="416732" y="99279"/>
                  </a:lnTo>
                  <a:lnTo>
                    <a:pt x="438514" y="60972"/>
                  </a:lnTo>
                  <a:lnTo>
                    <a:pt x="460851" y="22406"/>
                  </a:lnTo>
                  <a:lnTo>
                    <a:pt x="474480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084" name="Google Shape;6084;g27a17394344_1_6439"/>
            <p:cNvSpPr/>
            <p:nvPr/>
          </p:nvSpPr>
          <p:spPr>
            <a:xfrm>
              <a:off x="2391118" y="2036489"/>
              <a:ext cx="5068570" cy="3079750"/>
            </a:xfrm>
            <a:custGeom>
              <a:rect b="b" l="l" r="r" t="t"/>
              <a:pathLst>
                <a:path extrusionOk="0" h="3079750" w="5068570">
                  <a:moveTo>
                    <a:pt x="202260" y="0"/>
                  </a:moveTo>
                  <a:lnTo>
                    <a:pt x="0" y="127000"/>
                  </a:lnTo>
                  <a:lnTo>
                    <a:pt x="182499" y="238010"/>
                  </a:lnTo>
                  <a:lnTo>
                    <a:pt x="202260" y="0"/>
                  </a:lnTo>
                  <a:close/>
                </a:path>
                <a:path extrusionOk="0" h="3079750" w="5068570">
                  <a:moveTo>
                    <a:pt x="5067998" y="2952216"/>
                  </a:moveTo>
                  <a:lnTo>
                    <a:pt x="4844821" y="2867202"/>
                  </a:lnTo>
                  <a:lnTo>
                    <a:pt x="4866081" y="3079750"/>
                  </a:lnTo>
                  <a:lnTo>
                    <a:pt x="5067998" y="2952216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085" name="Google Shape;6085;g27a17394344_1_6439"/>
          <p:cNvSpPr txBox="1"/>
          <p:nvPr/>
        </p:nvSpPr>
        <p:spPr>
          <a:xfrm>
            <a:off x="561399" y="2841724"/>
            <a:ext cx="11826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Live connection, NOT copies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9" name="Shape 6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0" name="Google Shape;6090;g27a17394344_1_6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6091" name="Google Shape;6091;g27a17394344_1_6508"/>
          <p:cNvSpPr txBox="1"/>
          <p:nvPr/>
        </p:nvSpPr>
        <p:spPr>
          <a:xfrm>
            <a:off x="6096000" y="1526583"/>
            <a:ext cx="58380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MODERN JAVASCRIPT DEVELOPMENT: MODULES AND TOOLING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874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REVIEW: WRITING CLEAN AND MODERN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2" name="Google Shape;6092;g27a17394344_1_65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3" name="Google Shape;6093;g27a17394344_1_65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7" name="Shape 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8" name="Google Shape;6098;g27a17394344_1_6515"/>
          <p:cNvGrpSpPr/>
          <p:nvPr/>
        </p:nvGrpSpPr>
        <p:grpSpPr>
          <a:xfrm>
            <a:off x="0" y="0"/>
            <a:ext cx="12191126" cy="6857853"/>
            <a:chOff x="0" y="0"/>
            <a:chExt cx="20104100" cy="11309125"/>
          </a:xfrm>
        </p:grpSpPr>
        <p:sp>
          <p:nvSpPr>
            <p:cNvPr id="6099" name="Google Shape;6099;g27a17394344_1_6515"/>
            <p:cNvSpPr/>
            <p:nvPr/>
          </p:nvSpPr>
          <p:spPr>
            <a:xfrm>
              <a:off x="10052050" y="1361215"/>
              <a:ext cx="10052050" cy="9947910"/>
            </a:xfrm>
            <a:custGeom>
              <a:rect b="b" l="l" r="r" t="t"/>
              <a:pathLst>
                <a:path extrusionOk="0" h="9947910" w="10052050">
                  <a:moveTo>
                    <a:pt x="1005204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10052049" y="994734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100" name="Google Shape;6100;g27a17394344_1_65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361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1" name="Google Shape;6101;g27a17394344_1_6515"/>
          <p:cNvSpPr txBox="1"/>
          <p:nvPr>
            <p:ph type="title"/>
          </p:nvPr>
        </p:nvSpPr>
        <p:spPr>
          <a:xfrm>
            <a:off x="365872" y="157387"/>
            <a:ext cx="9426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MODERN	AND CLEAN CODE</a:t>
            </a:r>
            <a:endParaRPr/>
          </a:p>
        </p:txBody>
      </p:sp>
      <p:grpSp>
        <p:nvGrpSpPr>
          <p:cNvPr id="6102" name="Google Shape;6102;g27a17394344_1_6515"/>
          <p:cNvGrpSpPr/>
          <p:nvPr/>
        </p:nvGrpSpPr>
        <p:grpSpPr>
          <a:xfrm>
            <a:off x="640659" y="1875255"/>
            <a:ext cx="171437" cy="1713107"/>
            <a:chOff x="1056421" y="3092439"/>
            <a:chExt cx="282713" cy="2825044"/>
          </a:xfrm>
        </p:grpSpPr>
        <p:pic>
          <p:nvPicPr>
            <p:cNvPr id="6103" name="Google Shape;6103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6421" y="3092439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4" name="Google Shape;6104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6421" y="3728022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5" name="Google Shape;6105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6421" y="4363605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6" name="Google Shape;6106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6421" y="4999188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7" name="Google Shape;6107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6421" y="5634770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8" name="Google Shape;6108;g27a17394344_1_6515"/>
          <p:cNvSpPr txBox="1"/>
          <p:nvPr/>
        </p:nvSpPr>
        <p:spPr>
          <a:xfrm>
            <a:off x="632958" y="1371331"/>
            <a:ext cx="4331700" cy="24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READABLE CODE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3020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Write code so that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others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can understand it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30200" marR="0" rtl="0" algn="just">
              <a:lnSpc>
                <a:spcPct val="18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Write code so that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you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can understand it in 1 year Avoid too “clever” and overcomplicated solutions Use descriptive variable names: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what they contain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descriptive function names: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what they do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9" name="Google Shape;6109;g27a17394344_1_6515"/>
          <p:cNvGrpSpPr/>
          <p:nvPr/>
        </p:nvGrpSpPr>
        <p:grpSpPr>
          <a:xfrm>
            <a:off x="640659" y="4735798"/>
            <a:ext cx="171437" cy="1328260"/>
            <a:chOff x="1056421" y="7809693"/>
            <a:chExt cx="282713" cy="2190402"/>
          </a:xfrm>
        </p:grpSpPr>
        <p:pic>
          <p:nvPicPr>
            <p:cNvPr id="6110" name="Google Shape;6110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6421" y="7809693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1" name="Google Shape;6111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6421" y="8445276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2" name="Google Shape;6112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6421" y="9081153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3" name="Google Shape;6113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6421" y="9717382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4" name="Google Shape;6114;g27a17394344_1_6515"/>
          <p:cNvSpPr txBox="1"/>
          <p:nvPr/>
        </p:nvSpPr>
        <p:spPr>
          <a:xfrm>
            <a:off x="632958" y="4231878"/>
            <a:ext cx="4545300" cy="18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30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DRY principle (refactor your code)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30200" marR="0" rtl="0" algn="l">
              <a:lnSpc>
                <a:spcPct val="18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Don’t pollute global namespace, encapsulate instead Don’t use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30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strong type checks (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===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!==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15" name="Google Shape;6115;g27a17394344_1_6515"/>
          <p:cNvGrpSpPr/>
          <p:nvPr/>
        </p:nvGrpSpPr>
        <p:grpSpPr>
          <a:xfrm>
            <a:off x="6611324" y="1875255"/>
            <a:ext cx="171437" cy="1713107"/>
            <a:chOff x="10901814" y="3092439"/>
            <a:chExt cx="282713" cy="2825044"/>
          </a:xfrm>
        </p:grpSpPr>
        <p:pic>
          <p:nvPicPr>
            <p:cNvPr id="6116" name="Google Shape;6116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1814" y="3092439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7" name="Google Shape;6117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1814" y="3728022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8" name="Google Shape;6118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1814" y="4363605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9" name="Google Shape;6119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1814" y="4999188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0" name="Google Shape;6120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1814" y="5634770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21" name="Google Shape;6121;g27a17394344_1_6515"/>
          <p:cNvSpPr txBox="1"/>
          <p:nvPr/>
        </p:nvSpPr>
        <p:spPr>
          <a:xfrm>
            <a:off x="6603632" y="1371331"/>
            <a:ext cx="4908600" cy="26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30200" marR="990600" rtl="0" algn="l">
              <a:lnSpc>
                <a:spcPct val="1813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Generally, functions should do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only one thing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Don’t use more than 3 function parameters Use default parameters whenever possible Generally, return same data type as received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30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arrow functions when they make code more readable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2" name="Google Shape;6122;g27a17394344_1_6515"/>
          <p:cNvGrpSpPr/>
          <p:nvPr/>
        </p:nvGrpSpPr>
        <p:grpSpPr>
          <a:xfrm>
            <a:off x="6611324" y="4735798"/>
            <a:ext cx="171437" cy="1327689"/>
            <a:chOff x="10901814" y="7809693"/>
            <a:chExt cx="282713" cy="2189461"/>
          </a:xfrm>
        </p:grpSpPr>
        <p:pic>
          <p:nvPicPr>
            <p:cNvPr id="6123" name="Google Shape;6123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1814" y="7809693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4" name="Google Shape;6124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1814" y="8445276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5" name="Google Shape;6125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1814" y="9080859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6" name="Google Shape;6126;g27a17394344_1_65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1814" y="9716441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27" name="Google Shape;6127;g27a17394344_1_6515"/>
          <p:cNvSpPr txBox="1"/>
          <p:nvPr/>
        </p:nvSpPr>
        <p:spPr>
          <a:xfrm>
            <a:off x="6603632" y="4231878"/>
            <a:ext cx="5099700" cy="18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OOP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30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ES6 classes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30200" marR="0" rtl="0" algn="l">
              <a:lnSpc>
                <a:spcPct val="18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Encapsulate data and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don’t mutate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it from outside the class Implement method chaining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30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arrow functions as methods (in regular objects)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1" name="Shape 6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2" name="Google Shape;6132;g27a17394344_1_6548"/>
          <p:cNvGrpSpPr/>
          <p:nvPr/>
        </p:nvGrpSpPr>
        <p:grpSpPr>
          <a:xfrm>
            <a:off x="0" y="0"/>
            <a:ext cx="12191126" cy="6857853"/>
            <a:chOff x="0" y="0"/>
            <a:chExt cx="20104100" cy="11309125"/>
          </a:xfrm>
        </p:grpSpPr>
        <p:sp>
          <p:nvSpPr>
            <p:cNvPr id="6133" name="Google Shape;6133;g27a17394344_1_6548"/>
            <p:cNvSpPr/>
            <p:nvPr/>
          </p:nvSpPr>
          <p:spPr>
            <a:xfrm>
              <a:off x="10052050" y="1361215"/>
              <a:ext cx="10052050" cy="9947910"/>
            </a:xfrm>
            <a:custGeom>
              <a:rect b="b" l="l" r="r" t="t"/>
              <a:pathLst>
                <a:path extrusionOk="0" h="9947910" w="10052050">
                  <a:moveTo>
                    <a:pt x="1005204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10052049" y="994734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134" name="Google Shape;6134;g27a17394344_1_65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361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35" name="Google Shape;6135;g27a17394344_1_6548"/>
          <p:cNvSpPr txBox="1"/>
          <p:nvPr>
            <p:ph type="title"/>
          </p:nvPr>
        </p:nvSpPr>
        <p:spPr>
          <a:xfrm>
            <a:off x="365872" y="157387"/>
            <a:ext cx="7671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MODERN	AND CLEAN	 CODE</a:t>
            </a:r>
            <a:endParaRPr/>
          </a:p>
        </p:txBody>
      </p:sp>
      <p:grpSp>
        <p:nvGrpSpPr>
          <p:cNvPr id="6136" name="Google Shape;6136;g27a17394344_1_6548"/>
          <p:cNvGrpSpPr/>
          <p:nvPr/>
        </p:nvGrpSpPr>
        <p:grpSpPr>
          <a:xfrm>
            <a:off x="639701" y="2804342"/>
            <a:ext cx="171437" cy="1714496"/>
            <a:chOff x="1054842" y="4624574"/>
            <a:chExt cx="282713" cy="2827336"/>
          </a:xfrm>
        </p:grpSpPr>
        <p:pic>
          <p:nvPicPr>
            <p:cNvPr id="6137" name="Google Shape;6137;g27a17394344_1_65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4842" y="4624574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8" name="Google Shape;6138;g27a17394344_1_65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4842" y="5260803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9" name="Google Shape;6139;g27a17394344_1_65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4842" y="5897031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0" name="Google Shape;6140;g27a17394344_1_65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4842" y="6533261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1" name="Google Shape;6141;g27a17394344_1_65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4842" y="7169197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42" name="Google Shape;6142;g27a17394344_1_6548"/>
          <p:cNvSpPr txBox="1"/>
          <p:nvPr/>
        </p:nvSpPr>
        <p:spPr>
          <a:xfrm>
            <a:off x="632000" y="2300240"/>
            <a:ext cx="50040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AVOID NESTED CODE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30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early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(guard clauses)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30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ternary (conditional) or logical operators instead of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30200" marR="1168400" rtl="0" algn="l">
              <a:lnSpc>
                <a:spcPct val="18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multiple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instead of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if/else-if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Avoid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loops, use array methods instead Avoid callback-based asynchronous APIs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3" name="Google Shape;6143;g27a17394344_1_6548"/>
          <p:cNvGrpSpPr/>
          <p:nvPr/>
        </p:nvGrpSpPr>
        <p:grpSpPr>
          <a:xfrm>
            <a:off x="6612873" y="2804163"/>
            <a:ext cx="171437" cy="942663"/>
            <a:chOff x="10904369" y="4624280"/>
            <a:chExt cx="282713" cy="1554524"/>
          </a:xfrm>
        </p:grpSpPr>
        <p:pic>
          <p:nvPicPr>
            <p:cNvPr id="6144" name="Google Shape;6144;g27a17394344_1_65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4369" y="4624280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5" name="Google Shape;6145;g27a17394344_1_65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4369" y="5260157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6" name="Google Shape;6146;g27a17394344_1_65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04369" y="5896091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47" name="Google Shape;6147;g27a17394344_1_6548"/>
          <p:cNvSpPr txBox="1"/>
          <p:nvPr/>
        </p:nvSpPr>
        <p:spPr>
          <a:xfrm>
            <a:off x="6605181" y="2300240"/>
            <a:ext cx="51279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ASYNCHRONOUS CODE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30200" marR="0" rtl="0" algn="l">
              <a:lnSpc>
                <a:spcPct val="1814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Consume promises with async/await for best readability Whenever possible, run promises in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parallel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Promise.all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 Handle errors and promise rejections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27a17394344_1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7a17394344_1_401"/>
          <p:cNvSpPr txBox="1"/>
          <p:nvPr>
            <p:ph type="title"/>
          </p:nvPr>
        </p:nvSpPr>
        <p:spPr>
          <a:xfrm>
            <a:off x="365873" y="157387"/>
            <a:ext cx="6615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	 7 PRIMITIVE DATA TYPES</a:t>
            </a:r>
            <a:endParaRPr/>
          </a:p>
        </p:txBody>
      </p:sp>
      <p:pic>
        <p:nvPicPr>
          <p:cNvPr id="530" name="Google Shape;530;g27a17394344_1_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6942" y="1362261"/>
            <a:ext cx="215885" cy="21588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27a17394344_1_401"/>
          <p:cNvSpPr txBox="1"/>
          <p:nvPr/>
        </p:nvSpPr>
        <p:spPr>
          <a:xfrm>
            <a:off x="1072014" y="1329162"/>
            <a:ext cx="34338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36195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AutoNum type="arabicPeriod"/>
            </a:pPr>
            <a:r>
              <a:rPr lang="en-US" sz="1700">
                <a:solidFill>
                  <a:srgbClr val="38464D"/>
                </a:solidFill>
                <a:latin typeface="Arial"/>
                <a:ea typeface="Arial"/>
                <a:cs typeface="Arial"/>
                <a:sym typeface="Arial"/>
              </a:rPr>
              <a:t>Number: Floating point numbers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61950" lvl="0" marL="355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AutoNum type="arabicPeriod"/>
            </a:pPr>
            <a:r>
              <a:rPr lang="en-US" sz="1700">
                <a:solidFill>
                  <a:srgbClr val="38464D"/>
                </a:solidFill>
                <a:latin typeface="Arial"/>
                <a:ea typeface="Arial"/>
                <a:cs typeface="Arial"/>
                <a:sym typeface="Arial"/>
              </a:rPr>
              <a:t>String: Sequence of characters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g27a17394344_1_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9942" y="1874629"/>
            <a:ext cx="215885" cy="21588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7a17394344_1_401"/>
          <p:cNvSpPr txBox="1"/>
          <p:nvPr/>
        </p:nvSpPr>
        <p:spPr>
          <a:xfrm>
            <a:off x="4901248" y="1329162"/>
            <a:ext cx="30786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8464D"/>
                </a:solidFill>
                <a:latin typeface="Arial"/>
                <a:ea typeface="Arial"/>
                <a:cs typeface="Arial"/>
                <a:sym typeface="Arial"/>
              </a:rPr>
              <a:t>Used for decimals and integers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8464D"/>
                </a:solidFill>
                <a:latin typeface="Arial"/>
                <a:ea typeface="Arial"/>
                <a:cs typeface="Arial"/>
                <a:sym typeface="Arial"/>
              </a:rPr>
              <a:t>Used for text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g27a17394344_1_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5144" y="2386996"/>
            <a:ext cx="215885" cy="21588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27a17394344_1_401"/>
          <p:cNvSpPr txBox="1"/>
          <p:nvPr>
            <p:ph idx="1" type="body"/>
          </p:nvPr>
        </p:nvSpPr>
        <p:spPr>
          <a:xfrm>
            <a:off x="1064313" y="2353896"/>
            <a:ext cx="84732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34925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AutoNum type="arabicPeriod" startAt="3"/>
            </a:pPr>
            <a:r>
              <a:rPr lang="en-US"/>
              <a:t>Boolean: Logical type that can only be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true </a:t>
            </a:r>
            <a:r>
              <a:rPr lang="en-US"/>
              <a:t>or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false	</a:t>
            </a:r>
            <a:r>
              <a:rPr lang="en-US"/>
              <a:t>Used for taking decisions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34925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AutoNum type="arabicPeriod" startAt="3"/>
            </a:pPr>
            <a:r>
              <a:rPr lang="en-US"/>
              <a:t>Undefined: Value taken by a variable that is not yet defined (‘empty value’)</a:t>
            </a:r>
            <a:endParaRPr/>
          </a:p>
          <a:p>
            <a:pPr indent="-349250" lvl="0" marL="355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AutoNum type="arabicPeriod" startAt="3"/>
            </a:pPr>
            <a:r>
              <a:rPr lang="en-US"/>
              <a:t>Null: Also means ‘empty value’</a:t>
            </a:r>
            <a:endParaRPr/>
          </a:p>
          <a:p>
            <a:pPr indent="-349250" lvl="0" marL="355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AutoNum type="arabicPeriod" startAt="3"/>
            </a:pPr>
            <a:r>
              <a:rPr lang="en-US"/>
              <a:t>Symbol (ES2015): Value that is unique and cannot be changed	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[Not useful for now]</a:t>
            </a:r>
            <a:endParaRPr/>
          </a:p>
          <a:p>
            <a:pPr indent="-349250" lvl="0" marL="355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AutoNum type="arabicPeriod" startAt="3"/>
            </a:pPr>
            <a:r>
              <a:rPr lang="en-US"/>
              <a:t>BigInt (ES2020): Larger integers than the Number type can hold</a:t>
            </a:r>
            <a:endParaRPr/>
          </a:p>
        </p:txBody>
      </p:sp>
      <p:grpSp>
        <p:nvGrpSpPr>
          <p:cNvPr id="536" name="Google Shape;536;g27a17394344_1_401"/>
          <p:cNvGrpSpPr/>
          <p:nvPr/>
        </p:nvGrpSpPr>
        <p:grpSpPr>
          <a:xfrm>
            <a:off x="1794162" y="5248514"/>
            <a:ext cx="8511840" cy="1238289"/>
            <a:chOff x="2958710" y="8655201"/>
            <a:chExt cx="14036675" cy="2042033"/>
          </a:xfrm>
        </p:grpSpPr>
        <p:sp>
          <p:nvSpPr>
            <p:cNvPr id="537" name="Google Shape;537;g27a17394344_1_401"/>
            <p:cNvSpPr/>
            <p:nvPr/>
          </p:nvSpPr>
          <p:spPr>
            <a:xfrm>
              <a:off x="2958710" y="8655201"/>
              <a:ext cx="14036675" cy="1754504"/>
            </a:xfrm>
            <a:custGeom>
              <a:rect b="b" l="l" r="r" t="t"/>
              <a:pathLst>
                <a:path extrusionOk="0" h="1754504" w="14036675">
                  <a:moveTo>
                    <a:pt x="14036494" y="0"/>
                  </a:moveTo>
                  <a:lnTo>
                    <a:pt x="0" y="0"/>
                  </a:lnTo>
                  <a:lnTo>
                    <a:pt x="0" y="1754235"/>
                  </a:lnTo>
                  <a:lnTo>
                    <a:pt x="14036494" y="1754235"/>
                  </a:lnTo>
                  <a:lnTo>
                    <a:pt x="1403649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38" name="Google Shape;538;g27a17394344_1_4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76815" y="9090970"/>
              <a:ext cx="376951" cy="376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g27a17394344_1_401"/>
            <p:cNvSpPr/>
            <p:nvPr/>
          </p:nvSpPr>
          <p:spPr>
            <a:xfrm>
              <a:off x="7882682" y="10164469"/>
              <a:ext cx="907415" cy="532765"/>
            </a:xfrm>
            <a:custGeom>
              <a:rect b="b" l="l" r="r" t="t"/>
              <a:pathLst>
                <a:path extrusionOk="0" h="532765" w="907415">
                  <a:moveTo>
                    <a:pt x="907075" y="530199"/>
                  </a:moveTo>
                  <a:lnTo>
                    <a:pt x="850542" y="532462"/>
                  </a:lnTo>
                  <a:lnTo>
                    <a:pt x="795660" y="532681"/>
                  </a:lnTo>
                  <a:lnTo>
                    <a:pt x="742430" y="530854"/>
                  </a:lnTo>
                  <a:lnTo>
                    <a:pt x="690851" y="526983"/>
                  </a:lnTo>
                  <a:lnTo>
                    <a:pt x="640923" y="521066"/>
                  </a:lnTo>
                  <a:lnTo>
                    <a:pt x="592647" y="513104"/>
                  </a:lnTo>
                  <a:lnTo>
                    <a:pt x="546023" y="503097"/>
                  </a:lnTo>
                  <a:lnTo>
                    <a:pt x="501049" y="491045"/>
                  </a:lnTo>
                  <a:lnTo>
                    <a:pt x="457727" y="476948"/>
                  </a:lnTo>
                  <a:lnTo>
                    <a:pt x="416057" y="460805"/>
                  </a:lnTo>
                  <a:lnTo>
                    <a:pt x="376038" y="442618"/>
                  </a:lnTo>
                  <a:lnTo>
                    <a:pt x="337671" y="422386"/>
                  </a:lnTo>
                  <a:lnTo>
                    <a:pt x="300954" y="400108"/>
                  </a:lnTo>
                  <a:lnTo>
                    <a:pt x="265890" y="375785"/>
                  </a:lnTo>
                  <a:lnTo>
                    <a:pt x="232476" y="349418"/>
                  </a:lnTo>
                  <a:lnTo>
                    <a:pt x="200714" y="321005"/>
                  </a:lnTo>
                  <a:lnTo>
                    <a:pt x="170604" y="290547"/>
                  </a:lnTo>
                  <a:lnTo>
                    <a:pt x="142145" y="258044"/>
                  </a:lnTo>
                  <a:lnTo>
                    <a:pt x="115337" y="223496"/>
                  </a:lnTo>
                  <a:lnTo>
                    <a:pt x="90181" y="186902"/>
                  </a:lnTo>
                  <a:lnTo>
                    <a:pt x="66676" y="148264"/>
                  </a:lnTo>
                  <a:lnTo>
                    <a:pt x="44823" y="107581"/>
                  </a:lnTo>
                  <a:lnTo>
                    <a:pt x="24621" y="64852"/>
                  </a:lnTo>
                  <a:lnTo>
                    <a:pt x="6071" y="20079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40" name="Google Shape;540;g27a17394344_1_401"/>
            <p:cNvSpPr/>
            <p:nvPr/>
          </p:nvSpPr>
          <p:spPr>
            <a:xfrm>
              <a:off x="7804552" y="10016133"/>
              <a:ext cx="168909" cy="194309"/>
            </a:xfrm>
            <a:custGeom>
              <a:rect b="b" l="l" r="r" t="t"/>
              <a:pathLst>
                <a:path extrusionOk="0" h="194309" w="168909">
                  <a:moveTo>
                    <a:pt x="33278" y="0"/>
                  </a:moveTo>
                  <a:lnTo>
                    <a:pt x="0" y="193838"/>
                  </a:lnTo>
                  <a:lnTo>
                    <a:pt x="168382" y="14292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41" name="Google Shape;541;g27a17394344_1_401"/>
          <p:cNvGrpSpPr/>
          <p:nvPr/>
        </p:nvGrpSpPr>
        <p:grpSpPr>
          <a:xfrm>
            <a:off x="757760" y="1161594"/>
            <a:ext cx="10893075" cy="1666172"/>
            <a:chOff x="1249605" y="1915558"/>
            <a:chExt cx="17963515" cy="2747645"/>
          </a:xfrm>
        </p:grpSpPr>
        <p:sp>
          <p:nvSpPr>
            <p:cNvPr id="542" name="Google Shape;542;g27a17394344_1_401"/>
            <p:cNvSpPr/>
            <p:nvPr/>
          </p:nvSpPr>
          <p:spPr>
            <a:xfrm>
              <a:off x="1249605" y="1915558"/>
              <a:ext cx="17963515" cy="2747645"/>
            </a:xfrm>
            <a:custGeom>
              <a:rect b="b" l="l" r="r" t="t"/>
              <a:pathLst>
                <a:path extrusionOk="0" h="2747645" w="17963515">
                  <a:moveTo>
                    <a:pt x="0" y="0"/>
                  </a:moveTo>
                  <a:lnTo>
                    <a:pt x="17963002" y="0"/>
                  </a:lnTo>
                  <a:lnTo>
                    <a:pt x="17963002" y="2747457"/>
                  </a:lnTo>
                  <a:lnTo>
                    <a:pt x="0" y="274745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327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43" name="Google Shape;543;g27a17394344_1_4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10933" y="3012136"/>
              <a:ext cx="3607042" cy="55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g27a17394344_1_40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792355" y="2171072"/>
              <a:ext cx="2076633" cy="540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g27a17394344_1_40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091699" y="3850341"/>
              <a:ext cx="2849706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6" name="Google Shape;546;g27a17394344_1_401"/>
          <p:cNvSpPr txBox="1"/>
          <p:nvPr/>
        </p:nvSpPr>
        <p:spPr>
          <a:xfrm>
            <a:off x="2756118" y="5437259"/>
            <a:ext cx="69699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 has dynamic typing: We do </a:t>
            </a:r>
            <a:r>
              <a:rPr i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have to manually define the data type of the value stored in a variable. Instead, data types are determined automatically.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266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Value has type, NOT variable!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g27a17394344_1_4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68105" y="2984290"/>
            <a:ext cx="1304053" cy="3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Google Shape;6152;g27a17394344_1_6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6153" name="Google Shape;6153;g27a17394344_1_6613"/>
          <p:cNvSpPr txBox="1"/>
          <p:nvPr/>
        </p:nvSpPr>
        <p:spPr>
          <a:xfrm>
            <a:off x="5864945" y="1526583"/>
            <a:ext cx="6192300" cy="4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MODERN JAVASCRIPT DEVELOPMENT: MODULES AND TOOLING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715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DECLARATIVE AND FUNCTIONAL JAVASCRIPT PRINCIPLES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4" name="Google Shape;6154;g27a17394344_1_66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5" name="Google Shape;6155;g27a17394344_1_66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9" name="Shape 6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0" name="Google Shape;6160;g27a17394344_1_6620"/>
          <p:cNvGrpSpPr/>
          <p:nvPr/>
        </p:nvGrpSpPr>
        <p:grpSpPr>
          <a:xfrm>
            <a:off x="0" y="0"/>
            <a:ext cx="12191126" cy="6857853"/>
            <a:chOff x="0" y="0"/>
            <a:chExt cx="20104100" cy="11309125"/>
          </a:xfrm>
        </p:grpSpPr>
        <p:sp>
          <p:nvSpPr>
            <p:cNvPr id="6161" name="Google Shape;6161;g27a17394344_1_6620"/>
            <p:cNvSpPr/>
            <p:nvPr/>
          </p:nvSpPr>
          <p:spPr>
            <a:xfrm>
              <a:off x="10052050" y="1361215"/>
              <a:ext cx="10052050" cy="9947910"/>
            </a:xfrm>
            <a:custGeom>
              <a:rect b="b" l="l" r="r" t="t"/>
              <a:pathLst>
                <a:path extrusionOk="0" h="9947910" w="10052050">
                  <a:moveTo>
                    <a:pt x="1005204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10052049" y="994734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162" name="Google Shape;6162;g27a17394344_1_66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361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63" name="Google Shape;6163;g27a17394344_1_6620"/>
          <p:cNvSpPr txBox="1"/>
          <p:nvPr>
            <p:ph type="title"/>
          </p:nvPr>
        </p:nvSpPr>
        <p:spPr>
          <a:xfrm>
            <a:off x="365872" y="157387"/>
            <a:ext cx="924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IMPERATIVE	VS. DECLARATIVE CODE</a:t>
            </a:r>
            <a:endParaRPr/>
          </a:p>
        </p:txBody>
      </p:sp>
      <p:grpSp>
        <p:nvGrpSpPr>
          <p:cNvPr id="6164" name="Google Shape;6164;g27a17394344_1_6620"/>
          <p:cNvGrpSpPr/>
          <p:nvPr/>
        </p:nvGrpSpPr>
        <p:grpSpPr>
          <a:xfrm>
            <a:off x="726756" y="3125647"/>
            <a:ext cx="10534811" cy="2884820"/>
            <a:chOff x="1198392" y="5154431"/>
            <a:chExt cx="17372709" cy="4757289"/>
          </a:xfrm>
        </p:grpSpPr>
        <p:pic>
          <p:nvPicPr>
            <p:cNvPr id="6165" name="Google Shape;6165;g27a17394344_1_66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98392" y="5154431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6" name="Google Shape;6166;g27a17394344_1_66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98392" y="5790014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7" name="Google Shape;6167;g27a17394344_1_66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98392" y="6851762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8" name="Google Shape;6168;g27a17394344_1_66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31259" y="5154431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9" name="Google Shape;6169;g27a17394344_1_66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31259" y="5790014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0" name="Google Shape;6170;g27a17394344_1_66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31259" y="6851762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1" name="Google Shape;6171;g27a17394344_1_66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31259" y="7487344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2" name="Google Shape;6172;g27a17394344_1_66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85050" y="8832205"/>
              <a:ext cx="6986051" cy="10795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73" name="Google Shape;6173;g27a17394344_1_6620"/>
          <p:cNvSpPr txBox="1"/>
          <p:nvPr/>
        </p:nvSpPr>
        <p:spPr>
          <a:xfrm>
            <a:off x="1036556" y="3103503"/>
            <a:ext cx="40044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Programmer explains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“HOW to do things”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216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explain the computer 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every single step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it has to follow to achieve a result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Step-by-step recipe of a cake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4" name="Google Shape;6174;g27a17394344_1_6620"/>
          <p:cNvSpPr txBox="1"/>
          <p:nvPr/>
        </p:nvSpPr>
        <p:spPr>
          <a:xfrm>
            <a:off x="6938989" y="3103503"/>
            <a:ext cx="46779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Programmer tells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“WHAT do do”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27000" rtl="0" algn="l">
              <a:lnSpc>
                <a:spcPct val="1216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simply 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describe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way the computer should achieve the result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(step-by-step instructions) gets abstracted away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Description of a cake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5" name="Google Shape;6175;g27a17394344_1_6620"/>
          <p:cNvSpPr txBox="1"/>
          <p:nvPr/>
        </p:nvSpPr>
        <p:spPr>
          <a:xfrm>
            <a:off x="4734439" y="1118627"/>
            <a:ext cx="27234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241300" lvl="0" marL="25400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Two fundamentally different ways of writing code (paradigms)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6" name="Google Shape;6176;g27a17394344_1_6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0060" y="2111241"/>
            <a:ext cx="2187883" cy="612717"/>
          </a:xfrm>
          <a:prstGeom prst="rect">
            <a:avLst/>
          </a:prstGeom>
          <a:noFill/>
          <a:ln>
            <a:noFill/>
          </a:ln>
        </p:spPr>
      </p:pic>
      <p:sp>
        <p:nvSpPr>
          <p:cNvPr id="6177" name="Google Shape;6177;g27a17394344_1_6620"/>
          <p:cNvSpPr txBox="1"/>
          <p:nvPr/>
        </p:nvSpPr>
        <p:spPr>
          <a:xfrm>
            <a:off x="8263808" y="2160038"/>
            <a:ext cx="17685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DECLARATIVE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8" name="Google Shape;6178;g27a17394344_1_6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4058" y="2111241"/>
            <a:ext cx="2187883" cy="612717"/>
          </a:xfrm>
          <a:prstGeom prst="rect">
            <a:avLst/>
          </a:prstGeom>
          <a:noFill/>
          <a:ln>
            <a:noFill/>
          </a:ln>
        </p:spPr>
      </p:pic>
      <p:sp>
        <p:nvSpPr>
          <p:cNvPr id="6179" name="Google Shape;6179;g27a17394344_1_6620"/>
          <p:cNvSpPr txBox="1"/>
          <p:nvPr/>
        </p:nvSpPr>
        <p:spPr>
          <a:xfrm>
            <a:off x="2267249" y="2160038"/>
            <a:ext cx="1569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IMPERATIVE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80" name="Google Shape;6180;g27a17394344_1_6620"/>
          <p:cNvGrpSpPr/>
          <p:nvPr/>
        </p:nvGrpSpPr>
        <p:grpSpPr>
          <a:xfrm>
            <a:off x="929612" y="1495463"/>
            <a:ext cx="7764132" cy="4730107"/>
            <a:chOff x="1533002" y="2466133"/>
            <a:chExt cx="12803647" cy="7800309"/>
          </a:xfrm>
        </p:grpSpPr>
        <p:sp>
          <p:nvSpPr>
            <p:cNvPr id="6181" name="Google Shape;6181;g27a17394344_1_6620"/>
            <p:cNvSpPr/>
            <p:nvPr/>
          </p:nvSpPr>
          <p:spPr>
            <a:xfrm>
              <a:off x="5928712" y="2466133"/>
              <a:ext cx="2072640" cy="672464"/>
            </a:xfrm>
            <a:custGeom>
              <a:rect b="b" l="l" r="r" t="t"/>
              <a:pathLst>
                <a:path extrusionOk="0" h="672464" w="2072640">
                  <a:moveTo>
                    <a:pt x="0" y="672230"/>
                  </a:moveTo>
                  <a:lnTo>
                    <a:pt x="19919" y="665768"/>
                  </a:lnTo>
                  <a:lnTo>
                    <a:pt x="2072214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182" name="Google Shape;6182;g27a17394344_1_6620"/>
            <p:cNvSpPr/>
            <p:nvPr/>
          </p:nvSpPr>
          <p:spPr>
            <a:xfrm>
              <a:off x="5781305" y="3048238"/>
              <a:ext cx="194945" cy="167639"/>
            </a:xfrm>
            <a:custGeom>
              <a:rect b="b" l="l" r="r" t="t"/>
              <a:pathLst>
                <a:path extrusionOk="0" h="167639" w="194945">
                  <a:moveTo>
                    <a:pt x="140185" y="0"/>
                  </a:moveTo>
                  <a:lnTo>
                    <a:pt x="0" y="137944"/>
                  </a:lnTo>
                  <a:lnTo>
                    <a:pt x="194466" y="167326"/>
                  </a:lnTo>
                  <a:lnTo>
                    <a:pt x="14018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183" name="Google Shape;6183;g27a17394344_1_6620"/>
            <p:cNvSpPr/>
            <p:nvPr/>
          </p:nvSpPr>
          <p:spPr>
            <a:xfrm>
              <a:off x="12116552" y="2466133"/>
              <a:ext cx="2072640" cy="672464"/>
            </a:xfrm>
            <a:custGeom>
              <a:rect b="b" l="l" r="r" t="t"/>
              <a:pathLst>
                <a:path extrusionOk="0" h="672464" w="2072640">
                  <a:moveTo>
                    <a:pt x="2072214" y="672230"/>
                  </a:moveTo>
                  <a:lnTo>
                    <a:pt x="2052294" y="665768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184" name="Google Shape;6184;g27a17394344_1_6620"/>
            <p:cNvSpPr/>
            <p:nvPr/>
          </p:nvSpPr>
          <p:spPr>
            <a:xfrm>
              <a:off x="14141705" y="3048238"/>
              <a:ext cx="194944" cy="167639"/>
            </a:xfrm>
            <a:custGeom>
              <a:rect b="b" l="l" r="r" t="t"/>
              <a:pathLst>
                <a:path extrusionOk="0" h="167639" w="194944">
                  <a:moveTo>
                    <a:pt x="54281" y="0"/>
                  </a:moveTo>
                  <a:lnTo>
                    <a:pt x="0" y="167326"/>
                  </a:lnTo>
                  <a:lnTo>
                    <a:pt x="194475" y="137944"/>
                  </a:lnTo>
                  <a:lnTo>
                    <a:pt x="5428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185" name="Google Shape;6185;g27a17394344_1_66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33002" y="8477505"/>
              <a:ext cx="6986090" cy="17889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6" name="Google Shape;6186;g27a17394344_1_66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88605" y="9146101"/>
              <a:ext cx="1830532" cy="796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7" name="Google Shape;6187;g27a17394344_1_66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96967" y="9351006"/>
              <a:ext cx="694759" cy="386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8" name="Google Shape;6188;g27a17394344_1_66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65993" y="9361477"/>
              <a:ext cx="2279461" cy="3587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2" name="Shape 6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3" name="Google Shape;6193;g27a17394344_1_6652"/>
          <p:cNvSpPr txBox="1"/>
          <p:nvPr>
            <p:ph type="title"/>
          </p:nvPr>
        </p:nvSpPr>
        <p:spPr>
          <a:xfrm>
            <a:off x="365872" y="157387"/>
            <a:ext cx="10212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PROGRAMMING PRINCIPLES</a:t>
            </a:r>
            <a:endParaRPr/>
          </a:p>
        </p:txBody>
      </p:sp>
      <p:grpSp>
        <p:nvGrpSpPr>
          <p:cNvPr id="6194" name="Google Shape;6194;g27a17394344_1_6652"/>
          <p:cNvGrpSpPr/>
          <p:nvPr/>
        </p:nvGrpSpPr>
        <p:grpSpPr>
          <a:xfrm>
            <a:off x="6612873" y="1877129"/>
            <a:ext cx="171437" cy="4201876"/>
            <a:chOff x="10904369" y="3095530"/>
            <a:chExt cx="282713" cy="6929215"/>
          </a:xfrm>
        </p:grpSpPr>
        <p:pic>
          <p:nvPicPr>
            <p:cNvPr id="6195" name="Google Shape;6195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04369" y="7834637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6" name="Google Shape;6196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04369" y="8470513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7" name="Google Shape;6197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04369" y="9106449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8" name="Google Shape;6198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04369" y="9742032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9" name="Google Shape;6199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04369" y="3095530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0" name="Google Shape;6200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04369" y="3731113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1" name="Google Shape;6201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04369" y="4366696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2" name="Google Shape;6202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04369" y="5429090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3" name="Google Shape;6203;g27a17394344_1_6652"/>
          <p:cNvSpPr txBox="1"/>
          <p:nvPr>
            <p:ph idx="2" type="body"/>
          </p:nvPr>
        </p:nvSpPr>
        <p:spPr>
          <a:xfrm>
            <a:off x="3807786" y="956500"/>
            <a:ext cx="3216300" cy="8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PROGRAMMING TECHNIQUES</a:t>
            </a:r>
            <a:endParaRPr/>
          </a:p>
          <a:p>
            <a:pPr indent="0" lvl="0" marL="330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Try to avoid data mutations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30200" marR="444500" rtl="0" algn="l">
              <a:lnSpc>
                <a:spcPct val="18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built-in methods that don’t produce side effects Do data transformations with methods such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3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.map()</a:t>
            </a: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.filter() </a:t>
            </a: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.reduce()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30200" marR="0" rtl="0" algn="l">
              <a:lnSpc>
                <a:spcPct val="1216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Try to avoid side effects in functions: this is of course not always possible!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DECLARATIVE SYNTAX</a:t>
            </a:r>
            <a:endParaRPr/>
          </a:p>
          <a:p>
            <a:pPr indent="0" lvl="0" marL="330200" marR="1816100" rtl="0" algn="l">
              <a:lnSpc>
                <a:spcPct val="1813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array and object destructuring Use the spread operator (</a:t>
            </a: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30200" marR="1587500" rtl="0" algn="l">
              <a:lnSpc>
                <a:spcPct val="18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the ternary (conditional) operator Use template literals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4" name="Google Shape;6204;g27a17394344_1_66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263" y="1142576"/>
            <a:ext cx="4093181" cy="612717"/>
          </a:xfrm>
          <a:prstGeom prst="rect">
            <a:avLst/>
          </a:prstGeom>
          <a:noFill/>
          <a:ln>
            <a:noFill/>
          </a:ln>
        </p:spPr>
      </p:pic>
      <p:sp>
        <p:nvSpPr>
          <p:cNvPr id="6205" name="Google Shape;6205;g27a17394344_1_6652"/>
          <p:cNvSpPr txBox="1"/>
          <p:nvPr/>
        </p:nvSpPr>
        <p:spPr>
          <a:xfrm>
            <a:off x="674591" y="1191380"/>
            <a:ext cx="5375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FUNCTIONAL	PROGRAMMING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6" name="Google Shape;6206;g27a17394344_1_6652"/>
          <p:cNvGrpSpPr/>
          <p:nvPr/>
        </p:nvGrpSpPr>
        <p:grpSpPr>
          <a:xfrm>
            <a:off x="643746" y="2023612"/>
            <a:ext cx="4901351" cy="4442351"/>
            <a:chOff x="1061512" y="3337091"/>
            <a:chExt cx="8082702" cy="7325777"/>
          </a:xfrm>
        </p:grpSpPr>
        <p:pic>
          <p:nvPicPr>
            <p:cNvPr id="6207" name="Google Shape;6207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1512" y="3337091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8" name="Google Shape;6208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1512" y="3972674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9" name="Google Shape;6209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1512" y="5481400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0" name="Google Shape;6210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1512" y="6969313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1" name="Google Shape;6211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1512" y="8457226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2" name="Google Shape;6212;g27a17394344_1_66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49615" y="9791167"/>
              <a:ext cx="2595894" cy="871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3" name="Google Shape;6213;g27a17394344_1_66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87162" y="9837029"/>
              <a:ext cx="2757052" cy="734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4" name="Google Shape;6214;g27a17394344_1_66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1512" y="10040505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5" name="Google Shape;6215;g27a17394344_1_6652"/>
          <p:cNvSpPr txBox="1"/>
          <p:nvPr>
            <p:ph idx="1" type="body"/>
          </p:nvPr>
        </p:nvSpPr>
        <p:spPr>
          <a:xfrm>
            <a:off x="369688" y="956500"/>
            <a:ext cx="3216300" cy="31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Declarative </a:t>
            </a:r>
            <a:r>
              <a:rPr lang="en-US"/>
              <a:t>programming paradigm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Based on the idea of writing software by combining many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pure functions</a:t>
            </a:r>
            <a:r>
              <a:rPr lang="en-US"/>
              <a:t>, avoiding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side effects </a:t>
            </a:r>
            <a:r>
              <a:rPr lang="en-US"/>
              <a:t>and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mutating </a:t>
            </a:r>
            <a:r>
              <a:rPr lang="en-US"/>
              <a:t>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12700" marR="13970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Side effect: </a:t>
            </a:r>
            <a:r>
              <a:rPr lang="en-US"/>
              <a:t>Modification (mutation) of any data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outside </a:t>
            </a:r>
            <a:r>
              <a:rPr lang="en-US"/>
              <a:t>of the function (mutating external variables, logging to console, writing to DOM, etc.)</a:t>
            </a:r>
            <a:endParaRPr/>
          </a:p>
          <a:p>
            <a:pPr indent="0" lvl="0" marL="12700" marR="266700" rtl="0" algn="l">
              <a:lnSpc>
                <a:spcPct val="1216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rPr>
              <a:t>Pure function: </a:t>
            </a:r>
            <a:r>
              <a:rPr lang="en-US"/>
              <a:t>Function without side effects. Does not depend on external variables.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Given the same inputs, always returns the same outputs</a:t>
            </a:r>
            <a:r>
              <a:rPr lang="en-US"/>
              <a:t>.</a:t>
            </a:r>
            <a:endParaRPr/>
          </a:p>
          <a:p>
            <a:pPr indent="0" lvl="0" marL="12700" marR="342900" rtl="0" algn="l">
              <a:lnSpc>
                <a:spcPct val="1216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rPr>
              <a:t>Immutability: </a:t>
            </a:r>
            <a:r>
              <a:rPr lang="en-US"/>
              <a:t>State (data) is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never </a:t>
            </a:r>
            <a:r>
              <a:rPr lang="en-US"/>
              <a:t>modified! Instead, state is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copied </a:t>
            </a:r>
            <a:r>
              <a:rPr lang="en-US"/>
              <a:t>and the copy is mutated and returned.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Examples:</a:t>
            </a: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9" name="Shape 6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0" name="Google Shape;6220;g27a17394344_1_6678"/>
          <p:cNvSpPr txBox="1"/>
          <p:nvPr>
            <p:ph type="title"/>
          </p:nvPr>
        </p:nvSpPr>
        <p:spPr>
          <a:xfrm>
            <a:off x="2593877" y="1459950"/>
            <a:ext cx="81225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FORKIFY APP: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1" name="Google Shape;6221;g27a17394344_1_6678"/>
          <p:cNvSpPr txBox="1"/>
          <p:nvPr/>
        </p:nvSpPr>
        <p:spPr>
          <a:xfrm>
            <a:off x="678693" y="2679053"/>
            <a:ext cx="107799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-1930400" lvl="0" marL="1943100" marR="0" rtl="0" algn="l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BUILDING A MODERN APPLICATION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5" name="Shape 6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6" name="Google Shape;6226;g27a17394344_1_6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6227" name="Google Shape;6227;g27a17394344_1_6683"/>
          <p:cNvSpPr txBox="1"/>
          <p:nvPr/>
        </p:nvSpPr>
        <p:spPr>
          <a:xfrm>
            <a:off x="6280844" y="1526583"/>
            <a:ext cx="55452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397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FORKIFY APP: BUILDING A MODERN APPLICATION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PROJECT OVERVIEW AND PLANNING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8" name="Google Shape;6228;g27a17394344_1_6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9" name="Google Shape;6229;g27a17394344_1_66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3" name="Shape 6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4" name="Google Shape;6234;g27a17394344_1_66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235" name="Google Shape;6235;g27a17394344_1_6690"/>
          <p:cNvSpPr txBox="1"/>
          <p:nvPr>
            <p:ph type="title"/>
          </p:nvPr>
        </p:nvSpPr>
        <p:spPr>
          <a:xfrm>
            <a:off x="365873" y="157387"/>
            <a:ext cx="4584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PLANNING</a:t>
            </a:r>
            <a:endParaRPr/>
          </a:p>
        </p:txBody>
      </p:sp>
      <p:sp>
        <p:nvSpPr>
          <p:cNvPr id="6236" name="Google Shape;6236;g27a17394344_1_6690"/>
          <p:cNvSpPr txBox="1"/>
          <p:nvPr/>
        </p:nvSpPr>
        <p:spPr>
          <a:xfrm>
            <a:off x="583721" y="2903506"/>
            <a:ext cx="1778400" cy="7539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20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USER STORIES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237" name="Google Shape;6237;g27a17394344_1_6690"/>
          <p:cNvGrpSpPr/>
          <p:nvPr/>
        </p:nvGrpSpPr>
        <p:grpSpPr>
          <a:xfrm>
            <a:off x="583682" y="4336243"/>
            <a:ext cx="8712458" cy="136515"/>
            <a:chOff x="962536" y="7150796"/>
            <a:chExt cx="14367510" cy="225124"/>
          </a:xfrm>
        </p:grpSpPr>
        <p:sp>
          <p:nvSpPr>
            <p:cNvPr id="6238" name="Google Shape;6238;g27a17394344_1_6690"/>
            <p:cNvSpPr/>
            <p:nvPr/>
          </p:nvSpPr>
          <p:spPr>
            <a:xfrm>
              <a:off x="962536" y="7375920"/>
              <a:ext cx="14367510" cy="0"/>
            </a:xfrm>
            <a:custGeom>
              <a:rect b="b" l="l" r="r" t="t"/>
              <a:pathLst>
                <a:path extrusionOk="0" h="120000" w="14367510">
                  <a:moveTo>
                    <a:pt x="14367237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239" name="Google Shape;6239;g27a17394344_1_6690"/>
            <p:cNvSpPr/>
            <p:nvPr/>
          </p:nvSpPr>
          <p:spPr>
            <a:xfrm>
              <a:off x="999179" y="7150796"/>
              <a:ext cx="0" cy="188595"/>
            </a:xfrm>
            <a:custGeom>
              <a:rect b="b" l="l" r="r" t="t"/>
              <a:pathLst>
                <a:path extrusionOk="0" h="188595" w="120000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240" name="Google Shape;6240;g27a17394344_1_6690"/>
            <p:cNvSpPr/>
            <p:nvPr/>
          </p:nvSpPr>
          <p:spPr>
            <a:xfrm>
              <a:off x="15293125" y="7150796"/>
              <a:ext cx="0" cy="188595"/>
            </a:xfrm>
            <a:custGeom>
              <a:rect b="b" l="l" r="r" t="t"/>
              <a:pathLst>
                <a:path extrusionOk="0" h="188595" w="120000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241" name="Google Shape;6241;g27a17394344_1_6690"/>
          <p:cNvSpPr txBox="1"/>
          <p:nvPr/>
        </p:nvSpPr>
        <p:spPr>
          <a:xfrm>
            <a:off x="4111099" y="4610389"/>
            <a:ext cx="1658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PLANNING STEP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2" name="Google Shape;6242;g27a17394344_1_6690"/>
          <p:cNvGrpSpPr/>
          <p:nvPr/>
        </p:nvGrpSpPr>
        <p:grpSpPr>
          <a:xfrm>
            <a:off x="2445580" y="3281847"/>
            <a:ext cx="365747" cy="198308"/>
            <a:chOff x="4032948" y="5412016"/>
            <a:chExt cx="603145" cy="327025"/>
          </a:xfrm>
        </p:grpSpPr>
        <p:sp>
          <p:nvSpPr>
            <p:cNvPr id="6243" name="Google Shape;6243;g27a17394344_1_6690"/>
            <p:cNvSpPr/>
            <p:nvPr/>
          </p:nvSpPr>
          <p:spPr>
            <a:xfrm>
              <a:off x="4032948" y="5575362"/>
              <a:ext cx="318135" cy="0"/>
            </a:xfrm>
            <a:custGeom>
              <a:rect b="b" l="l" r="r" t="t"/>
              <a:pathLst>
                <a:path extrusionOk="0" h="120000" w="318135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244" name="Google Shape;6244;g27a17394344_1_6690"/>
            <p:cNvSpPr/>
            <p:nvPr/>
          </p:nvSpPr>
          <p:spPr>
            <a:xfrm>
              <a:off x="4309068" y="5412016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245" name="Google Shape;6245;g27a17394344_1_6690"/>
          <p:cNvSpPr txBox="1"/>
          <p:nvPr/>
        </p:nvSpPr>
        <p:spPr>
          <a:xfrm>
            <a:off x="2895361" y="2903506"/>
            <a:ext cx="1778400" cy="7539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20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FEATURES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46" name="Google Shape;6246;g27a17394344_1_6690"/>
          <p:cNvSpPr txBox="1"/>
          <p:nvPr/>
        </p:nvSpPr>
        <p:spPr>
          <a:xfrm>
            <a:off x="5207000" y="2903506"/>
            <a:ext cx="1778400" cy="7539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20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FLOWCHART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247" name="Google Shape;6247;g27a17394344_1_6690"/>
          <p:cNvGrpSpPr/>
          <p:nvPr/>
        </p:nvGrpSpPr>
        <p:grpSpPr>
          <a:xfrm>
            <a:off x="4757053" y="3281847"/>
            <a:ext cx="365747" cy="198308"/>
            <a:chOff x="7844745" y="5412016"/>
            <a:chExt cx="603145" cy="327025"/>
          </a:xfrm>
        </p:grpSpPr>
        <p:sp>
          <p:nvSpPr>
            <p:cNvPr id="6248" name="Google Shape;6248;g27a17394344_1_6690"/>
            <p:cNvSpPr/>
            <p:nvPr/>
          </p:nvSpPr>
          <p:spPr>
            <a:xfrm>
              <a:off x="7844745" y="5575362"/>
              <a:ext cx="318134" cy="0"/>
            </a:xfrm>
            <a:custGeom>
              <a:rect b="b" l="l" r="r" t="t"/>
              <a:pathLst>
                <a:path extrusionOk="0" h="120000"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249" name="Google Shape;6249;g27a17394344_1_6690"/>
            <p:cNvSpPr/>
            <p:nvPr/>
          </p:nvSpPr>
          <p:spPr>
            <a:xfrm>
              <a:off x="8120865" y="5412016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250" name="Google Shape;6250;g27a17394344_1_6690"/>
          <p:cNvSpPr txBox="1"/>
          <p:nvPr/>
        </p:nvSpPr>
        <p:spPr>
          <a:xfrm>
            <a:off x="7518641" y="2903506"/>
            <a:ext cx="1778400" cy="7539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20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ARCHITECTURE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251" name="Google Shape;6251;g27a17394344_1_6690"/>
          <p:cNvGrpSpPr/>
          <p:nvPr/>
        </p:nvGrpSpPr>
        <p:grpSpPr>
          <a:xfrm>
            <a:off x="7068529" y="3281847"/>
            <a:ext cx="365746" cy="198308"/>
            <a:chOff x="11656545" y="5412016"/>
            <a:chExt cx="603143" cy="327025"/>
          </a:xfrm>
        </p:grpSpPr>
        <p:sp>
          <p:nvSpPr>
            <p:cNvPr id="6252" name="Google Shape;6252;g27a17394344_1_6690"/>
            <p:cNvSpPr/>
            <p:nvPr/>
          </p:nvSpPr>
          <p:spPr>
            <a:xfrm>
              <a:off x="11656545" y="5575362"/>
              <a:ext cx="318134" cy="0"/>
            </a:xfrm>
            <a:custGeom>
              <a:rect b="b" l="l" r="r" t="t"/>
              <a:pathLst>
                <a:path extrusionOk="0" h="120000"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253" name="Google Shape;6253;g27a17394344_1_6690"/>
            <p:cNvSpPr/>
            <p:nvPr/>
          </p:nvSpPr>
          <p:spPr>
            <a:xfrm>
              <a:off x="11932663" y="5412016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254" name="Google Shape;6254;g27a17394344_1_6690"/>
          <p:cNvSpPr txBox="1"/>
          <p:nvPr/>
        </p:nvSpPr>
        <p:spPr>
          <a:xfrm>
            <a:off x="9830276" y="2903506"/>
            <a:ext cx="1778400" cy="7161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188300">
            <a:spAutoFit/>
          </a:bodyPr>
          <a:lstStyle/>
          <a:p>
            <a:pPr indent="-469900" lvl="0" marL="647700" marR="1778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DEVELOPMENT STEP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55" name="Google Shape;6255;g27a17394344_1_6690"/>
          <p:cNvGrpSpPr/>
          <p:nvPr/>
        </p:nvGrpSpPr>
        <p:grpSpPr>
          <a:xfrm>
            <a:off x="9379998" y="3281847"/>
            <a:ext cx="365752" cy="198308"/>
            <a:chOff x="15468334" y="5412016"/>
            <a:chExt cx="603153" cy="327025"/>
          </a:xfrm>
        </p:grpSpPr>
        <p:sp>
          <p:nvSpPr>
            <p:cNvPr id="6256" name="Google Shape;6256;g27a17394344_1_6690"/>
            <p:cNvSpPr/>
            <p:nvPr/>
          </p:nvSpPr>
          <p:spPr>
            <a:xfrm>
              <a:off x="15468334" y="5575362"/>
              <a:ext cx="318134" cy="0"/>
            </a:xfrm>
            <a:custGeom>
              <a:rect b="b" l="l" r="r" t="t"/>
              <a:pathLst>
                <a:path extrusionOk="0" h="120000"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257" name="Google Shape;6257;g27a17394344_1_6690"/>
            <p:cNvSpPr/>
            <p:nvPr/>
          </p:nvSpPr>
          <p:spPr>
            <a:xfrm>
              <a:off x="15744462" y="5412016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6258" name="Google Shape;6258;g27a17394344_1_66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322" y="2435848"/>
            <a:ext cx="279380" cy="279380"/>
          </a:xfrm>
          <a:prstGeom prst="rect">
            <a:avLst/>
          </a:prstGeom>
          <a:noFill/>
          <a:ln>
            <a:noFill/>
          </a:ln>
        </p:spPr>
      </p:pic>
      <p:sp>
        <p:nvSpPr>
          <p:cNvPr id="6259" name="Google Shape;6259;g27a17394344_1_6690"/>
          <p:cNvSpPr txBox="1"/>
          <p:nvPr/>
        </p:nvSpPr>
        <p:spPr>
          <a:xfrm>
            <a:off x="8155598" y="2390049"/>
            <a:ext cx="8529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LATER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3" name="Shape 6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4" name="Google Shape;6264;g27a17394344_1_6719"/>
          <p:cNvSpPr/>
          <p:nvPr/>
        </p:nvSpPr>
        <p:spPr>
          <a:xfrm>
            <a:off x="2188956" y="1100597"/>
            <a:ext cx="7827892" cy="1041559"/>
          </a:xfrm>
          <a:custGeom>
            <a:rect b="b" l="l" r="r" t="t"/>
            <a:pathLst>
              <a:path extrusionOk="0" h="1714500" w="12885419">
                <a:moveTo>
                  <a:pt x="12885105" y="0"/>
                </a:moveTo>
                <a:lnTo>
                  <a:pt x="0" y="0"/>
                </a:lnTo>
                <a:lnTo>
                  <a:pt x="0" y="1714435"/>
                </a:lnTo>
                <a:lnTo>
                  <a:pt x="12885105" y="1714435"/>
                </a:lnTo>
                <a:lnTo>
                  <a:pt x="12885105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265" name="Google Shape;6265;g27a17394344_1_6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266" name="Google Shape;6266;g27a17394344_1_6719"/>
          <p:cNvSpPr txBox="1"/>
          <p:nvPr>
            <p:ph type="title"/>
          </p:nvPr>
        </p:nvSpPr>
        <p:spPr>
          <a:xfrm>
            <a:off x="365872" y="157387"/>
            <a:ext cx="3835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	USER STORIES</a:t>
            </a:r>
            <a:endParaRPr/>
          </a:p>
        </p:txBody>
      </p:sp>
      <p:sp>
        <p:nvSpPr>
          <p:cNvPr id="6267" name="Google Shape;6267;g27a17394344_1_6719"/>
          <p:cNvSpPr/>
          <p:nvPr/>
        </p:nvSpPr>
        <p:spPr>
          <a:xfrm>
            <a:off x="2449414" y="2752268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68" name="Google Shape;6268;g27a17394344_1_6719"/>
          <p:cNvSpPr txBox="1"/>
          <p:nvPr/>
        </p:nvSpPr>
        <p:spPr>
          <a:xfrm>
            <a:off x="2562952" y="2807505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9" name="Google Shape;6269;g27a17394344_1_6719"/>
          <p:cNvSpPr txBox="1"/>
          <p:nvPr/>
        </p:nvSpPr>
        <p:spPr>
          <a:xfrm>
            <a:off x="2986122" y="2792018"/>
            <a:ext cx="6064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user, I want to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search for recipes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so that I can find new ideas for meals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0" name="Google Shape;6270;g27a17394344_1_6719"/>
          <p:cNvSpPr txBox="1"/>
          <p:nvPr/>
        </p:nvSpPr>
        <p:spPr>
          <a:xfrm>
            <a:off x="2986122" y="3322841"/>
            <a:ext cx="647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user, I want to be able to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update the number of servings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so that I can cook a meal for different number of people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1" name="Google Shape;6271;g27a17394344_1_6719"/>
          <p:cNvSpPr txBox="1"/>
          <p:nvPr/>
        </p:nvSpPr>
        <p:spPr>
          <a:xfrm>
            <a:off x="2986122" y="4202254"/>
            <a:ext cx="5482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user, I want to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bookmark recipes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so that I can review them later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2" name="Google Shape;6272;g27a17394344_1_6719"/>
          <p:cNvSpPr txBox="1"/>
          <p:nvPr/>
        </p:nvSpPr>
        <p:spPr>
          <a:xfrm>
            <a:off x="2986122" y="4733077"/>
            <a:ext cx="6027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user, I want to be able to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create my own recipes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so that I have them all organized in the same app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3" name="Google Shape;6273;g27a17394344_1_6719"/>
          <p:cNvSpPr txBox="1"/>
          <p:nvPr/>
        </p:nvSpPr>
        <p:spPr>
          <a:xfrm>
            <a:off x="2986122" y="5567408"/>
            <a:ext cx="657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user, I want to be able to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see my bookmarks and own recipes when I leave the app and come back later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so that I can close the app safely after cooking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4" name="Google Shape;6274;g27a17394344_1_67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4271" y="1354527"/>
            <a:ext cx="158739" cy="15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5" name="Google Shape;6275;g27a17394344_1_67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4271" y="1716452"/>
            <a:ext cx="158739" cy="1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6276" name="Google Shape;6276;g27a17394344_1_6719"/>
          <p:cNvSpPr txBox="1"/>
          <p:nvPr/>
        </p:nvSpPr>
        <p:spPr>
          <a:xfrm>
            <a:off x="2188956" y="1100597"/>
            <a:ext cx="78141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9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User story: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Description of the application’s functionality from the user’s perspective.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6985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Common format: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a 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[type of user]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I want 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[an action]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so that 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[a benefit]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7" name="Google Shape;6277;g27a17394344_1_6719"/>
          <p:cNvSpPr/>
          <p:nvPr/>
        </p:nvSpPr>
        <p:spPr>
          <a:xfrm>
            <a:off x="2449414" y="3458929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78" name="Google Shape;6278;g27a17394344_1_6719"/>
          <p:cNvSpPr txBox="1"/>
          <p:nvPr/>
        </p:nvSpPr>
        <p:spPr>
          <a:xfrm>
            <a:off x="2562952" y="3514165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9" name="Google Shape;6279;g27a17394344_1_6719"/>
          <p:cNvSpPr/>
          <p:nvPr/>
        </p:nvSpPr>
        <p:spPr>
          <a:xfrm>
            <a:off x="2449414" y="4165590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80" name="Google Shape;6280;g27a17394344_1_6719"/>
          <p:cNvSpPr txBox="1"/>
          <p:nvPr/>
        </p:nvSpPr>
        <p:spPr>
          <a:xfrm>
            <a:off x="2562952" y="4220827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1" name="Google Shape;6281;g27a17394344_1_6719"/>
          <p:cNvSpPr/>
          <p:nvPr/>
        </p:nvSpPr>
        <p:spPr>
          <a:xfrm>
            <a:off x="2449414" y="4872251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82" name="Google Shape;6282;g27a17394344_1_6719"/>
          <p:cNvSpPr txBox="1"/>
          <p:nvPr/>
        </p:nvSpPr>
        <p:spPr>
          <a:xfrm>
            <a:off x="2562952" y="4927488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3" name="Google Shape;6283;g27a17394344_1_6719"/>
          <p:cNvSpPr/>
          <p:nvPr/>
        </p:nvSpPr>
        <p:spPr>
          <a:xfrm>
            <a:off x="2449414" y="5705903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84" name="Google Shape;6284;g27a17394344_1_6719"/>
          <p:cNvSpPr txBox="1"/>
          <p:nvPr/>
        </p:nvSpPr>
        <p:spPr>
          <a:xfrm>
            <a:off x="2562952" y="5761140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5" name="Google Shape;6285;g27a17394344_1_67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8592" y="173736"/>
            <a:ext cx="1446652" cy="47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9" name="Shape 6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0" name="Google Shape;6290;g27a17394344_1_6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291" name="Google Shape;6291;g27a17394344_1_6744"/>
          <p:cNvSpPr txBox="1"/>
          <p:nvPr>
            <p:ph type="title"/>
          </p:nvPr>
        </p:nvSpPr>
        <p:spPr>
          <a:xfrm>
            <a:off x="365873" y="157387"/>
            <a:ext cx="4020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	FEATURES</a:t>
            </a:r>
            <a:endParaRPr/>
          </a:p>
        </p:txBody>
      </p:sp>
      <p:sp>
        <p:nvSpPr>
          <p:cNvPr id="6292" name="Google Shape;6292;g27a17394344_1_6744"/>
          <p:cNvSpPr/>
          <p:nvPr/>
        </p:nvSpPr>
        <p:spPr>
          <a:xfrm>
            <a:off x="711082" y="2288187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93" name="Google Shape;6293;g27a17394344_1_6744"/>
          <p:cNvSpPr txBox="1"/>
          <p:nvPr/>
        </p:nvSpPr>
        <p:spPr>
          <a:xfrm>
            <a:off x="824619" y="2343424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4" name="Google Shape;6294;g27a17394344_1_6744"/>
          <p:cNvSpPr/>
          <p:nvPr/>
        </p:nvSpPr>
        <p:spPr>
          <a:xfrm>
            <a:off x="711082" y="3071043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95" name="Google Shape;6295;g27a17394344_1_6744"/>
          <p:cNvSpPr txBox="1"/>
          <p:nvPr/>
        </p:nvSpPr>
        <p:spPr>
          <a:xfrm>
            <a:off x="824619" y="3126279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6" name="Google Shape;6296;g27a17394344_1_6744"/>
          <p:cNvSpPr/>
          <p:nvPr/>
        </p:nvSpPr>
        <p:spPr>
          <a:xfrm>
            <a:off x="711082" y="3834850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97" name="Google Shape;6297;g27a17394344_1_6744"/>
          <p:cNvSpPr txBox="1"/>
          <p:nvPr/>
        </p:nvSpPr>
        <p:spPr>
          <a:xfrm>
            <a:off x="824619" y="3890086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8" name="Google Shape;6298;g27a17394344_1_6744"/>
          <p:cNvSpPr/>
          <p:nvPr/>
        </p:nvSpPr>
        <p:spPr>
          <a:xfrm>
            <a:off x="711082" y="4605006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99" name="Google Shape;6299;g27a17394344_1_6744"/>
          <p:cNvSpPr txBox="1"/>
          <p:nvPr/>
        </p:nvSpPr>
        <p:spPr>
          <a:xfrm>
            <a:off x="824619" y="4660242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0" name="Google Shape;6300;g27a17394344_1_6744"/>
          <p:cNvSpPr/>
          <p:nvPr/>
        </p:nvSpPr>
        <p:spPr>
          <a:xfrm>
            <a:off x="711082" y="5470406"/>
            <a:ext cx="345257" cy="345257"/>
          </a:xfrm>
          <a:custGeom>
            <a:rect b="b" l="l" r="r" t="t"/>
            <a:pathLst>
              <a:path extrusionOk="0" h="568325" w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899"/>
                </a:lnTo>
                <a:lnTo>
                  <a:pt x="3327" y="240547"/>
                </a:lnTo>
                <a:lnTo>
                  <a:pt x="0" y="284022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8"/>
                </a:lnTo>
                <a:lnTo>
                  <a:pt x="53240" y="449651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1"/>
                </a:lnTo>
                <a:lnTo>
                  <a:pt x="538097" y="411138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2"/>
                </a:lnTo>
                <a:lnTo>
                  <a:pt x="564718" y="240547"/>
                </a:lnTo>
                <a:lnTo>
                  <a:pt x="554735" y="197899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01" name="Google Shape;6301;g27a17394344_1_6744"/>
          <p:cNvSpPr txBox="1"/>
          <p:nvPr/>
        </p:nvSpPr>
        <p:spPr>
          <a:xfrm>
            <a:off x="824619" y="5525643"/>
            <a:ext cx="117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02" name="Google Shape;6302;g27a17394344_1_6744"/>
          <p:cNvGrpSpPr/>
          <p:nvPr/>
        </p:nvGrpSpPr>
        <p:grpSpPr>
          <a:xfrm>
            <a:off x="5755780" y="1796921"/>
            <a:ext cx="5755551" cy="1371598"/>
            <a:chOff x="9491722" y="2963260"/>
            <a:chExt cx="9491344" cy="2261870"/>
          </a:xfrm>
        </p:grpSpPr>
        <p:sp>
          <p:nvSpPr>
            <p:cNvPr id="6303" name="Google Shape;6303;g27a17394344_1_6744"/>
            <p:cNvSpPr/>
            <p:nvPr/>
          </p:nvSpPr>
          <p:spPr>
            <a:xfrm>
              <a:off x="9491722" y="2963260"/>
              <a:ext cx="9491344" cy="2261870"/>
            </a:xfrm>
            <a:custGeom>
              <a:rect b="b" l="l" r="r" t="t"/>
              <a:pathLst>
                <a:path extrusionOk="0" h="2261870" w="9491344">
                  <a:moveTo>
                    <a:pt x="9490943" y="0"/>
                  </a:moveTo>
                  <a:lnTo>
                    <a:pt x="0" y="0"/>
                  </a:lnTo>
                  <a:lnTo>
                    <a:pt x="0" y="2261711"/>
                  </a:lnTo>
                  <a:lnTo>
                    <a:pt x="9490943" y="2261711"/>
                  </a:lnTo>
                  <a:lnTo>
                    <a:pt x="949094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304" name="Google Shape;6304;g27a17394344_1_67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01139" y="3215543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5" name="Google Shape;6305;g27a17394344_1_67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01139" y="4136981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6" name="Google Shape;6306;g27a17394344_1_67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01139" y="4702409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07" name="Google Shape;6307;g27a17394344_1_6744"/>
          <p:cNvSpPr txBox="1"/>
          <p:nvPr>
            <p:ph idx="1" type="body"/>
          </p:nvPr>
        </p:nvSpPr>
        <p:spPr>
          <a:xfrm>
            <a:off x="645445" y="1427405"/>
            <a:ext cx="51384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125">
            <a:spAutoFit/>
          </a:bodyPr>
          <a:lstStyle/>
          <a:p>
            <a:pPr indent="0" lvl="0" marL="444500" marR="22860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functionality: input field to send request to API with searched keywords</a:t>
            </a:r>
            <a:endParaRPr/>
          </a:p>
          <a:p>
            <a:pPr indent="0" lvl="0" marL="444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Display results with pagination</a:t>
            </a:r>
            <a:endParaRPr/>
          </a:p>
          <a:p>
            <a:pPr indent="0" lvl="0" marL="444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Display recipe with cooking time, servings and ingredients</a:t>
            </a:r>
            <a:endParaRPr/>
          </a:p>
        </p:txBody>
      </p:sp>
      <p:grpSp>
        <p:nvGrpSpPr>
          <p:cNvPr id="6308" name="Google Shape;6308;g27a17394344_1_6744"/>
          <p:cNvGrpSpPr/>
          <p:nvPr/>
        </p:nvGrpSpPr>
        <p:grpSpPr>
          <a:xfrm>
            <a:off x="2987032" y="2439153"/>
            <a:ext cx="2543060" cy="107047"/>
            <a:chOff x="4925845" y="4022350"/>
            <a:chExt cx="4193701" cy="176529"/>
          </a:xfrm>
        </p:grpSpPr>
        <p:sp>
          <p:nvSpPr>
            <p:cNvPr id="6309" name="Google Shape;6309;g27a17394344_1_6744"/>
            <p:cNvSpPr/>
            <p:nvPr/>
          </p:nvSpPr>
          <p:spPr>
            <a:xfrm>
              <a:off x="4925845" y="4073428"/>
              <a:ext cx="4038600" cy="37464"/>
            </a:xfrm>
            <a:custGeom>
              <a:rect b="b" l="l" r="r" t="t"/>
              <a:pathLst>
                <a:path extrusionOk="0" h="37464" w="4038600">
                  <a:moveTo>
                    <a:pt x="4038283" y="37065"/>
                  </a:moveTo>
                  <a:lnTo>
                    <a:pt x="4017342" y="36873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10" name="Google Shape;6310;g27a17394344_1_6744"/>
            <p:cNvSpPr/>
            <p:nvPr/>
          </p:nvSpPr>
          <p:spPr>
            <a:xfrm>
              <a:off x="8942381" y="4022350"/>
              <a:ext cx="177165" cy="176529"/>
            </a:xfrm>
            <a:custGeom>
              <a:rect b="b" l="l" r="r" t="t"/>
              <a:pathLst>
                <a:path extrusionOk="0" h="176529" w="177165">
                  <a:moveTo>
                    <a:pt x="1614" y="0"/>
                  </a:moveTo>
                  <a:lnTo>
                    <a:pt x="0" y="175903"/>
                  </a:lnTo>
                  <a:lnTo>
                    <a:pt x="176710" y="8956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6311" name="Google Shape;6311;g27a17394344_1_6744"/>
          <p:cNvGrpSpPr/>
          <p:nvPr/>
        </p:nvGrpSpPr>
        <p:grpSpPr>
          <a:xfrm>
            <a:off x="3996458" y="3263308"/>
            <a:ext cx="1533361" cy="341655"/>
            <a:chOff x="6590465" y="5381444"/>
            <a:chExt cx="2528629" cy="563415"/>
          </a:xfrm>
        </p:grpSpPr>
        <p:sp>
          <p:nvSpPr>
            <p:cNvPr id="6312" name="Google Shape;6312;g27a17394344_1_6744"/>
            <p:cNvSpPr/>
            <p:nvPr/>
          </p:nvSpPr>
          <p:spPr>
            <a:xfrm>
              <a:off x="6590465" y="5381444"/>
              <a:ext cx="2376804" cy="481329"/>
            </a:xfrm>
            <a:custGeom>
              <a:rect b="b" l="l" r="r" t="t"/>
              <a:pathLst>
                <a:path extrusionOk="0" h="481329" w="2376804">
                  <a:moveTo>
                    <a:pt x="2376737" y="481056"/>
                  </a:moveTo>
                  <a:lnTo>
                    <a:pt x="2356212" y="47690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13" name="Google Shape;6313;g27a17394344_1_6744"/>
            <p:cNvSpPr/>
            <p:nvPr/>
          </p:nvSpPr>
          <p:spPr>
            <a:xfrm>
              <a:off x="8929229" y="5772139"/>
              <a:ext cx="189865" cy="172720"/>
            </a:xfrm>
            <a:custGeom>
              <a:rect b="b" l="l" r="r" t="t"/>
              <a:pathLst>
                <a:path extrusionOk="0" h="172720" w="189865">
                  <a:moveTo>
                    <a:pt x="34894" y="0"/>
                  </a:moveTo>
                  <a:lnTo>
                    <a:pt x="0" y="172415"/>
                  </a:lnTo>
                  <a:lnTo>
                    <a:pt x="189862" y="121102"/>
                  </a:lnTo>
                  <a:lnTo>
                    <a:pt x="3489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6314" name="Google Shape;6314;g27a17394344_1_6744"/>
          <p:cNvGrpSpPr/>
          <p:nvPr/>
        </p:nvGrpSpPr>
        <p:grpSpPr>
          <a:xfrm>
            <a:off x="2987255" y="4015959"/>
            <a:ext cx="2542596" cy="263422"/>
            <a:chOff x="4926212" y="6622623"/>
            <a:chExt cx="4192936" cy="434403"/>
          </a:xfrm>
        </p:grpSpPr>
        <p:sp>
          <p:nvSpPr>
            <p:cNvPr id="6315" name="Google Shape;6315;g27a17394344_1_6744"/>
            <p:cNvSpPr/>
            <p:nvPr/>
          </p:nvSpPr>
          <p:spPr>
            <a:xfrm>
              <a:off x="4926212" y="6622623"/>
              <a:ext cx="4038600" cy="348615"/>
            </a:xfrm>
            <a:custGeom>
              <a:rect b="b" l="l" r="r" t="t"/>
              <a:pathLst>
                <a:path extrusionOk="0" h="348615" w="4038600">
                  <a:moveTo>
                    <a:pt x="4038484" y="348574"/>
                  </a:moveTo>
                  <a:lnTo>
                    <a:pt x="4017620" y="346774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16" name="Google Shape;6316;g27a17394344_1_6744"/>
            <p:cNvSpPr/>
            <p:nvPr/>
          </p:nvSpPr>
          <p:spPr>
            <a:xfrm>
              <a:off x="8936269" y="6881767"/>
              <a:ext cx="182879" cy="175259"/>
            </a:xfrm>
            <a:custGeom>
              <a:rect b="b" l="l" r="r" t="t"/>
              <a:pathLst>
                <a:path extrusionOk="0" h="175259" w="182879">
                  <a:moveTo>
                    <a:pt x="15126" y="0"/>
                  </a:moveTo>
                  <a:lnTo>
                    <a:pt x="0" y="175259"/>
                  </a:lnTo>
                  <a:lnTo>
                    <a:pt x="182821" y="102757"/>
                  </a:lnTo>
                  <a:lnTo>
                    <a:pt x="1512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6317" name="Google Shape;6317;g27a17394344_1_6744"/>
          <p:cNvGrpSpPr/>
          <p:nvPr/>
        </p:nvGrpSpPr>
        <p:grpSpPr>
          <a:xfrm>
            <a:off x="3337469" y="4785246"/>
            <a:ext cx="2192488" cy="347005"/>
            <a:chOff x="5503741" y="7891236"/>
            <a:chExt cx="3615581" cy="572237"/>
          </a:xfrm>
        </p:grpSpPr>
        <p:sp>
          <p:nvSpPr>
            <p:cNvPr id="6318" name="Google Shape;6318;g27a17394344_1_6744"/>
            <p:cNvSpPr/>
            <p:nvPr/>
          </p:nvSpPr>
          <p:spPr>
            <a:xfrm>
              <a:off x="5503741" y="7891236"/>
              <a:ext cx="3462020" cy="487679"/>
            </a:xfrm>
            <a:custGeom>
              <a:rect b="b" l="l" r="r" t="t"/>
              <a:pathLst>
                <a:path extrusionOk="0" h="487679" w="3462020">
                  <a:moveTo>
                    <a:pt x="3461895" y="487629"/>
                  </a:moveTo>
                  <a:lnTo>
                    <a:pt x="3441158" y="484708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19" name="Google Shape;6319;g27a17394344_1_6744"/>
            <p:cNvSpPr/>
            <p:nvPr/>
          </p:nvSpPr>
          <p:spPr>
            <a:xfrm>
              <a:off x="8932632" y="8288848"/>
              <a:ext cx="186690" cy="174625"/>
            </a:xfrm>
            <a:custGeom>
              <a:rect b="b" l="l" r="r" t="t"/>
              <a:pathLst>
                <a:path extrusionOk="0" h="174625" w="186690">
                  <a:moveTo>
                    <a:pt x="24533" y="0"/>
                  </a:moveTo>
                  <a:lnTo>
                    <a:pt x="0" y="174191"/>
                  </a:lnTo>
                  <a:lnTo>
                    <a:pt x="186458" y="111630"/>
                  </a:lnTo>
                  <a:lnTo>
                    <a:pt x="2453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6320" name="Google Shape;6320;g27a17394344_1_6744"/>
          <p:cNvGrpSpPr/>
          <p:nvPr/>
        </p:nvGrpSpPr>
        <p:grpSpPr>
          <a:xfrm>
            <a:off x="4758364" y="5824999"/>
            <a:ext cx="771800" cy="334069"/>
            <a:chOff x="7846907" y="9605869"/>
            <a:chExt cx="1272758" cy="550905"/>
          </a:xfrm>
        </p:grpSpPr>
        <p:sp>
          <p:nvSpPr>
            <p:cNvPr id="6321" name="Google Shape;6321;g27a17394344_1_6744"/>
            <p:cNvSpPr/>
            <p:nvPr/>
          </p:nvSpPr>
          <p:spPr>
            <a:xfrm>
              <a:off x="7846907" y="9605869"/>
              <a:ext cx="1129665" cy="477520"/>
            </a:xfrm>
            <a:custGeom>
              <a:rect b="b" l="l" r="r" t="t"/>
              <a:pathLst>
                <a:path extrusionOk="0" h="477520" w="1129665">
                  <a:moveTo>
                    <a:pt x="1129447" y="477512"/>
                  </a:moveTo>
                  <a:lnTo>
                    <a:pt x="1110157" y="469357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22" name="Google Shape;6322;g27a17394344_1_6744"/>
            <p:cNvSpPr/>
            <p:nvPr/>
          </p:nvSpPr>
          <p:spPr>
            <a:xfrm>
              <a:off x="8922815" y="9994215"/>
              <a:ext cx="196850" cy="162559"/>
            </a:xfrm>
            <a:custGeom>
              <a:rect b="b" l="l" r="r" t="t"/>
              <a:pathLst>
                <a:path extrusionOk="0" h="162559" w="196850">
                  <a:moveTo>
                    <a:pt x="68501" y="0"/>
                  </a:moveTo>
                  <a:lnTo>
                    <a:pt x="0" y="162025"/>
                  </a:lnTo>
                  <a:lnTo>
                    <a:pt x="196275" y="149513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6323" name="Google Shape;6323;g27a17394344_1_6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284" y="1089067"/>
            <a:ext cx="1990138" cy="542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24" name="Google Shape;6324;g27a17394344_1_6744"/>
          <p:cNvSpPr txBox="1"/>
          <p:nvPr/>
        </p:nvSpPr>
        <p:spPr>
          <a:xfrm>
            <a:off x="1960137" y="1163257"/>
            <a:ext cx="2287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USER STORIES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5" name="Google Shape;6325;g27a17394344_1_6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8986" y="1089067"/>
            <a:ext cx="1990138" cy="542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26" name="Google Shape;6326;g27a17394344_1_6744"/>
          <p:cNvSpPr txBox="1"/>
          <p:nvPr/>
        </p:nvSpPr>
        <p:spPr>
          <a:xfrm>
            <a:off x="8139861" y="1163257"/>
            <a:ext cx="1263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27" name="Google Shape;6327;g27a17394344_1_6744"/>
          <p:cNvGrpSpPr/>
          <p:nvPr/>
        </p:nvGrpSpPr>
        <p:grpSpPr>
          <a:xfrm>
            <a:off x="3908749" y="1284255"/>
            <a:ext cx="3465193" cy="152485"/>
            <a:chOff x="6445827" y="2117835"/>
            <a:chExt cx="5714369" cy="251460"/>
          </a:xfrm>
        </p:grpSpPr>
        <p:sp>
          <p:nvSpPr>
            <p:cNvPr id="6328" name="Google Shape;6328;g27a17394344_1_6744"/>
            <p:cNvSpPr/>
            <p:nvPr/>
          </p:nvSpPr>
          <p:spPr>
            <a:xfrm>
              <a:off x="6445827" y="2243485"/>
              <a:ext cx="5494655" cy="0"/>
            </a:xfrm>
            <a:custGeom>
              <a:rect b="b" l="l" r="r" t="t"/>
              <a:pathLst>
                <a:path extrusionOk="0" h="120000" w="5494655">
                  <a:moveTo>
                    <a:pt x="0" y="0"/>
                  </a:moveTo>
                  <a:lnTo>
                    <a:pt x="5462910" y="0"/>
                  </a:lnTo>
                  <a:lnTo>
                    <a:pt x="5494322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29" name="Google Shape;6329;g27a17394344_1_6744"/>
            <p:cNvSpPr/>
            <p:nvPr/>
          </p:nvSpPr>
          <p:spPr>
            <a:xfrm>
              <a:off x="11908737" y="2117835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6330" name="Google Shape;6330;g27a17394344_1_67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8592" y="173736"/>
            <a:ext cx="1446652" cy="47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331" name="Google Shape;6331;g27a17394344_1_6744"/>
          <p:cNvSpPr txBox="1"/>
          <p:nvPr/>
        </p:nvSpPr>
        <p:spPr>
          <a:xfrm>
            <a:off x="1247789" y="2345816"/>
            <a:ext cx="14652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Search for recipes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2" name="Google Shape;6332;g27a17394344_1_6744"/>
          <p:cNvSpPr txBox="1"/>
          <p:nvPr/>
        </p:nvSpPr>
        <p:spPr>
          <a:xfrm>
            <a:off x="1247789" y="3112208"/>
            <a:ext cx="24792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Update the number of servings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3" name="Google Shape;6333;g27a17394344_1_6744"/>
          <p:cNvSpPr txBox="1"/>
          <p:nvPr/>
        </p:nvSpPr>
        <p:spPr>
          <a:xfrm>
            <a:off x="1247789" y="3878599"/>
            <a:ext cx="1452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Bookmark recipes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4" name="Google Shape;6334;g27a17394344_1_6744"/>
          <p:cNvSpPr txBox="1"/>
          <p:nvPr/>
        </p:nvSpPr>
        <p:spPr>
          <a:xfrm>
            <a:off x="1247789" y="4644990"/>
            <a:ext cx="1829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Create my own recipes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5" name="Google Shape;6335;g27a17394344_1_6744"/>
          <p:cNvSpPr txBox="1"/>
          <p:nvPr/>
        </p:nvSpPr>
        <p:spPr>
          <a:xfrm>
            <a:off x="1247789" y="5366299"/>
            <a:ext cx="331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See my bookmarks and own recipes when I leave the app and come back later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36" name="Google Shape;6336;g27a17394344_1_6744"/>
          <p:cNvGrpSpPr/>
          <p:nvPr/>
        </p:nvGrpSpPr>
        <p:grpSpPr>
          <a:xfrm>
            <a:off x="5755780" y="5789660"/>
            <a:ext cx="5755551" cy="812869"/>
            <a:chOff x="9491722" y="9547593"/>
            <a:chExt cx="9491344" cy="1340484"/>
          </a:xfrm>
        </p:grpSpPr>
        <p:sp>
          <p:nvSpPr>
            <p:cNvPr id="6337" name="Google Shape;6337;g27a17394344_1_6744"/>
            <p:cNvSpPr/>
            <p:nvPr/>
          </p:nvSpPr>
          <p:spPr>
            <a:xfrm>
              <a:off x="9491722" y="9547593"/>
              <a:ext cx="9491344" cy="1340484"/>
            </a:xfrm>
            <a:custGeom>
              <a:rect b="b" l="l" r="r" t="t"/>
              <a:pathLst>
                <a:path extrusionOk="0" h="1340484" w="9491344">
                  <a:moveTo>
                    <a:pt x="9490945" y="0"/>
                  </a:moveTo>
                  <a:lnTo>
                    <a:pt x="0" y="0"/>
                  </a:lnTo>
                  <a:lnTo>
                    <a:pt x="0" y="1340273"/>
                  </a:lnTo>
                  <a:lnTo>
                    <a:pt x="9490945" y="1340273"/>
                  </a:lnTo>
                  <a:lnTo>
                    <a:pt x="949094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338" name="Google Shape;6338;g27a17394344_1_67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01139" y="9799876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9" name="Google Shape;6339;g27a17394344_1_67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01139" y="10365304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0" name="Google Shape;6340;g27a17394344_1_6744"/>
          <p:cNvSpPr txBox="1"/>
          <p:nvPr/>
        </p:nvSpPr>
        <p:spPr>
          <a:xfrm>
            <a:off x="5756193" y="5789669"/>
            <a:ext cx="57561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2450">
            <a:spAutoFit/>
          </a:bodyPr>
          <a:lstStyle/>
          <a:p>
            <a:pPr indent="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Store bookmark data in the browser using local storage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44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 page load, read saved bookmarks from local storage and display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1" name="Google Shape;6341;g27a17394344_1_6744"/>
          <p:cNvGrpSpPr/>
          <p:nvPr/>
        </p:nvGrpSpPr>
        <p:grpSpPr>
          <a:xfrm>
            <a:off x="5755780" y="3245924"/>
            <a:ext cx="5755551" cy="685799"/>
            <a:chOff x="9491722" y="5352777"/>
            <a:chExt cx="9491344" cy="1130935"/>
          </a:xfrm>
        </p:grpSpPr>
        <p:sp>
          <p:nvSpPr>
            <p:cNvPr id="6342" name="Google Shape;6342;g27a17394344_1_6744"/>
            <p:cNvSpPr/>
            <p:nvPr/>
          </p:nvSpPr>
          <p:spPr>
            <a:xfrm>
              <a:off x="9491722" y="5352777"/>
              <a:ext cx="9491344" cy="1130935"/>
            </a:xfrm>
            <a:custGeom>
              <a:rect b="b" l="l" r="r" t="t"/>
              <a:pathLst>
                <a:path extrusionOk="0" h="1130935" w="9491344">
                  <a:moveTo>
                    <a:pt x="9490943" y="0"/>
                  </a:moveTo>
                  <a:lnTo>
                    <a:pt x="0" y="0"/>
                  </a:lnTo>
                  <a:lnTo>
                    <a:pt x="0" y="1130855"/>
                  </a:lnTo>
                  <a:lnTo>
                    <a:pt x="9490943" y="1130855"/>
                  </a:lnTo>
                  <a:lnTo>
                    <a:pt x="949094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343" name="Google Shape;6343;g27a17394344_1_67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01139" y="5605059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4" name="Google Shape;6344;g27a17394344_1_6744"/>
          <p:cNvSpPr txBox="1"/>
          <p:nvPr/>
        </p:nvSpPr>
        <p:spPr>
          <a:xfrm>
            <a:off x="5756193" y="3245929"/>
            <a:ext cx="5756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125">
            <a:spAutoFit/>
          </a:bodyPr>
          <a:lstStyle/>
          <a:p>
            <a:pPr indent="0" lvl="0" marL="444500" marR="45720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Change servings functionality: update all ingredients according to current number of servings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5" name="Google Shape;6345;g27a17394344_1_6744"/>
          <p:cNvGrpSpPr/>
          <p:nvPr/>
        </p:nvGrpSpPr>
        <p:grpSpPr>
          <a:xfrm>
            <a:off x="5755780" y="4009175"/>
            <a:ext cx="5755551" cy="470163"/>
            <a:chOff x="9491722" y="6611437"/>
            <a:chExt cx="9491344" cy="775334"/>
          </a:xfrm>
        </p:grpSpPr>
        <p:sp>
          <p:nvSpPr>
            <p:cNvPr id="6346" name="Google Shape;6346;g27a17394344_1_6744"/>
            <p:cNvSpPr/>
            <p:nvPr/>
          </p:nvSpPr>
          <p:spPr>
            <a:xfrm>
              <a:off x="9491722" y="6611437"/>
              <a:ext cx="9491344" cy="775334"/>
            </a:xfrm>
            <a:custGeom>
              <a:rect b="b" l="l" r="r" t="t"/>
              <a:pathLst>
                <a:path extrusionOk="0" h="775334" w="9491344">
                  <a:moveTo>
                    <a:pt x="9490943" y="0"/>
                  </a:moveTo>
                  <a:lnTo>
                    <a:pt x="0" y="0"/>
                  </a:lnTo>
                  <a:lnTo>
                    <a:pt x="0" y="774845"/>
                  </a:lnTo>
                  <a:lnTo>
                    <a:pt x="9490943" y="774845"/>
                  </a:lnTo>
                  <a:lnTo>
                    <a:pt x="949094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347" name="Google Shape;6347;g27a17394344_1_67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01139" y="6863719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8" name="Google Shape;6348;g27a17394344_1_6744"/>
          <p:cNvSpPr txBox="1"/>
          <p:nvPr/>
        </p:nvSpPr>
        <p:spPr>
          <a:xfrm>
            <a:off x="5756193" y="4009181"/>
            <a:ext cx="5756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2450">
            <a:spAutoFit/>
          </a:bodyPr>
          <a:lstStyle/>
          <a:p>
            <a:pPr indent="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Bookmarking functionality: display list of all bookmarked recipes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9" name="Google Shape;6349;g27a17394344_1_6744"/>
          <p:cNvGrpSpPr/>
          <p:nvPr/>
        </p:nvGrpSpPr>
        <p:grpSpPr>
          <a:xfrm>
            <a:off x="5755780" y="4556543"/>
            <a:ext cx="5755551" cy="1155962"/>
            <a:chOff x="9491722" y="7514088"/>
            <a:chExt cx="9491344" cy="1906270"/>
          </a:xfrm>
        </p:grpSpPr>
        <p:sp>
          <p:nvSpPr>
            <p:cNvPr id="6350" name="Google Shape;6350;g27a17394344_1_6744"/>
            <p:cNvSpPr/>
            <p:nvPr/>
          </p:nvSpPr>
          <p:spPr>
            <a:xfrm>
              <a:off x="9491722" y="7514088"/>
              <a:ext cx="9491344" cy="1906270"/>
            </a:xfrm>
            <a:custGeom>
              <a:rect b="b" l="l" r="r" t="t"/>
              <a:pathLst>
                <a:path extrusionOk="0" h="1906270" w="9491344">
                  <a:moveTo>
                    <a:pt x="9490943" y="0"/>
                  </a:moveTo>
                  <a:lnTo>
                    <a:pt x="0" y="0"/>
                  </a:lnTo>
                  <a:lnTo>
                    <a:pt x="0" y="1905701"/>
                  </a:lnTo>
                  <a:lnTo>
                    <a:pt x="9490943" y="1905701"/>
                  </a:lnTo>
                  <a:lnTo>
                    <a:pt x="949094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351" name="Google Shape;6351;g27a17394344_1_67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01139" y="7766370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2" name="Google Shape;6352;g27a17394344_1_67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01139" y="8331798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3" name="Google Shape;6353;g27a17394344_1_67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01139" y="8897226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4" name="Google Shape;6354;g27a17394344_1_6744"/>
          <p:cNvSpPr txBox="1"/>
          <p:nvPr/>
        </p:nvSpPr>
        <p:spPr>
          <a:xfrm>
            <a:off x="5756193" y="4556550"/>
            <a:ext cx="57561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2450">
            <a:spAutoFit/>
          </a:bodyPr>
          <a:lstStyle/>
          <a:p>
            <a:pPr indent="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User can upload own recipes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44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User recipes will automatically be bookmarked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44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User can only see their own recipes, not recipes from other users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8" name="Shape 6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9" name="Google Shape;6359;g27a17394344_1_6812"/>
          <p:cNvGrpSpPr/>
          <p:nvPr/>
        </p:nvGrpSpPr>
        <p:grpSpPr>
          <a:xfrm>
            <a:off x="0" y="0"/>
            <a:ext cx="12191126" cy="6857853"/>
            <a:chOff x="0" y="0"/>
            <a:chExt cx="20104099" cy="11309125"/>
          </a:xfrm>
        </p:grpSpPr>
        <p:sp>
          <p:nvSpPr>
            <p:cNvPr id="6360" name="Google Shape;6360;g27a17394344_1_6812"/>
            <p:cNvSpPr/>
            <p:nvPr/>
          </p:nvSpPr>
          <p:spPr>
            <a:xfrm>
              <a:off x="0" y="1361215"/>
              <a:ext cx="4758690" cy="9947910"/>
            </a:xfrm>
            <a:custGeom>
              <a:rect b="b" l="l" r="r" t="t"/>
              <a:pathLst>
                <a:path extrusionOk="0" h="9947910" w="4758690">
                  <a:moveTo>
                    <a:pt x="4758498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758498" y="9947341"/>
                  </a:lnTo>
                  <a:lnTo>
                    <a:pt x="475849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361" name="Google Shape;6361;g27a17394344_1_68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361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62" name="Google Shape;6362;g27a17394344_1_6812"/>
          <p:cNvSpPr txBox="1"/>
          <p:nvPr>
            <p:ph type="title"/>
          </p:nvPr>
        </p:nvSpPr>
        <p:spPr>
          <a:xfrm>
            <a:off x="365872" y="157387"/>
            <a:ext cx="5452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	FLOWCHART (PART 1)</a:t>
            </a:r>
            <a:endParaRPr/>
          </a:p>
        </p:txBody>
      </p:sp>
      <p:sp>
        <p:nvSpPr>
          <p:cNvPr id="6363" name="Google Shape;6363;g27a17394344_1_6812"/>
          <p:cNvSpPr txBox="1"/>
          <p:nvPr/>
        </p:nvSpPr>
        <p:spPr>
          <a:xfrm>
            <a:off x="295078" y="1100185"/>
            <a:ext cx="21216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647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marR="0" rtl="0" algn="l">
              <a:lnSpc>
                <a:spcPct val="108700"/>
              </a:lnSpc>
              <a:spcBef>
                <a:spcPts val="12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Search functionality: API search request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Results with pagination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85750" lvl="0" marL="2921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Display recipe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64" name="Google Shape;6364;g27a17394344_1_6812"/>
          <p:cNvGrpSpPr/>
          <p:nvPr/>
        </p:nvGrpSpPr>
        <p:grpSpPr>
          <a:xfrm>
            <a:off x="784460" y="173736"/>
            <a:ext cx="11216179" cy="4160500"/>
            <a:chOff x="1293635" y="286504"/>
            <a:chExt cx="18496338" cy="6860983"/>
          </a:xfrm>
        </p:grpSpPr>
        <p:pic>
          <p:nvPicPr>
            <p:cNvPr id="6365" name="Google Shape;6365;g27a17394344_1_68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96314" y="286504"/>
              <a:ext cx="2385637" cy="788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6" name="Google Shape;6366;g27a17394344_1_68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88850" y="4566374"/>
              <a:ext cx="14701123" cy="2581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67" name="Google Shape;6367;g27a17394344_1_6812"/>
            <p:cNvSpPr/>
            <p:nvPr/>
          </p:nvSpPr>
          <p:spPr>
            <a:xfrm>
              <a:off x="1373396" y="4962620"/>
              <a:ext cx="254635" cy="1132204"/>
            </a:xfrm>
            <a:custGeom>
              <a:rect b="b" l="l" r="r" t="t"/>
              <a:pathLst>
                <a:path extrusionOk="0" h="1132204" w="254635">
                  <a:moveTo>
                    <a:pt x="10034" y="0"/>
                  </a:moveTo>
                  <a:lnTo>
                    <a:pt x="7597" y="20799"/>
                  </a:lnTo>
                  <a:lnTo>
                    <a:pt x="3740" y="75716"/>
                  </a:lnTo>
                  <a:lnTo>
                    <a:pt x="1207" y="130032"/>
                  </a:lnTo>
                  <a:lnTo>
                    <a:pt x="0" y="183747"/>
                  </a:lnTo>
                  <a:lnTo>
                    <a:pt x="117" y="236861"/>
                  </a:lnTo>
                  <a:lnTo>
                    <a:pt x="1559" y="289373"/>
                  </a:lnTo>
                  <a:lnTo>
                    <a:pt x="4326" y="341285"/>
                  </a:lnTo>
                  <a:lnTo>
                    <a:pt x="8418" y="392595"/>
                  </a:lnTo>
                  <a:lnTo>
                    <a:pt x="13834" y="443304"/>
                  </a:lnTo>
                  <a:lnTo>
                    <a:pt x="20576" y="493411"/>
                  </a:lnTo>
                  <a:lnTo>
                    <a:pt x="28642" y="542918"/>
                  </a:lnTo>
                  <a:lnTo>
                    <a:pt x="38033" y="591823"/>
                  </a:lnTo>
                  <a:lnTo>
                    <a:pt x="48749" y="640127"/>
                  </a:lnTo>
                  <a:lnTo>
                    <a:pt x="60790" y="687830"/>
                  </a:lnTo>
                  <a:lnTo>
                    <a:pt x="74155" y="734932"/>
                  </a:lnTo>
                  <a:lnTo>
                    <a:pt x="88846" y="781433"/>
                  </a:lnTo>
                  <a:lnTo>
                    <a:pt x="104861" y="827332"/>
                  </a:lnTo>
                  <a:lnTo>
                    <a:pt x="122201" y="872631"/>
                  </a:lnTo>
                  <a:lnTo>
                    <a:pt x="140866" y="917328"/>
                  </a:lnTo>
                  <a:lnTo>
                    <a:pt x="160856" y="961424"/>
                  </a:lnTo>
                  <a:lnTo>
                    <a:pt x="182171" y="1004919"/>
                  </a:lnTo>
                  <a:lnTo>
                    <a:pt x="204810" y="1047812"/>
                  </a:lnTo>
                  <a:lnTo>
                    <a:pt x="228775" y="1090105"/>
                  </a:lnTo>
                  <a:lnTo>
                    <a:pt x="254064" y="113179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68" name="Google Shape;6368;g27a17394344_1_6812"/>
            <p:cNvSpPr/>
            <p:nvPr/>
          </p:nvSpPr>
          <p:spPr>
            <a:xfrm>
              <a:off x="1293635" y="4808705"/>
              <a:ext cx="175259" cy="185420"/>
            </a:xfrm>
            <a:custGeom>
              <a:rect b="b" l="l" r="r" t="t"/>
              <a:pathLst>
                <a:path extrusionOk="0" h="185420" w="175259">
                  <a:moveTo>
                    <a:pt x="107833" y="0"/>
                  </a:moveTo>
                  <a:lnTo>
                    <a:pt x="0" y="164476"/>
                  </a:lnTo>
                  <a:lnTo>
                    <a:pt x="174715" y="184952"/>
                  </a:lnTo>
                  <a:lnTo>
                    <a:pt x="10783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69" name="Google Shape;6369;g27a17394344_1_6812"/>
            <p:cNvSpPr/>
            <p:nvPr/>
          </p:nvSpPr>
          <p:spPr>
            <a:xfrm>
              <a:off x="5711291" y="4472136"/>
              <a:ext cx="474345" cy="474345"/>
            </a:xfrm>
            <a:custGeom>
              <a:rect b="b" l="l" r="r" t="t"/>
              <a:pathLst>
                <a:path extrusionOk="0" h="474345" w="474345">
                  <a:moveTo>
                    <a:pt x="236904" y="0"/>
                  </a:moveTo>
                  <a:lnTo>
                    <a:pt x="191656" y="4336"/>
                  </a:lnTo>
                  <a:lnTo>
                    <a:pt x="147757" y="17346"/>
                  </a:lnTo>
                  <a:lnTo>
                    <a:pt x="106551" y="39030"/>
                  </a:lnTo>
                  <a:lnTo>
                    <a:pt x="69388" y="69387"/>
                  </a:lnTo>
                  <a:lnTo>
                    <a:pt x="39030" y="106551"/>
                  </a:lnTo>
                  <a:lnTo>
                    <a:pt x="17347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7" y="326051"/>
                  </a:lnTo>
                  <a:lnTo>
                    <a:pt x="39030" y="367256"/>
                  </a:lnTo>
                  <a:lnTo>
                    <a:pt x="69388" y="404420"/>
                  </a:lnTo>
                  <a:lnTo>
                    <a:pt x="106551" y="434777"/>
                  </a:lnTo>
                  <a:lnTo>
                    <a:pt x="147757" y="456460"/>
                  </a:lnTo>
                  <a:lnTo>
                    <a:pt x="191656" y="469470"/>
                  </a:lnTo>
                  <a:lnTo>
                    <a:pt x="236904" y="473807"/>
                  </a:lnTo>
                  <a:lnTo>
                    <a:pt x="282151" y="469470"/>
                  </a:lnTo>
                  <a:lnTo>
                    <a:pt x="326050" y="456460"/>
                  </a:lnTo>
                  <a:lnTo>
                    <a:pt x="367256" y="434777"/>
                  </a:lnTo>
                  <a:lnTo>
                    <a:pt x="404419" y="404420"/>
                  </a:lnTo>
                  <a:lnTo>
                    <a:pt x="434776" y="367256"/>
                  </a:lnTo>
                  <a:lnTo>
                    <a:pt x="456460" y="326051"/>
                  </a:lnTo>
                  <a:lnTo>
                    <a:pt x="469470" y="282151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60" y="147756"/>
                  </a:lnTo>
                  <a:lnTo>
                    <a:pt x="434776" y="106551"/>
                  </a:lnTo>
                  <a:lnTo>
                    <a:pt x="404419" y="69387"/>
                  </a:lnTo>
                  <a:lnTo>
                    <a:pt x="367256" y="39030"/>
                  </a:lnTo>
                  <a:lnTo>
                    <a:pt x="326050" y="17346"/>
                  </a:lnTo>
                  <a:lnTo>
                    <a:pt x="282151" y="4336"/>
                  </a:lnTo>
                  <a:lnTo>
                    <a:pt x="236904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370" name="Google Shape;6370;g27a17394344_1_6812"/>
          <p:cNvSpPr txBox="1"/>
          <p:nvPr/>
        </p:nvSpPr>
        <p:spPr>
          <a:xfrm>
            <a:off x="436590" y="3808246"/>
            <a:ext cx="1457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Tahoma"/>
                <a:ea typeface="Tahoma"/>
                <a:cs typeface="Tahoma"/>
                <a:sym typeface="Tahoma"/>
              </a:rPr>
              <a:t>Other features later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71" name="Google Shape;6371;g27a17394344_1_6812"/>
          <p:cNvSpPr txBox="1"/>
          <p:nvPr/>
        </p:nvSpPr>
        <p:spPr>
          <a:xfrm>
            <a:off x="3550359" y="2738307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2" name="Google Shape;6372;g27a17394344_1_6812"/>
          <p:cNvSpPr/>
          <p:nvPr/>
        </p:nvSpPr>
        <p:spPr>
          <a:xfrm>
            <a:off x="3463575" y="4361753"/>
            <a:ext cx="288165" cy="288165"/>
          </a:xfrm>
          <a:custGeom>
            <a:rect b="b" l="l" r="r" t="t"/>
            <a:pathLst>
              <a:path extrusionOk="0" h="474345" w="474345">
                <a:moveTo>
                  <a:pt x="236904" y="0"/>
                </a:moveTo>
                <a:lnTo>
                  <a:pt x="191656" y="4336"/>
                </a:lnTo>
                <a:lnTo>
                  <a:pt x="147757" y="17346"/>
                </a:lnTo>
                <a:lnTo>
                  <a:pt x="106551" y="39030"/>
                </a:lnTo>
                <a:lnTo>
                  <a:pt x="69388" y="69387"/>
                </a:lnTo>
                <a:lnTo>
                  <a:pt x="39030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0" y="367256"/>
                </a:lnTo>
                <a:lnTo>
                  <a:pt x="69388" y="404420"/>
                </a:lnTo>
                <a:lnTo>
                  <a:pt x="106551" y="434777"/>
                </a:lnTo>
                <a:lnTo>
                  <a:pt x="147757" y="456460"/>
                </a:lnTo>
                <a:lnTo>
                  <a:pt x="191656" y="469470"/>
                </a:lnTo>
                <a:lnTo>
                  <a:pt x="236904" y="473807"/>
                </a:lnTo>
                <a:lnTo>
                  <a:pt x="282151" y="469470"/>
                </a:lnTo>
                <a:lnTo>
                  <a:pt x="326050" y="456460"/>
                </a:lnTo>
                <a:lnTo>
                  <a:pt x="367256" y="434777"/>
                </a:lnTo>
                <a:lnTo>
                  <a:pt x="404419" y="404420"/>
                </a:lnTo>
                <a:lnTo>
                  <a:pt x="434776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6" y="106551"/>
                </a:lnTo>
                <a:lnTo>
                  <a:pt x="404419" y="69387"/>
                </a:lnTo>
                <a:lnTo>
                  <a:pt x="367256" y="39030"/>
                </a:lnTo>
                <a:lnTo>
                  <a:pt x="326050" y="17346"/>
                </a:lnTo>
                <a:lnTo>
                  <a:pt x="282151" y="4336"/>
                </a:lnTo>
                <a:lnTo>
                  <a:pt x="23690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73" name="Google Shape;6373;g27a17394344_1_6812"/>
          <p:cNvSpPr txBox="1"/>
          <p:nvPr/>
        </p:nvSpPr>
        <p:spPr>
          <a:xfrm>
            <a:off x="3550359" y="4388153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4" name="Google Shape;6374;g27a17394344_1_6812"/>
          <p:cNvSpPr/>
          <p:nvPr/>
        </p:nvSpPr>
        <p:spPr>
          <a:xfrm>
            <a:off x="8581496" y="3534977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1" y="0"/>
                </a:moveTo>
                <a:lnTo>
                  <a:pt x="191653" y="4336"/>
                </a:lnTo>
                <a:lnTo>
                  <a:pt x="147753" y="17346"/>
                </a:lnTo>
                <a:lnTo>
                  <a:pt x="106547" y="39030"/>
                </a:lnTo>
                <a:lnTo>
                  <a:pt x="69382" y="69387"/>
                </a:lnTo>
                <a:lnTo>
                  <a:pt x="39027" y="106551"/>
                </a:lnTo>
                <a:lnTo>
                  <a:pt x="17345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5" y="326051"/>
                </a:lnTo>
                <a:lnTo>
                  <a:pt x="39027" y="367256"/>
                </a:lnTo>
                <a:lnTo>
                  <a:pt x="69382" y="404420"/>
                </a:lnTo>
                <a:lnTo>
                  <a:pt x="106547" y="434777"/>
                </a:lnTo>
                <a:lnTo>
                  <a:pt x="147753" y="456460"/>
                </a:lnTo>
                <a:lnTo>
                  <a:pt x="191653" y="469470"/>
                </a:lnTo>
                <a:lnTo>
                  <a:pt x="236901" y="473807"/>
                </a:lnTo>
                <a:lnTo>
                  <a:pt x="282148" y="469470"/>
                </a:lnTo>
                <a:lnTo>
                  <a:pt x="326048" y="456460"/>
                </a:lnTo>
                <a:lnTo>
                  <a:pt x="367254" y="434777"/>
                </a:lnTo>
                <a:lnTo>
                  <a:pt x="404419" y="404420"/>
                </a:lnTo>
                <a:lnTo>
                  <a:pt x="434777" y="367256"/>
                </a:lnTo>
                <a:lnTo>
                  <a:pt x="456462" y="326051"/>
                </a:lnTo>
                <a:lnTo>
                  <a:pt x="469473" y="282151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2" y="147756"/>
                </a:lnTo>
                <a:lnTo>
                  <a:pt x="434777" y="106551"/>
                </a:lnTo>
                <a:lnTo>
                  <a:pt x="404419" y="69387"/>
                </a:lnTo>
                <a:lnTo>
                  <a:pt x="367254" y="39030"/>
                </a:lnTo>
                <a:lnTo>
                  <a:pt x="326048" y="17346"/>
                </a:lnTo>
                <a:lnTo>
                  <a:pt x="282148" y="4336"/>
                </a:lnTo>
                <a:lnTo>
                  <a:pt x="236901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75" name="Google Shape;6375;g27a17394344_1_6812"/>
          <p:cNvSpPr txBox="1"/>
          <p:nvPr/>
        </p:nvSpPr>
        <p:spPr>
          <a:xfrm>
            <a:off x="8668277" y="3561377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9" name="Shape 6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0" name="Google Shape;6380;g27a17394344_1_68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6381" name="Google Shape;6381;g27a17394344_1_6880"/>
          <p:cNvSpPr txBox="1"/>
          <p:nvPr/>
        </p:nvSpPr>
        <p:spPr>
          <a:xfrm>
            <a:off x="6419477" y="1526583"/>
            <a:ext cx="54528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FORKIFY APP: BUILDING A MODERN APPLICATION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THE MVC ARCHITECTURE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2" name="Google Shape;6382;g27a17394344_1_68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3" name="Google Shape;6383;g27a17394344_1_68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g27a17394344_1_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27a17394344_1_480"/>
          <p:cNvSpPr txBox="1"/>
          <p:nvPr/>
        </p:nvSpPr>
        <p:spPr>
          <a:xfrm>
            <a:off x="7037127" y="1526583"/>
            <a:ext cx="421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JAVASCRIPT FUNDAMENTALS – PART 1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BOOLEAN LOGIC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g27a17394344_1_4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7a17394344_1_4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7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8" name="Google Shape;6388;g27a17394344_1_6887"/>
          <p:cNvSpPr txBox="1"/>
          <p:nvPr>
            <p:ph type="title"/>
          </p:nvPr>
        </p:nvSpPr>
        <p:spPr>
          <a:xfrm>
            <a:off x="365872" y="157387"/>
            <a:ext cx="9473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WORRY ABOUT ARCHITECTURE?</a:t>
            </a:r>
            <a:endParaRPr/>
          </a:p>
        </p:txBody>
      </p:sp>
      <p:sp>
        <p:nvSpPr>
          <p:cNvPr id="6389" name="Google Shape;6389;g27a17394344_1_6887"/>
          <p:cNvSpPr/>
          <p:nvPr/>
        </p:nvSpPr>
        <p:spPr>
          <a:xfrm>
            <a:off x="4476814" y="1424293"/>
            <a:ext cx="2862358" cy="2854643"/>
          </a:xfrm>
          <a:custGeom>
            <a:rect b="b" l="l" r="r" t="t"/>
            <a:pathLst>
              <a:path extrusionOk="0" h="4699000" w="4711700">
                <a:moveTo>
                  <a:pt x="2645557" y="4686300"/>
                </a:moveTo>
                <a:lnTo>
                  <a:pt x="2066130" y="4686300"/>
                </a:lnTo>
                <a:lnTo>
                  <a:pt x="2110559" y="4699000"/>
                </a:lnTo>
                <a:lnTo>
                  <a:pt x="2601127" y="4699000"/>
                </a:lnTo>
                <a:lnTo>
                  <a:pt x="2645557" y="4686300"/>
                </a:lnTo>
                <a:close/>
              </a:path>
              <a:path extrusionOk="0" h="4699000" w="4711700">
                <a:moveTo>
                  <a:pt x="2734151" y="4673600"/>
                </a:moveTo>
                <a:lnTo>
                  <a:pt x="1977536" y="4673600"/>
                </a:lnTo>
                <a:lnTo>
                  <a:pt x="2021784" y="4686300"/>
                </a:lnTo>
                <a:lnTo>
                  <a:pt x="2689902" y="4686300"/>
                </a:lnTo>
                <a:lnTo>
                  <a:pt x="2734151" y="4673600"/>
                </a:lnTo>
                <a:close/>
              </a:path>
              <a:path extrusionOk="0" h="4699000" w="4711700">
                <a:moveTo>
                  <a:pt x="2953490" y="4622800"/>
                </a:moveTo>
                <a:lnTo>
                  <a:pt x="1758196" y="4622800"/>
                </a:lnTo>
                <a:lnTo>
                  <a:pt x="1933397" y="4673600"/>
                </a:lnTo>
                <a:lnTo>
                  <a:pt x="2778290" y="4673600"/>
                </a:lnTo>
                <a:lnTo>
                  <a:pt x="2953490" y="4622800"/>
                </a:lnTo>
                <a:close/>
              </a:path>
              <a:path extrusionOk="0" h="4699000" w="4711700">
                <a:moveTo>
                  <a:pt x="2996887" y="76200"/>
                </a:moveTo>
                <a:lnTo>
                  <a:pt x="1714800" y="76200"/>
                </a:lnTo>
                <a:lnTo>
                  <a:pt x="1671590" y="88900"/>
                </a:lnTo>
                <a:lnTo>
                  <a:pt x="1628581" y="114300"/>
                </a:lnTo>
                <a:lnTo>
                  <a:pt x="1458802" y="165100"/>
                </a:lnTo>
                <a:lnTo>
                  <a:pt x="1416986" y="190500"/>
                </a:lnTo>
                <a:lnTo>
                  <a:pt x="1375448" y="203200"/>
                </a:lnTo>
                <a:lnTo>
                  <a:pt x="1334201" y="228600"/>
                </a:lnTo>
                <a:lnTo>
                  <a:pt x="1293257" y="241300"/>
                </a:lnTo>
                <a:lnTo>
                  <a:pt x="1172373" y="317500"/>
                </a:lnTo>
                <a:lnTo>
                  <a:pt x="1132771" y="330200"/>
                </a:lnTo>
                <a:lnTo>
                  <a:pt x="1054684" y="381000"/>
                </a:lnTo>
                <a:lnTo>
                  <a:pt x="978172" y="431800"/>
                </a:lnTo>
                <a:lnTo>
                  <a:pt x="940539" y="469900"/>
                </a:lnTo>
                <a:lnTo>
                  <a:pt x="866582" y="520700"/>
                </a:lnTo>
                <a:lnTo>
                  <a:pt x="830285" y="558800"/>
                </a:lnTo>
                <a:lnTo>
                  <a:pt x="794459" y="584200"/>
                </a:lnTo>
                <a:lnTo>
                  <a:pt x="759117" y="622300"/>
                </a:lnTo>
                <a:lnTo>
                  <a:pt x="724271" y="647700"/>
                </a:lnTo>
                <a:lnTo>
                  <a:pt x="689936" y="685800"/>
                </a:lnTo>
                <a:lnTo>
                  <a:pt x="656281" y="723900"/>
                </a:lnTo>
                <a:lnTo>
                  <a:pt x="623467" y="749300"/>
                </a:lnTo>
                <a:lnTo>
                  <a:pt x="591494" y="787400"/>
                </a:lnTo>
                <a:lnTo>
                  <a:pt x="560363" y="825500"/>
                </a:lnTo>
                <a:lnTo>
                  <a:pt x="530073" y="863600"/>
                </a:lnTo>
                <a:lnTo>
                  <a:pt x="500624" y="901700"/>
                </a:lnTo>
                <a:lnTo>
                  <a:pt x="472017" y="939800"/>
                </a:lnTo>
                <a:lnTo>
                  <a:pt x="444251" y="977900"/>
                </a:lnTo>
                <a:lnTo>
                  <a:pt x="417327" y="1016000"/>
                </a:lnTo>
                <a:lnTo>
                  <a:pt x="391244" y="1054100"/>
                </a:lnTo>
                <a:lnTo>
                  <a:pt x="366002" y="1092200"/>
                </a:lnTo>
                <a:lnTo>
                  <a:pt x="341602" y="1130300"/>
                </a:lnTo>
                <a:lnTo>
                  <a:pt x="318043" y="1168400"/>
                </a:lnTo>
                <a:lnTo>
                  <a:pt x="295326" y="1206500"/>
                </a:lnTo>
                <a:lnTo>
                  <a:pt x="273450" y="1244600"/>
                </a:lnTo>
                <a:lnTo>
                  <a:pt x="252415" y="1282700"/>
                </a:lnTo>
                <a:lnTo>
                  <a:pt x="232222" y="1333500"/>
                </a:lnTo>
                <a:lnTo>
                  <a:pt x="212870" y="1371600"/>
                </a:lnTo>
                <a:lnTo>
                  <a:pt x="194360" y="1409700"/>
                </a:lnTo>
                <a:lnTo>
                  <a:pt x="176691" y="1447800"/>
                </a:lnTo>
                <a:lnTo>
                  <a:pt x="159863" y="1498600"/>
                </a:lnTo>
                <a:lnTo>
                  <a:pt x="143877" y="1536700"/>
                </a:lnTo>
                <a:lnTo>
                  <a:pt x="128732" y="1574800"/>
                </a:lnTo>
                <a:lnTo>
                  <a:pt x="114428" y="1625600"/>
                </a:lnTo>
                <a:lnTo>
                  <a:pt x="100966" y="1663700"/>
                </a:lnTo>
                <a:lnTo>
                  <a:pt x="88345" y="1714500"/>
                </a:lnTo>
                <a:lnTo>
                  <a:pt x="76566" y="1752600"/>
                </a:lnTo>
                <a:lnTo>
                  <a:pt x="65628" y="1790700"/>
                </a:lnTo>
                <a:lnTo>
                  <a:pt x="55531" y="1841500"/>
                </a:lnTo>
                <a:lnTo>
                  <a:pt x="46276" y="1879600"/>
                </a:lnTo>
                <a:lnTo>
                  <a:pt x="37862" y="1930400"/>
                </a:lnTo>
                <a:lnTo>
                  <a:pt x="30289" y="1968500"/>
                </a:lnTo>
                <a:lnTo>
                  <a:pt x="23558" y="2019300"/>
                </a:lnTo>
                <a:lnTo>
                  <a:pt x="17669" y="2057400"/>
                </a:lnTo>
                <a:lnTo>
                  <a:pt x="12620" y="2108200"/>
                </a:lnTo>
                <a:lnTo>
                  <a:pt x="8413" y="2146300"/>
                </a:lnTo>
                <a:lnTo>
                  <a:pt x="2524" y="2235200"/>
                </a:lnTo>
                <a:lnTo>
                  <a:pt x="841" y="2286000"/>
                </a:lnTo>
                <a:lnTo>
                  <a:pt x="0" y="2324100"/>
                </a:lnTo>
                <a:lnTo>
                  <a:pt x="0" y="2374900"/>
                </a:lnTo>
                <a:lnTo>
                  <a:pt x="841" y="2413000"/>
                </a:lnTo>
                <a:lnTo>
                  <a:pt x="2524" y="2463800"/>
                </a:lnTo>
                <a:lnTo>
                  <a:pt x="8413" y="2552700"/>
                </a:lnTo>
                <a:lnTo>
                  <a:pt x="12620" y="2590800"/>
                </a:lnTo>
                <a:lnTo>
                  <a:pt x="17669" y="2641600"/>
                </a:lnTo>
                <a:lnTo>
                  <a:pt x="23558" y="2679700"/>
                </a:lnTo>
                <a:lnTo>
                  <a:pt x="30289" y="2730500"/>
                </a:lnTo>
                <a:lnTo>
                  <a:pt x="37862" y="2768600"/>
                </a:lnTo>
                <a:lnTo>
                  <a:pt x="46276" y="2819400"/>
                </a:lnTo>
                <a:lnTo>
                  <a:pt x="55531" y="2857500"/>
                </a:lnTo>
                <a:lnTo>
                  <a:pt x="65628" y="2908300"/>
                </a:lnTo>
                <a:lnTo>
                  <a:pt x="76566" y="2946400"/>
                </a:lnTo>
                <a:lnTo>
                  <a:pt x="88345" y="2984500"/>
                </a:lnTo>
                <a:lnTo>
                  <a:pt x="100966" y="3035300"/>
                </a:lnTo>
                <a:lnTo>
                  <a:pt x="114428" y="3073400"/>
                </a:lnTo>
                <a:lnTo>
                  <a:pt x="128732" y="3124200"/>
                </a:lnTo>
                <a:lnTo>
                  <a:pt x="143877" y="3162300"/>
                </a:lnTo>
                <a:lnTo>
                  <a:pt x="159863" y="3200400"/>
                </a:lnTo>
                <a:lnTo>
                  <a:pt x="176691" y="3251200"/>
                </a:lnTo>
                <a:lnTo>
                  <a:pt x="194360" y="3289300"/>
                </a:lnTo>
                <a:lnTo>
                  <a:pt x="212870" y="3327400"/>
                </a:lnTo>
                <a:lnTo>
                  <a:pt x="232222" y="3365500"/>
                </a:lnTo>
                <a:lnTo>
                  <a:pt x="252415" y="3416300"/>
                </a:lnTo>
                <a:lnTo>
                  <a:pt x="273450" y="3454400"/>
                </a:lnTo>
                <a:lnTo>
                  <a:pt x="295326" y="3492500"/>
                </a:lnTo>
                <a:lnTo>
                  <a:pt x="318043" y="3530600"/>
                </a:lnTo>
                <a:lnTo>
                  <a:pt x="341602" y="3568700"/>
                </a:lnTo>
                <a:lnTo>
                  <a:pt x="366002" y="3606800"/>
                </a:lnTo>
                <a:lnTo>
                  <a:pt x="391244" y="3644900"/>
                </a:lnTo>
                <a:lnTo>
                  <a:pt x="417327" y="3683000"/>
                </a:lnTo>
                <a:lnTo>
                  <a:pt x="444251" y="3721100"/>
                </a:lnTo>
                <a:lnTo>
                  <a:pt x="472017" y="3759200"/>
                </a:lnTo>
                <a:lnTo>
                  <a:pt x="500624" y="3797300"/>
                </a:lnTo>
                <a:lnTo>
                  <a:pt x="530073" y="3835400"/>
                </a:lnTo>
                <a:lnTo>
                  <a:pt x="560363" y="3873500"/>
                </a:lnTo>
                <a:lnTo>
                  <a:pt x="591494" y="3911600"/>
                </a:lnTo>
                <a:lnTo>
                  <a:pt x="623467" y="3949700"/>
                </a:lnTo>
                <a:lnTo>
                  <a:pt x="656281" y="3975100"/>
                </a:lnTo>
                <a:lnTo>
                  <a:pt x="689936" y="4013200"/>
                </a:lnTo>
                <a:lnTo>
                  <a:pt x="724271" y="4051300"/>
                </a:lnTo>
                <a:lnTo>
                  <a:pt x="759117" y="4076700"/>
                </a:lnTo>
                <a:lnTo>
                  <a:pt x="794459" y="4114800"/>
                </a:lnTo>
                <a:lnTo>
                  <a:pt x="830285" y="4140200"/>
                </a:lnTo>
                <a:lnTo>
                  <a:pt x="866582" y="4178300"/>
                </a:lnTo>
                <a:lnTo>
                  <a:pt x="940539" y="4229100"/>
                </a:lnTo>
                <a:lnTo>
                  <a:pt x="978172" y="4267200"/>
                </a:lnTo>
                <a:lnTo>
                  <a:pt x="1016225" y="4292600"/>
                </a:lnTo>
                <a:lnTo>
                  <a:pt x="1132771" y="4368800"/>
                </a:lnTo>
                <a:lnTo>
                  <a:pt x="1172373" y="4381500"/>
                </a:lnTo>
                <a:lnTo>
                  <a:pt x="1293257" y="4457700"/>
                </a:lnTo>
                <a:lnTo>
                  <a:pt x="1334201" y="4470400"/>
                </a:lnTo>
                <a:lnTo>
                  <a:pt x="1375448" y="4495800"/>
                </a:lnTo>
                <a:lnTo>
                  <a:pt x="1416986" y="4508500"/>
                </a:lnTo>
                <a:lnTo>
                  <a:pt x="1458802" y="4533900"/>
                </a:lnTo>
                <a:lnTo>
                  <a:pt x="1628581" y="4584700"/>
                </a:lnTo>
                <a:lnTo>
                  <a:pt x="1671590" y="4610100"/>
                </a:lnTo>
                <a:lnTo>
                  <a:pt x="1714800" y="4622800"/>
                </a:lnTo>
                <a:lnTo>
                  <a:pt x="2996887" y="4622800"/>
                </a:lnTo>
                <a:lnTo>
                  <a:pt x="3040096" y="4610100"/>
                </a:lnTo>
                <a:lnTo>
                  <a:pt x="3083106" y="4584700"/>
                </a:lnTo>
                <a:lnTo>
                  <a:pt x="3252885" y="4533900"/>
                </a:lnTo>
                <a:lnTo>
                  <a:pt x="3294700" y="4508500"/>
                </a:lnTo>
                <a:lnTo>
                  <a:pt x="3336238" y="4495800"/>
                </a:lnTo>
                <a:lnTo>
                  <a:pt x="3377486" y="4470400"/>
                </a:lnTo>
                <a:lnTo>
                  <a:pt x="3418430" y="4457700"/>
                </a:lnTo>
                <a:lnTo>
                  <a:pt x="3539314" y="4381500"/>
                </a:lnTo>
                <a:lnTo>
                  <a:pt x="3578915" y="4368800"/>
                </a:lnTo>
                <a:lnTo>
                  <a:pt x="3695462" y="4292600"/>
                </a:lnTo>
                <a:lnTo>
                  <a:pt x="3733515" y="4267200"/>
                </a:lnTo>
                <a:lnTo>
                  <a:pt x="3771148" y="4229100"/>
                </a:lnTo>
                <a:lnTo>
                  <a:pt x="3845105" y="4178300"/>
                </a:lnTo>
                <a:lnTo>
                  <a:pt x="3881402" y="4140200"/>
                </a:lnTo>
                <a:lnTo>
                  <a:pt x="3917228" y="4114800"/>
                </a:lnTo>
                <a:lnTo>
                  <a:pt x="3952570" y="4076700"/>
                </a:lnTo>
                <a:lnTo>
                  <a:pt x="3987416" y="4051300"/>
                </a:lnTo>
                <a:lnTo>
                  <a:pt x="4021751" y="4013200"/>
                </a:lnTo>
                <a:lnTo>
                  <a:pt x="4055406" y="3975100"/>
                </a:lnTo>
                <a:lnTo>
                  <a:pt x="4088220" y="3949700"/>
                </a:lnTo>
                <a:lnTo>
                  <a:pt x="4120193" y="3911600"/>
                </a:lnTo>
                <a:lnTo>
                  <a:pt x="4151324" y="3873500"/>
                </a:lnTo>
                <a:lnTo>
                  <a:pt x="4181614" y="3835400"/>
                </a:lnTo>
                <a:lnTo>
                  <a:pt x="4211063" y="3797300"/>
                </a:lnTo>
                <a:lnTo>
                  <a:pt x="4239670" y="3759200"/>
                </a:lnTo>
                <a:lnTo>
                  <a:pt x="4267436" y="3721100"/>
                </a:lnTo>
                <a:lnTo>
                  <a:pt x="4294360" y="3683000"/>
                </a:lnTo>
                <a:lnTo>
                  <a:pt x="4320443" y="3644900"/>
                </a:lnTo>
                <a:lnTo>
                  <a:pt x="4345685" y="3606800"/>
                </a:lnTo>
                <a:lnTo>
                  <a:pt x="4370085" y="3568700"/>
                </a:lnTo>
                <a:lnTo>
                  <a:pt x="4393644" y="3530600"/>
                </a:lnTo>
                <a:lnTo>
                  <a:pt x="4416361" y="3492500"/>
                </a:lnTo>
                <a:lnTo>
                  <a:pt x="4438237" y="3454400"/>
                </a:lnTo>
                <a:lnTo>
                  <a:pt x="4459272" y="3416300"/>
                </a:lnTo>
                <a:lnTo>
                  <a:pt x="4479465" y="3365500"/>
                </a:lnTo>
                <a:lnTo>
                  <a:pt x="4498817" y="3327400"/>
                </a:lnTo>
                <a:lnTo>
                  <a:pt x="4517327" y="3289300"/>
                </a:lnTo>
                <a:lnTo>
                  <a:pt x="4534996" y="3251200"/>
                </a:lnTo>
                <a:lnTo>
                  <a:pt x="4551824" y="3200400"/>
                </a:lnTo>
                <a:lnTo>
                  <a:pt x="4567811" y="3162300"/>
                </a:lnTo>
                <a:lnTo>
                  <a:pt x="4582955" y="3124200"/>
                </a:lnTo>
                <a:lnTo>
                  <a:pt x="4597259" y="3073400"/>
                </a:lnTo>
                <a:lnTo>
                  <a:pt x="4610721" y="3035300"/>
                </a:lnTo>
                <a:lnTo>
                  <a:pt x="4623342" y="2984500"/>
                </a:lnTo>
                <a:lnTo>
                  <a:pt x="4635121" y="2946400"/>
                </a:lnTo>
                <a:lnTo>
                  <a:pt x="4646059" y="2908300"/>
                </a:lnTo>
                <a:lnTo>
                  <a:pt x="4656156" y="2857500"/>
                </a:lnTo>
                <a:lnTo>
                  <a:pt x="4665411" y="2819400"/>
                </a:lnTo>
                <a:lnTo>
                  <a:pt x="4673825" y="2768600"/>
                </a:lnTo>
                <a:lnTo>
                  <a:pt x="4681398" y="2730500"/>
                </a:lnTo>
                <a:lnTo>
                  <a:pt x="4688129" y="2679700"/>
                </a:lnTo>
                <a:lnTo>
                  <a:pt x="4694018" y="2641600"/>
                </a:lnTo>
                <a:lnTo>
                  <a:pt x="4699067" y="2590800"/>
                </a:lnTo>
                <a:lnTo>
                  <a:pt x="4703274" y="2552700"/>
                </a:lnTo>
                <a:lnTo>
                  <a:pt x="4709163" y="2463800"/>
                </a:lnTo>
                <a:lnTo>
                  <a:pt x="4710846" y="2413000"/>
                </a:lnTo>
                <a:lnTo>
                  <a:pt x="4711688" y="2374900"/>
                </a:lnTo>
                <a:lnTo>
                  <a:pt x="4711688" y="2324100"/>
                </a:lnTo>
                <a:lnTo>
                  <a:pt x="4710846" y="2286000"/>
                </a:lnTo>
                <a:lnTo>
                  <a:pt x="4709163" y="2235200"/>
                </a:lnTo>
                <a:lnTo>
                  <a:pt x="4703274" y="2146300"/>
                </a:lnTo>
                <a:lnTo>
                  <a:pt x="4699067" y="2108200"/>
                </a:lnTo>
                <a:lnTo>
                  <a:pt x="4694018" y="2057400"/>
                </a:lnTo>
                <a:lnTo>
                  <a:pt x="4688129" y="2019300"/>
                </a:lnTo>
                <a:lnTo>
                  <a:pt x="4681398" y="1968500"/>
                </a:lnTo>
                <a:lnTo>
                  <a:pt x="4673825" y="1930400"/>
                </a:lnTo>
                <a:lnTo>
                  <a:pt x="4665411" y="1879600"/>
                </a:lnTo>
                <a:lnTo>
                  <a:pt x="4656156" y="1841500"/>
                </a:lnTo>
                <a:lnTo>
                  <a:pt x="4646059" y="1790700"/>
                </a:lnTo>
                <a:lnTo>
                  <a:pt x="4635121" y="1752600"/>
                </a:lnTo>
                <a:lnTo>
                  <a:pt x="4623342" y="1714500"/>
                </a:lnTo>
                <a:lnTo>
                  <a:pt x="4610721" y="1663700"/>
                </a:lnTo>
                <a:lnTo>
                  <a:pt x="4597259" y="1625600"/>
                </a:lnTo>
                <a:lnTo>
                  <a:pt x="4582955" y="1574800"/>
                </a:lnTo>
                <a:lnTo>
                  <a:pt x="4567811" y="1536700"/>
                </a:lnTo>
                <a:lnTo>
                  <a:pt x="4551824" y="1498600"/>
                </a:lnTo>
                <a:lnTo>
                  <a:pt x="4534996" y="1447800"/>
                </a:lnTo>
                <a:lnTo>
                  <a:pt x="4517327" y="1409700"/>
                </a:lnTo>
                <a:lnTo>
                  <a:pt x="4498817" y="1371600"/>
                </a:lnTo>
                <a:lnTo>
                  <a:pt x="4479465" y="1333500"/>
                </a:lnTo>
                <a:lnTo>
                  <a:pt x="4459272" y="1282700"/>
                </a:lnTo>
                <a:lnTo>
                  <a:pt x="4438237" y="1244600"/>
                </a:lnTo>
                <a:lnTo>
                  <a:pt x="4416361" y="1206500"/>
                </a:lnTo>
                <a:lnTo>
                  <a:pt x="4393644" y="1168400"/>
                </a:lnTo>
                <a:lnTo>
                  <a:pt x="4370085" y="1130300"/>
                </a:lnTo>
                <a:lnTo>
                  <a:pt x="4345685" y="1092200"/>
                </a:lnTo>
                <a:lnTo>
                  <a:pt x="4320443" y="1054100"/>
                </a:lnTo>
                <a:lnTo>
                  <a:pt x="4294360" y="1016000"/>
                </a:lnTo>
                <a:lnTo>
                  <a:pt x="4267436" y="977900"/>
                </a:lnTo>
                <a:lnTo>
                  <a:pt x="4239670" y="939800"/>
                </a:lnTo>
                <a:lnTo>
                  <a:pt x="4211063" y="901700"/>
                </a:lnTo>
                <a:lnTo>
                  <a:pt x="4181614" y="863600"/>
                </a:lnTo>
                <a:lnTo>
                  <a:pt x="4151324" y="825500"/>
                </a:lnTo>
                <a:lnTo>
                  <a:pt x="4120193" y="787400"/>
                </a:lnTo>
                <a:lnTo>
                  <a:pt x="4088220" y="749300"/>
                </a:lnTo>
                <a:lnTo>
                  <a:pt x="4055406" y="723900"/>
                </a:lnTo>
                <a:lnTo>
                  <a:pt x="4021751" y="685800"/>
                </a:lnTo>
                <a:lnTo>
                  <a:pt x="3987416" y="647700"/>
                </a:lnTo>
                <a:lnTo>
                  <a:pt x="3952570" y="622300"/>
                </a:lnTo>
                <a:lnTo>
                  <a:pt x="3917228" y="584200"/>
                </a:lnTo>
                <a:lnTo>
                  <a:pt x="3881402" y="558800"/>
                </a:lnTo>
                <a:lnTo>
                  <a:pt x="3845105" y="520700"/>
                </a:lnTo>
                <a:lnTo>
                  <a:pt x="3771148" y="469900"/>
                </a:lnTo>
                <a:lnTo>
                  <a:pt x="3733515" y="431800"/>
                </a:lnTo>
                <a:lnTo>
                  <a:pt x="3657002" y="381000"/>
                </a:lnTo>
                <a:lnTo>
                  <a:pt x="3578915" y="330200"/>
                </a:lnTo>
                <a:lnTo>
                  <a:pt x="3539314" y="317500"/>
                </a:lnTo>
                <a:lnTo>
                  <a:pt x="3418430" y="241300"/>
                </a:lnTo>
                <a:lnTo>
                  <a:pt x="3377486" y="228600"/>
                </a:lnTo>
                <a:lnTo>
                  <a:pt x="3336238" y="203200"/>
                </a:lnTo>
                <a:lnTo>
                  <a:pt x="3294700" y="190500"/>
                </a:lnTo>
                <a:lnTo>
                  <a:pt x="3252885" y="165100"/>
                </a:lnTo>
                <a:lnTo>
                  <a:pt x="3083106" y="114300"/>
                </a:lnTo>
                <a:lnTo>
                  <a:pt x="3040096" y="88900"/>
                </a:lnTo>
                <a:lnTo>
                  <a:pt x="2996887" y="76200"/>
                </a:lnTo>
                <a:close/>
              </a:path>
              <a:path extrusionOk="0" h="4699000" w="4711700">
                <a:moveTo>
                  <a:pt x="2778290" y="25400"/>
                </a:moveTo>
                <a:lnTo>
                  <a:pt x="1933397" y="25400"/>
                </a:lnTo>
                <a:lnTo>
                  <a:pt x="1758196" y="76200"/>
                </a:lnTo>
                <a:lnTo>
                  <a:pt x="2953490" y="76200"/>
                </a:lnTo>
                <a:lnTo>
                  <a:pt x="2778290" y="25400"/>
                </a:lnTo>
                <a:close/>
              </a:path>
              <a:path extrusionOk="0" h="4699000" w="4711700">
                <a:moveTo>
                  <a:pt x="2689902" y="12700"/>
                </a:moveTo>
                <a:lnTo>
                  <a:pt x="2021784" y="12700"/>
                </a:lnTo>
                <a:lnTo>
                  <a:pt x="1977536" y="25400"/>
                </a:lnTo>
                <a:lnTo>
                  <a:pt x="2734151" y="25400"/>
                </a:lnTo>
                <a:lnTo>
                  <a:pt x="2689902" y="12700"/>
                </a:lnTo>
                <a:close/>
              </a:path>
              <a:path extrusionOk="0" h="4699000" w="4711700">
                <a:moveTo>
                  <a:pt x="2601127" y="0"/>
                </a:moveTo>
                <a:lnTo>
                  <a:pt x="2110559" y="0"/>
                </a:lnTo>
                <a:lnTo>
                  <a:pt x="2066130" y="12700"/>
                </a:lnTo>
                <a:lnTo>
                  <a:pt x="2645557" y="12700"/>
                </a:lnTo>
                <a:lnTo>
                  <a:pt x="2601127" y="0"/>
                </a:lnTo>
                <a:close/>
              </a:path>
            </a:pathLst>
          </a:custGeom>
          <a:solidFill>
            <a:srgbClr val="F5D500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90" name="Google Shape;6390;g27a17394344_1_6887"/>
          <p:cNvSpPr txBox="1"/>
          <p:nvPr/>
        </p:nvSpPr>
        <p:spPr>
          <a:xfrm>
            <a:off x="5321833" y="2714602"/>
            <a:ext cx="1167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1" name="Google Shape;6391;g27a17394344_1_6887"/>
          <p:cNvSpPr/>
          <p:nvPr/>
        </p:nvSpPr>
        <p:spPr>
          <a:xfrm>
            <a:off x="3398812" y="3310715"/>
            <a:ext cx="2862358" cy="2854643"/>
          </a:xfrm>
          <a:custGeom>
            <a:rect b="b" l="l" r="r" t="t"/>
            <a:pathLst>
              <a:path extrusionOk="0" h="4699000" w="4711700">
                <a:moveTo>
                  <a:pt x="2645558" y="4686300"/>
                </a:moveTo>
                <a:lnTo>
                  <a:pt x="2066130" y="4686300"/>
                </a:lnTo>
                <a:lnTo>
                  <a:pt x="2110560" y="4699000"/>
                </a:lnTo>
                <a:lnTo>
                  <a:pt x="2601128" y="4699000"/>
                </a:lnTo>
                <a:lnTo>
                  <a:pt x="2645558" y="4686300"/>
                </a:lnTo>
                <a:close/>
              </a:path>
              <a:path extrusionOk="0" h="4699000" w="4711700">
                <a:moveTo>
                  <a:pt x="2734152" y="4673600"/>
                </a:moveTo>
                <a:lnTo>
                  <a:pt x="1977536" y="4673600"/>
                </a:lnTo>
                <a:lnTo>
                  <a:pt x="2021785" y="4686300"/>
                </a:lnTo>
                <a:lnTo>
                  <a:pt x="2689903" y="4686300"/>
                </a:lnTo>
                <a:lnTo>
                  <a:pt x="2734152" y="4673600"/>
                </a:lnTo>
                <a:close/>
              </a:path>
              <a:path extrusionOk="0" h="4699000" w="4711700">
                <a:moveTo>
                  <a:pt x="2953491" y="4622800"/>
                </a:moveTo>
                <a:lnTo>
                  <a:pt x="1758197" y="4622800"/>
                </a:lnTo>
                <a:lnTo>
                  <a:pt x="1933397" y="4673600"/>
                </a:lnTo>
                <a:lnTo>
                  <a:pt x="2778290" y="4673600"/>
                </a:lnTo>
                <a:lnTo>
                  <a:pt x="2953491" y="4622800"/>
                </a:lnTo>
                <a:close/>
              </a:path>
              <a:path extrusionOk="0" h="4699000" w="4711700">
                <a:moveTo>
                  <a:pt x="2996887" y="76200"/>
                </a:moveTo>
                <a:lnTo>
                  <a:pt x="1714800" y="76200"/>
                </a:lnTo>
                <a:lnTo>
                  <a:pt x="1671591" y="88900"/>
                </a:lnTo>
                <a:lnTo>
                  <a:pt x="1628581" y="114300"/>
                </a:lnTo>
                <a:lnTo>
                  <a:pt x="1458802" y="165100"/>
                </a:lnTo>
                <a:lnTo>
                  <a:pt x="1416987" y="190500"/>
                </a:lnTo>
                <a:lnTo>
                  <a:pt x="1375449" y="203200"/>
                </a:lnTo>
                <a:lnTo>
                  <a:pt x="1334201" y="228600"/>
                </a:lnTo>
                <a:lnTo>
                  <a:pt x="1293257" y="241300"/>
                </a:lnTo>
                <a:lnTo>
                  <a:pt x="1172374" y="317500"/>
                </a:lnTo>
                <a:lnTo>
                  <a:pt x="1132772" y="330200"/>
                </a:lnTo>
                <a:lnTo>
                  <a:pt x="1054685" y="381000"/>
                </a:lnTo>
                <a:lnTo>
                  <a:pt x="978172" y="431800"/>
                </a:lnTo>
                <a:lnTo>
                  <a:pt x="940539" y="469900"/>
                </a:lnTo>
                <a:lnTo>
                  <a:pt x="866583" y="520700"/>
                </a:lnTo>
                <a:lnTo>
                  <a:pt x="830285" y="558800"/>
                </a:lnTo>
                <a:lnTo>
                  <a:pt x="794459" y="584200"/>
                </a:lnTo>
                <a:lnTo>
                  <a:pt x="759117" y="622300"/>
                </a:lnTo>
                <a:lnTo>
                  <a:pt x="724272" y="647700"/>
                </a:lnTo>
                <a:lnTo>
                  <a:pt x="689936" y="685800"/>
                </a:lnTo>
                <a:lnTo>
                  <a:pt x="656281" y="723900"/>
                </a:lnTo>
                <a:lnTo>
                  <a:pt x="623467" y="749300"/>
                </a:lnTo>
                <a:lnTo>
                  <a:pt x="591494" y="787400"/>
                </a:lnTo>
                <a:lnTo>
                  <a:pt x="560363" y="825500"/>
                </a:lnTo>
                <a:lnTo>
                  <a:pt x="530073" y="863600"/>
                </a:lnTo>
                <a:lnTo>
                  <a:pt x="500624" y="901700"/>
                </a:lnTo>
                <a:lnTo>
                  <a:pt x="472017" y="939800"/>
                </a:lnTo>
                <a:lnTo>
                  <a:pt x="444251" y="977900"/>
                </a:lnTo>
                <a:lnTo>
                  <a:pt x="417327" y="1016000"/>
                </a:lnTo>
                <a:lnTo>
                  <a:pt x="391244" y="1054100"/>
                </a:lnTo>
                <a:lnTo>
                  <a:pt x="366002" y="1092200"/>
                </a:lnTo>
                <a:lnTo>
                  <a:pt x="341602" y="1130300"/>
                </a:lnTo>
                <a:lnTo>
                  <a:pt x="318043" y="1168400"/>
                </a:lnTo>
                <a:lnTo>
                  <a:pt x="295326" y="1206500"/>
                </a:lnTo>
                <a:lnTo>
                  <a:pt x="273450" y="1244600"/>
                </a:lnTo>
                <a:lnTo>
                  <a:pt x="252415" y="1282700"/>
                </a:lnTo>
                <a:lnTo>
                  <a:pt x="232222" y="1333500"/>
                </a:lnTo>
                <a:lnTo>
                  <a:pt x="212870" y="1371600"/>
                </a:lnTo>
                <a:lnTo>
                  <a:pt x="194360" y="1409700"/>
                </a:lnTo>
                <a:lnTo>
                  <a:pt x="176691" y="1447800"/>
                </a:lnTo>
                <a:lnTo>
                  <a:pt x="159863" y="1498600"/>
                </a:lnTo>
                <a:lnTo>
                  <a:pt x="143877" y="1536700"/>
                </a:lnTo>
                <a:lnTo>
                  <a:pt x="128732" y="1574800"/>
                </a:lnTo>
                <a:lnTo>
                  <a:pt x="114428" y="1625600"/>
                </a:lnTo>
                <a:lnTo>
                  <a:pt x="100966" y="1663700"/>
                </a:lnTo>
                <a:lnTo>
                  <a:pt x="88345" y="1714500"/>
                </a:lnTo>
                <a:lnTo>
                  <a:pt x="76566" y="1752600"/>
                </a:lnTo>
                <a:lnTo>
                  <a:pt x="65628" y="1790700"/>
                </a:lnTo>
                <a:lnTo>
                  <a:pt x="55531" y="1841500"/>
                </a:lnTo>
                <a:lnTo>
                  <a:pt x="46276" y="1879600"/>
                </a:lnTo>
                <a:lnTo>
                  <a:pt x="37862" y="1930400"/>
                </a:lnTo>
                <a:lnTo>
                  <a:pt x="30289" y="1968500"/>
                </a:lnTo>
                <a:lnTo>
                  <a:pt x="23558" y="2019300"/>
                </a:lnTo>
                <a:lnTo>
                  <a:pt x="17669" y="2057400"/>
                </a:lnTo>
                <a:lnTo>
                  <a:pt x="12620" y="2108200"/>
                </a:lnTo>
                <a:lnTo>
                  <a:pt x="8413" y="2146300"/>
                </a:lnTo>
                <a:lnTo>
                  <a:pt x="2524" y="2235200"/>
                </a:lnTo>
                <a:lnTo>
                  <a:pt x="841" y="2286000"/>
                </a:lnTo>
                <a:lnTo>
                  <a:pt x="0" y="2324100"/>
                </a:lnTo>
                <a:lnTo>
                  <a:pt x="0" y="2374900"/>
                </a:lnTo>
                <a:lnTo>
                  <a:pt x="841" y="2413000"/>
                </a:lnTo>
                <a:lnTo>
                  <a:pt x="2524" y="2463800"/>
                </a:lnTo>
                <a:lnTo>
                  <a:pt x="8413" y="2552700"/>
                </a:lnTo>
                <a:lnTo>
                  <a:pt x="12620" y="2590800"/>
                </a:lnTo>
                <a:lnTo>
                  <a:pt x="17669" y="2641600"/>
                </a:lnTo>
                <a:lnTo>
                  <a:pt x="23558" y="2679700"/>
                </a:lnTo>
                <a:lnTo>
                  <a:pt x="30289" y="2730500"/>
                </a:lnTo>
                <a:lnTo>
                  <a:pt x="37862" y="2768600"/>
                </a:lnTo>
                <a:lnTo>
                  <a:pt x="46276" y="2819400"/>
                </a:lnTo>
                <a:lnTo>
                  <a:pt x="55531" y="2857500"/>
                </a:lnTo>
                <a:lnTo>
                  <a:pt x="65628" y="2908300"/>
                </a:lnTo>
                <a:lnTo>
                  <a:pt x="76566" y="2946400"/>
                </a:lnTo>
                <a:lnTo>
                  <a:pt x="88345" y="2984500"/>
                </a:lnTo>
                <a:lnTo>
                  <a:pt x="100966" y="3035300"/>
                </a:lnTo>
                <a:lnTo>
                  <a:pt x="114428" y="3073400"/>
                </a:lnTo>
                <a:lnTo>
                  <a:pt x="128732" y="3124200"/>
                </a:lnTo>
                <a:lnTo>
                  <a:pt x="143877" y="3162300"/>
                </a:lnTo>
                <a:lnTo>
                  <a:pt x="159863" y="3200400"/>
                </a:lnTo>
                <a:lnTo>
                  <a:pt x="176691" y="3251200"/>
                </a:lnTo>
                <a:lnTo>
                  <a:pt x="194360" y="3289300"/>
                </a:lnTo>
                <a:lnTo>
                  <a:pt x="212870" y="3327400"/>
                </a:lnTo>
                <a:lnTo>
                  <a:pt x="232222" y="3365500"/>
                </a:lnTo>
                <a:lnTo>
                  <a:pt x="252415" y="3416300"/>
                </a:lnTo>
                <a:lnTo>
                  <a:pt x="273450" y="3454400"/>
                </a:lnTo>
                <a:lnTo>
                  <a:pt x="295326" y="3492500"/>
                </a:lnTo>
                <a:lnTo>
                  <a:pt x="318043" y="3530600"/>
                </a:lnTo>
                <a:lnTo>
                  <a:pt x="341602" y="3568700"/>
                </a:lnTo>
                <a:lnTo>
                  <a:pt x="366002" y="3606800"/>
                </a:lnTo>
                <a:lnTo>
                  <a:pt x="391244" y="3644900"/>
                </a:lnTo>
                <a:lnTo>
                  <a:pt x="417327" y="3683000"/>
                </a:lnTo>
                <a:lnTo>
                  <a:pt x="444251" y="3721100"/>
                </a:lnTo>
                <a:lnTo>
                  <a:pt x="472017" y="3759200"/>
                </a:lnTo>
                <a:lnTo>
                  <a:pt x="500624" y="3797300"/>
                </a:lnTo>
                <a:lnTo>
                  <a:pt x="530073" y="3835400"/>
                </a:lnTo>
                <a:lnTo>
                  <a:pt x="560363" y="3873500"/>
                </a:lnTo>
                <a:lnTo>
                  <a:pt x="591494" y="3911600"/>
                </a:lnTo>
                <a:lnTo>
                  <a:pt x="623467" y="3949700"/>
                </a:lnTo>
                <a:lnTo>
                  <a:pt x="656281" y="3975100"/>
                </a:lnTo>
                <a:lnTo>
                  <a:pt x="689936" y="4013200"/>
                </a:lnTo>
                <a:lnTo>
                  <a:pt x="724272" y="4051300"/>
                </a:lnTo>
                <a:lnTo>
                  <a:pt x="759117" y="4076700"/>
                </a:lnTo>
                <a:lnTo>
                  <a:pt x="794459" y="4114800"/>
                </a:lnTo>
                <a:lnTo>
                  <a:pt x="830285" y="4140200"/>
                </a:lnTo>
                <a:lnTo>
                  <a:pt x="866583" y="4178300"/>
                </a:lnTo>
                <a:lnTo>
                  <a:pt x="940539" y="4229100"/>
                </a:lnTo>
                <a:lnTo>
                  <a:pt x="978172" y="4267200"/>
                </a:lnTo>
                <a:lnTo>
                  <a:pt x="1016225" y="4292600"/>
                </a:lnTo>
                <a:lnTo>
                  <a:pt x="1132772" y="4368800"/>
                </a:lnTo>
                <a:lnTo>
                  <a:pt x="1172374" y="4381500"/>
                </a:lnTo>
                <a:lnTo>
                  <a:pt x="1293257" y="4457700"/>
                </a:lnTo>
                <a:lnTo>
                  <a:pt x="1334201" y="4470400"/>
                </a:lnTo>
                <a:lnTo>
                  <a:pt x="1375449" y="4495800"/>
                </a:lnTo>
                <a:lnTo>
                  <a:pt x="1416987" y="4508500"/>
                </a:lnTo>
                <a:lnTo>
                  <a:pt x="1458802" y="4533900"/>
                </a:lnTo>
                <a:lnTo>
                  <a:pt x="1628581" y="4584700"/>
                </a:lnTo>
                <a:lnTo>
                  <a:pt x="1671591" y="4610100"/>
                </a:lnTo>
                <a:lnTo>
                  <a:pt x="1714800" y="4622800"/>
                </a:lnTo>
                <a:lnTo>
                  <a:pt x="2996887" y="4622800"/>
                </a:lnTo>
                <a:lnTo>
                  <a:pt x="3040097" y="4610100"/>
                </a:lnTo>
                <a:lnTo>
                  <a:pt x="3083106" y="4584700"/>
                </a:lnTo>
                <a:lnTo>
                  <a:pt x="3252885" y="4533900"/>
                </a:lnTo>
                <a:lnTo>
                  <a:pt x="3294701" y="4508500"/>
                </a:lnTo>
                <a:lnTo>
                  <a:pt x="3336239" y="4495800"/>
                </a:lnTo>
                <a:lnTo>
                  <a:pt x="3377486" y="4470400"/>
                </a:lnTo>
                <a:lnTo>
                  <a:pt x="3418430" y="4457700"/>
                </a:lnTo>
                <a:lnTo>
                  <a:pt x="3539314" y="4381500"/>
                </a:lnTo>
                <a:lnTo>
                  <a:pt x="3578916" y="4368800"/>
                </a:lnTo>
                <a:lnTo>
                  <a:pt x="3695462" y="4292600"/>
                </a:lnTo>
                <a:lnTo>
                  <a:pt x="3733515" y="4267200"/>
                </a:lnTo>
                <a:lnTo>
                  <a:pt x="3771148" y="4229100"/>
                </a:lnTo>
                <a:lnTo>
                  <a:pt x="3845105" y="4178300"/>
                </a:lnTo>
                <a:lnTo>
                  <a:pt x="3881402" y="4140200"/>
                </a:lnTo>
                <a:lnTo>
                  <a:pt x="3917228" y="4114800"/>
                </a:lnTo>
                <a:lnTo>
                  <a:pt x="3952570" y="4076700"/>
                </a:lnTo>
                <a:lnTo>
                  <a:pt x="3987416" y="4051300"/>
                </a:lnTo>
                <a:lnTo>
                  <a:pt x="4021751" y="4013200"/>
                </a:lnTo>
                <a:lnTo>
                  <a:pt x="4055406" y="3975100"/>
                </a:lnTo>
                <a:lnTo>
                  <a:pt x="4088220" y="3949700"/>
                </a:lnTo>
                <a:lnTo>
                  <a:pt x="4120193" y="3911600"/>
                </a:lnTo>
                <a:lnTo>
                  <a:pt x="4151324" y="3873500"/>
                </a:lnTo>
                <a:lnTo>
                  <a:pt x="4181614" y="3835400"/>
                </a:lnTo>
                <a:lnTo>
                  <a:pt x="4211063" y="3797300"/>
                </a:lnTo>
                <a:lnTo>
                  <a:pt x="4239670" y="3759200"/>
                </a:lnTo>
                <a:lnTo>
                  <a:pt x="4267436" y="3721100"/>
                </a:lnTo>
                <a:lnTo>
                  <a:pt x="4294360" y="3683000"/>
                </a:lnTo>
                <a:lnTo>
                  <a:pt x="4320443" y="3644900"/>
                </a:lnTo>
                <a:lnTo>
                  <a:pt x="4345685" y="3606800"/>
                </a:lnTo>
                <a:lnTo>
                  <a:pt x="4370085" y="3568700"/>
                </a:lnTo>
                <a:lnTo>
                  <a:pt x="4393644" y="3530600"/>
                </a:lnTo>
                <a:lnTo>
                  <a:pt x="4416361" y="3492500"/>
                </a:lnTo>
                <a:lnTo>
                  <a:pt x="4438237" y="3454400"/>
                </a:lnTo>
                <a:lnTo>
                  <a:pt x="4459272" y="3416300"/>
                </a:lnTo>
                <a:lnTo>
                  <a:pt x="4479465" y="3365500"/>
                </a:lnTo>
                <a:lnTo>
                  <a:pt x="4498817" y="3327400"/>
                </a:lnTo>
                <a:lnTo>
                  <a:pt x="4517327" y="3289300"/>
                </a:lnTo>
                <a:lnTo>
                  <a:pt x="4534996" y="3251200"/>
                </a:lnTo>
                <a:lnTo>
                  <a:pt x="4551824" y="3200400"/>
                </a:lnTo>
                <a:lnTo>
                  <a:pt x="4567811" y="3162300"/>
                </a:lnTo>
                <a:lnTo>
                  <a:pt x="4582955" y="3124200"/>
                </a:lnTo>
                <a:lnTo>
                  <a:pt x="4597259" y="3073400"/>
                </a:lnTo>
                <a:lnTo>
                  <a:pt x="4610721" y="3035300"/>
                </a:lnTo>
                <a:lnTo>
                  <a:pt x="4623342" y="2984500"/>
                </a:lnTo>
                <a:lnTo>
                  <a:pt x="4635121" y="2946400"/>
                </a:lnTo>
                <a:lnTo>
                  <a:pt x="4646059" y="2908300"/>
                </a:lnTo>
                <a:lnTo>
                  <a:pt x="4656156" y="2857500"/>
                </a:lnTo>
                <a:lnTo>
                  <a:pt x="4665411" y="2819400"/>
                </a:lnTo>
                <a:lnTo>
                  <a:pt x="4673825" y="2768600"/>
                </a:lnTo>
                <a:lnTo>
                  <a:pt x="4681398" y="2730500"/>
                </a:lnTo>
                <a:lnTo>
                  <a:pt x="4688129" y="2679700"/>
                </a:lnTo>
                <a:lnTo>
                  <a:pt x="4694018" y="2641600"/>
                </a:lnTo>
                <a:lnTo>
                  <a:pt x="4699067" y="2590800"/>
                </a:lnTo>
                <a:lnTo>
                  <a:pt x="4703274" y="2552700"/>
                </a:lnTo>
                <a:lnTo>
                  <a:pt x="4709163" y="2463800"/>
                </a:lnTo>
                <a:lnTo>
                  <a:pt x="4710846" y="2413000"/>
                </a:lnTo>
                <a:lnTo>
                  <a:pt x="4711688" y="2374900"/>
                </a:lnTo>
                <a:lnTo>
                  <a:pt x="4711688" y="2324100"/>
                </a:lnTo>
                <a:lnTo>
                  <a:pt x="4710846" y="2286000"/>
                </a:lnTo>
                <a:lnTo>
                  <a:pt x="4709163" y="2235200"/>
                </a:lnTo>
                <a:lnTo>
                  <a:pt x="4703274" y="2146300"/>
                </a:lnTo>
                <a:lnTo>
                  <a:pt x="4699067" y="2108200"/>
                </a:lnTo>
                <a:lnTo>
                  <a:pt x="4694018" y="2057400"/>
                </a:lnTo>
                <a:lnTo>
                  <a:pt x="4688129" y="2019300"/>
                </a:lnTo>
                <a:lnTo>
                  <a:pt x="4681398" y="1968500"/>
                </a:lnTo>
                <a:lnTo>
                  <a:pt x="4673825" y="1930400"/>
                </a:lnTo>
                <a:lnTo>
                  <a:pt x="4665411" y="1879600"/>
                </a:lnTo>
                <a:lnTo>
                  <a:pt x="4656156" y="1841500"/>
                </a:lnTo>
                <a:lnTo>
                  <a:pt x="4646059" y="1790700"/>
                </a:lnTo>
                <a:lnTo>
                  <a:pt x="4635121" y="1752600"/>
                </a:lnTo>
                <a:lnTo>
                  <a:pt x="4623342" y="1714500"/>
                </a:lnTo>
                <a:lnTo>
                  <a:pt x="4610721" y="1663700"/>
                </a:lnTo>
                <a:lnTo>
                  <a:pt x="4597259" y="1625600"/>
                </a:lnTo>
                <a:lnTo>
                  <a:pt x="4582955" y="1574800"/>
                </a:lnTo>
                <a:lnTo>
                  <a:pt x="4567811" y="1536700"/>
                </a:lnTo>
                <a:lnTo>
                  <a:pt x="4551824" y="1498600"/>
                </a:lnTo>
                <a:lnTo>
                  <a:pt x="4534996" y="1447800"/>
                </a:lnTo>
                <a:lnTo>
                  <a:pt x="4517327" y="1409700"/>
                </a:lnTo>
                <a:lnTo>
                  <a:pt x="4498817" y="1371600"/>
                </a:lnTo>
                <a:lnTo>
                  <a:pt x="4479465" y="1333500"/>
                </a:lnTo>
                <a:lnTo>
                  <a:pt x="4459272" y="1282700"/>
                </a:lnTo>
                <a:lnTo>
                  <a:pt x="4438237" y="1244600"/>
                </a:lnTo>
                <a:lnTo>
                  <a:pt x="4416361" y="1206500"/>
                </a:lnTo>
                <a:lnTo>
                  <a:pt x="4393644" y="1168400"/>
                </a:lnTo>
                <a:lnTo>
                  <a:pt x="4370085" y="1130300"/>
                </a:lnTo>
                <a:lnTo>
                  <a:pt x="4345685" y="1092200"/>
                </a:lnTo>
                <a:lnTo>
                  <a:pt x="4320443" y="1054100"/>
                </a:lnTo>
                <a:lnTo>
                  <a:pt x="4294360" y="1016000"/>
                </a:lnTo>
                <a:lnTo>
                  <a:pt x="4267436" y="977900"/>
                </a:lnTo>
                <a:lnTo>
                  <a:pt x="4239670" y="939800"/>
                </a:lnTo>
                <a:lnTo>
                  <a:pt x="4211063" y="901700"/>
                </a:lnTo>
                <a:lnTo>
                  <a:pt x="4181614" y="863600"/>
                </a:lnTo>
                <a:lnTo>
                  <a:pt x="4151324" y="825500"/>
                </a:lnTo>
                <a:lnTo>
                  <a:pt x="4120193" y="787400"/>
                </a:lnTo>
                <a:lnTo>
                  <a:pt x="4088220" y="749300"/>
                </a:lnTo>
                <a:lnTo>
                  <a:pt x="4055406" y="723900"/>
                </a:lnTo>
                <a:lnTo>
                  <a:pt x="4021751" y="685800"/>
                </a:lnTo>
                <a:lnTo>
                  <a:pt x="3987416" y="647700"/>
                </a:lnTo>
                <a:lnTo>
                  <a:pt x="3952570" y="622300"/>
                </a:lnTo>
                <a:lnTo>
                  <a:pt x="3917228" y="584200"/>
                </a:lnTo>
                <a:lnTo>
                  <a:pt x="3881402" y="558800"/>
                </a:lnTo>
                <a:lnTo>
                  <a:pt x="3845105" y="520700"/>
                </a:lnTo>
                <a:lnTo>
                  <a:pt x="3771148" y="469900"/>
                </a:lnTo>
                <a:lnTo>
                  <a:pt x="3733515" y="431800"/>
                </a:lnTo>
                <a:lnTo>
                  <a:pt x="3657003" y="381000"/>
                </a:lnTo>
                <a:lnTo>
                  <a:pt x="3578916" y="330200"/>
                </a:lnTo>
                <a:lnTo>
                  <a:pt x="3539314" y="317500"/>
                </a:lnTo>
                <a:lnTo>
                  <a:pt x="3418430" y="241300"/>
                </a:lnTo>
                <a:lnTo>
                  <a:pt x="3377486" y="228600"/>
                </a:lnTo>
                <a:lnTo>
                  <a:pt x="3336239" y="203200"/>
                </a:lnTo>
                <a:lnTo>
                  <a:pt x="3294701" y="190500"/>
                </a:lnTo>
                <a:lnTo>
                  <a:pt x="3252885" y="165100"/>
                </a:lnTo>
                <a:lnTo>
                  <a:pt x="3083106" y="114300"/>
                </a:lnTo>
                <a:lnTo>
                  <a:pt x="3040097" y="88900"/>
                </a:lnTo>
                <a:lnTo>
                  <a:pt x="2996887" y="76200"/>
                </a:lnTo>
                <a:close/>
              </a:path>
              <a:path extrusionOk="0" h="4699000" w="4711700">
                <a:moveTo>
                  <a:pt x="2778290" y="25400"/>
                </a:moveTo>
                <a:lnTo>
                  <a:pt x="1933397" y="25400"/>
                </a:lnTo>
                <a:lnTo>
                  <a:pt x="1758197" y="76200"/>
                </a:lnTo>
                <a:lnTo>
                  <a:pt x="2953491" y="76200"/>
                </a:lnTo>
                <a:lnTo>
                  <a:pt x="2778290" y="25400"/>
                </a:lnTo>
                <a:close/>
              </a:path>
              <a:path extrusionOk="0" h="4699000" w="4711700">
                <a:moveTo>
                  <a:pt x="2689903" y="12700"/>
                </a:moveTo>
                <a:lnTo>
                  <a:pt x="2021785" y="12700"/>
                </a:lnTo>
                <a:lnTo>
                  <a:pt x="1977536" y="25400"/>
                </a:lnTo>
                <a:lnTo>
                  <a:pt x="2734152" y="25400"/>
                </a:lnTo>
                <a:lnTo>
                  <a:pt x="2689903" y="12700"/>
                </a:lnTo>
                <a:close/>
              </a:path>
              <a:path extrusionOk="0" h="4699000" w="4711700">
                <a:moveTo>
                  <a:pt x="2601128" y="0"/>
                </a:moveTo>
                <a:lnTo>
                  <a:pt x="2110560" y="0"/>
                </a:lnTo>
                <a:lnTo>
                  <a:pt x="2066130" y="12700"/>
                </a:lnTo>
                <a:lnTo>
                  <a:pt x="2645558" y="12700"/>
                </a:lnTo>
                <a:lnTo>
                  <a:pt x="2601128" y="0"/>
                </a:lnTo>
                <a:close/>
              </a:path>
            </a:pathLst>
          </a:custGeom>
          <a:solidFill>
            <a:srgbClr val="F8C600">
              <a:alpha val="8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92" name="Google Shape;6392;g27a17394344_1_6887"/>
          <p:cNvSpPr txBox="1"/>
          <p:nvPr/>
        </p:nvSpPr>
        <p:spPr>
          <a:xfrm>
            <a:off x="3686339" y="4602027"/>
            <a:ext cx="1701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MAINTAINABILITY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3" name="Google Shape;6393;g27a17394344_1_6887"/>
          <p:cNvSpPr/>
          <p:nvPr/>
        </p:nvSpPr>
        <p:spPr>
          <a:xfrm>
            <a:off x="5554815" y="3310715"/>
            <a:ext cx="2862358" cy="2854643"/>
          </a:xfrm>
          <a:custGeom>
            <a:rect b="b" l="l" r="r" t="t"/>
            <a:pathLst>
              <a:path extrusionOk="0" h="4699000" w="4711700">
                <a:moveTo>
                  <a:pt x="2645557" y="4686300"/>
                </a:moveTo>
                <a:lnTo>
                  <a:pt x="2066130" y="4686300"/>
                </a:lnTo>
                <a:lnTo>
                  <a:pt x="2110559" y="4699000"/>
                </a:lnTo>
                <a:lnTo>
                  <a:pt x="2601128" y="4699000"/>
                </a:lnTo>
                <a:lnTo>
                  <a:pt x="2645557" y="4686300"/>
                </a:lnTo>
                <a:close/>
              </a:path>
              <a:path extrusionOk="0" h="4699000" w="4711700">
                <a:moveTo>
                  <a:pt x="2734151" y="4673600"/>
                </a:moveTo>
                <a:lnTo>
                  <a:pt x="1977536" y="4673600"/>
                </a:lnTo>
                <a:lnTo>
                  <a:pt x="2021785" y="4686300"/>
                </a:lnTo>
                <a:lnTo>
                  <a:pt x="2689902" y="4686300"/>
                </a:lnTo>
                <a:lnTo>
                  <a:pt x="2734151" y="4673600"/>
                </a:lnTo>
                <a:close/>
              </a:path>
              <a:path extrusionOk="0" h="4699000" w="4711700">
                <a:moveTo>
                  <a:pt x="2953490" y="4622800"/>
                </a:moveTo>
                <a:lnTo>
                  <a:pt x="1758197" y="4622800"/>
                </a:lnTo>
                <a:lnTo>
                  <a:pt x="1933397" y="4673600"/>
                </a:lnTo>
                <a:lnTo>
                  <a:pt x="2778290" y="4673600"/>
                </a:lnTo>
                <a:lnTo>
                  <a:pt x="2953490" y="4622800"/>
                </a:lnTo>
                <a:close/>
              </a:path>
              <a:path extrusionOk="0" h="4699000" w="4711700">
                <a:moveTo>
                  <a:pt x="2996887" y="76200"/>
                </a:moveTo>
                <a:lnTo>
                  <a:pt x="1714800" y="76200"/>
                </a:lnTo>
                <a:lnTo>
                  <a:pt x="1671591" y="88900"/>
                </a:lnTo>
                <a:lnTo>
                  <a:pt x="1628581" y="114300"/>
                </a:lnTo>
                <a:lnTo>
                  <a:pt x="1458802" y="165100"/>
                </a:lnTo>
                <a:lnTo>
                  <a:pt x="1416987" y="190500"/>
                </a:lnTo>
                <a:lnTo>
                  <a:pt x="1375449" y="203200"/>
                </a:lnTo>
                <a:lnTo>
                  <a:pt x="1334201" y="228600"/>
                </a:lnTo>
                <a:lnTo>
                  <a:pt x="1293257" y="241300"/>
                </a:lnTo>
                <a:lnTo>
                  <a:pt x="1172373" y="317500"/>
                </a:lnTo>
                <a:lnTo>
                  <a:pt x="1132772" y="330200"/>
                </a:lnTo>
                <a:lnTo>
                  <a:pt x="1054685" y="381000"/>
                </a:lnTo>
                <a:lnTo>
                  <a:pt x="978172" y="431800"/>
                </a:lnTo>
                <a:lnTo>
                  <a:pt x="940539" y="469900"/>
                </a:lnTo>
                <a:lnTo>
                  <a:pt x="866583" y="520700"/>
                </a:lnTo>
                <a:lnTo>
                  <a:pt x="830285" y="558800"/>
                </a:lnTo>
                <a:lnTo>
                  <a:pt x="794459" y="584200"/>
                </a:lnTo>
                <a:lnTo>
                  <a:pt x="759117" y="622300"/>
                </a:lnTo>
                <a:lnTo>
                  <a:pt x="724272" y="647700"/>
                </a:lnTo>
                <a:lnTo>
                  <a:pt x="689936" y="685800"/>
                </a:lnTo>
                <a:lnTo>
                  <a:pt x="656281" y="723900"/>
                </a:lnTo>
                <a:lnTo>
                  <a:pt x="623467" y="749300"/>
                </a:lnTo>
                <a:lnTo>
                  <a:pt x="591494" y="787400"/>
                </a:lnTo>
                <a:lnTo>
                  <a:pt x="560363" y="825500"/>
                </a:lnTo>
                <a:lnTo>
                  <a:pt x="530073" y="863600"/>
                </a:lnTo>
                <a:lnTo>
                  <a:pt x="500624" y="901700"/>
                </a:lnTo>
                <a:lnTo>
                  <a:pt x="472017" y="939800"/>
                </a:lnTo>
                <a:lnTo>
                  <a:pt x="444251" y="977900"/>
                </a:lnTo>
                <a:lnTo>
                  <a:pt x="417327" y="1016000"/>
                </a:lnTo>
                <a:lnTo>
                  <a:pt x="391244" y="1054100"/>
                </a:lnTo>
                <a:lnTo>
                  <a:pt x="366002" y="1092200"/>
                </a:lnTo>
                <a:lnTo>
                  <a:pt x="341602" y="1130300"/>
                </a:lnTo>
                <a:lnTo>
                  <a:pt x="318043" y="1168400"/>
                </a:lnTo>
                <a:lnTo>
                  <a:pt x="295326" y="1206500"/>
                </a:lnTo>
                <a:lnTo>
                  <a:pt x="273450" y="1244600"/>
                </a:lnTo>
                <a:lnTo>
                  <a:pt x="252415" y="1282700"/>
                </a:lnTo>
                <a:lnTo>
                  <a:pt x="232222" y="1333500"/>
                </a:lnTo>
                <a:lnTo>
                  <a:pt x="212870" y="1371600"/>
                </a:lnTo>
                <a:lnTo>
                  <a:pt x="194360" y="1409700"/>
                </a:lnTo>
                <a:lnTo>
                  <a:pt x="176691" y="1447800"/>
                </a:lnTo>
                <a:lnTo>
                  <a:pt x="159863" y="1498600"/>
                </a:lnTo>
                <a:lnTo>
                  <a:pt x="143877" y="1536700"/>
                </a:lnTo>
                <a:lnTo>
                  <a:pt x="128732" y="1574800"/>
                </a:lnTo>
                <a:lnTo>
                  <a:pt x="114428" y="1625600"/>
                </a:lnTo>
                <a:lnTo>
                  <a:pt x="100966" y="1663700"/>
                </a:lnTo>
                <a:lnTo>
                  <a:pt x="88345" y="1714500"/>
                </a:lnTo>
                <a:lnTo>
                  <a:pt x="76566" y="1752600"/>
                </a:lnTo>
                <a:lnTo>
                  <a:pt x="65628" y="1790700"/>
                </a:lnTo>
                <a:lnTo>
                  <a:pt x="55531" y="1841500"/>
                </a:lnTo>
                <a:lnTo>
                  <a:pt x="46276" y="1879600"/>
                </a:lnTo>
                <a:lnTo>
                  <a:pt x="37862" y="1930400"/>
                </a:lnTo>
                <a:lnTo>
                  <a:pt x="30289" y="1968500"/>
                </a:lnTo>
                <a:lnTo>
                  <a:pt x="23558" y="2019300"/>
                </a:lnTo>
                <a:lnTo>
                  <a:pt x="17669" y="2057400"/>
                </a:lnTo>
                <a:lnTo>
                  <a:pt x="12620" y="2108200"/>
                </a:lnTo>
                <a:lnTo>
                  <a:pt x="8413" y="2146300"/>
                </a:lnTo>
                <a:lnTo>
                  <a:pt x="2524" y="2235200"/>
                </a:lnTo>
                <a:lnTo>
                  <a:pt x="841" y="2286000"/>
                </a:lnTo>
                <a:lnTo>
                  <a:pt x="0" y="2324100"/>
                </a:lnTo>
                <a:lnTo>
                  <a:pt x="0" y="2374900"/>
                </a:lnTo>
                <a:lnTo>
                  <a:pt x="841" y="2413000"/>
                </a:lnTo>
                <a:lnTo>
                  <a:pt x="2524" y="2463800"/>
                </a:lnTo>
                <a:lnTo>
                  <a:pt x="8413" y="2552700"/>
                </a:lnTo>
                <a:lnTo>
                  <a:pt x="12620" y="2590800"/>
                </a:lnTo>
                <a:lnTo>
                  <a:pt x="17669" y="2641600"/>
                </a:lnTo>
                <a:lnTo>
                  <a:pt x="23558" y="2679700"/>
                </a:lnTo>
                <a:lnTo>
                  <a:pt x="30289" y="2730500"/>
                </a:lnTo>
                <a:lnTo>
                  <a:pt x="37862" y="2768600"/>
                </a:lnTo>
                <a:lnTo>
                  <a:pt x="46276" y="2819400"/>
                </a:lnTo>
                <a:lnTo>
                  <a:pt x="55531" y="2857500"/>
                </a:lnTo>
                <a:lnTo>
                  <a:pt x="65628" y="2908300"/>
                </a:lnTo>
                <a:lnTo>
                  <a:pt x="76566" y="2946400"/>
                </a:lnTo>
                <a:lnTo>
                  <a:pt x="88345" y="2984500"/>
                </a:lnTo>
                <a:lnTo>
                  <a:pt x="100966" y="3035300"/>
                </a:lnTo>
                <a:lnTo>
                  <a:pt x="114428" y="3073400"/>
                </a:lnTo>
                <a:lnTo>
                  <a:pt x="128732" y="3124200"/>
                </a:lnTo>
                <a:lnTo>
                  <a:pt x="143877" y="3162300"/>
                </a:lnTo>
                <a:lnTo>
                  <a:pt x="159863" y="3200400"/>
                </a:lnTo>
                <a:lnTo>
                  <a:pt x="176691" y="3251200"/>
                </a:lnTo>
                <a:lnTo>
                  <a:pt x="194360" y="3289300"/>
                </a:lnTo>
                <a:lnTo>
                  <a:pt x="212870" y="3327400"/>
                </a:lnTo>
                <a:lnTo>
                  <a:pt x="232222" y="3365500"/>
                </a:lnTo>
                <a:lnTo>
                  <a:pt x="252415" y="3416300"/>
                </a:lnTo>
                <a:lnTo>
                  <a:pt x="273450" y="3454400"/>
                </a:lnTo>
                <a:lnTo>
                  <a:pt x="295326" y="3492500"/>
                </a:lnTo>
                <a:lnTo>
                  <a:pt x="318043" y="3530600"/>
                </a:lnTo>
                <a:lnTo>
                  <a:pt x="341602" y="3568700"/>
                </a:lnTo>
                <a:lnTo>
                  <a:pt x="366002" y="3606800"/>
                </a:lnTo>
                <a:lnTo>
                  <a:pt x="391244" y="3644900"/>
                </a:lnTo>
                <a:lnTo>
                  <a:pt x="417327" y="3683000"/>
                </a:lnTo>
                <a:lnTo>
                  <a:pt x="444251" y="3721100"/>
                </a:lnTo>
                <a:lnTo>
                  <a:pt x="472017" y="3759200"/>
                </a:lnTo>
                <a:lnTo>
                  <a:pt x="500624" y="3797300"/>
                </a:lnTo>
                <a:lnTo>
                  <a:pt x="530073" y="3835400"/>
                </a:lnTo>
                <a:lnTo>
                  <a:pt x="560363" y="3873500"/>
                </a:lnTo>
                <a:lnTo>
                  <a:pt x="591494" y="3911600"/>
                </a:lnTo>
                <a:lnTo>
                  <a:pt x="623467" y="3949700"/>
                </a:lnTo>
                <a:lnTo>
                  <a:pt x="656281" y="3975100"/>
                </a:lnTo>
                <a:lnTo>
                  <a:pt x="689936" y="4013200"/>
                </a:lnTo>
                <a:lnTo>
                  <a:pt x="724272" y="4051300"/>
                </a:lnTo>
                <a:lnTo>
                  <a:pt x="759117" y="4076700"/>
                </a:lnTo>
                <a:lnTo>
                  <a:pt x="794459" y="4114800"/>
                </a:lnTo>
                <a:lnTo>
                  <a:pt x="830285" y="4140200"/>
                </a:lnTo>
                <a:lnTo>
                  <a:pt x="866583" y="4178300"/>
                </a:lnTo>
                <a:lnTo>
                  <a:pt x="940539" y="4229100"/>
                </a:lnTo>
                <a:lnTo>
                  <a:pt x="978172" y="4267200"/>
                </a:lnTo>
                <a:lnTo>
                  <a:pt x="1016225" y="4292600"/>
                </a:lnTo>
                <a:lnTo>
                  <a:pt x="1132772" y="4368800"/>
                </a:lnTo>
                <a:lnTo>
                  <a:pt x="1172373" y="4381500"/>
                </a:lnTo>
                <a:lnTo>
                  <a:pt x="1293257" y="4457700"/>
                </a:lnTo>
                <a:lnTo>
                  <a:pt x="1334201" y="4470400"/>
                </a:lnTo>
                <a:lnTo>
                  <a:pt x="1375449" y="4495800"/>
                </a:lnTo>
                <a:lnTo>
                  <a:pt x="1416987" y="4508500"/>
                </a:lnTo>
                <a:lnTo>
                  <a:pt x="1458802" y="4533900"/>
                </a:lnTo>
                <a:lnTo>
                  <a:pt x="1628581" y="4584700"/>
                </a:lnTo>
                <a:lnTo>
                  <a:pt x="1671591" y="4610100"/>
                </a:lnTo>
                <a:lnTo>
                  <a:pt x="1714800" y="4622800"/>
                </a:lnTo>
                <a:lnTo>
                  <a:pt x="2996887" y="4622800"/>
                </a:lnTo>
                <a:lnTo>
                  <a:pt x="3040096" y="4610100"/>
                </a:lnTo>
                <a:lnTo>
                  <a:pt x="3083106" y="4584700"/>
                </a:lnTo>
                <a:lnTo>
                  <a:pt x="3252885" y="4533900"/>
                </a:lnTo>
                <a:lnTo>
                  <a:pt x="3294700" y="4508500"/>
                </a:lnTo>
                <a:lnTo>
                  <a:pt x="3336238" y="4495800"/>
                </a:lnTo>
                <a:lnTo>
                  <a:pt x="3377486" y="4470400"/>
                </a:lnTo>
                <a:lnTo>
                  <a:pt x="3418430" y="4457700"/>
                </a:lnTo>
                <a:lnTo>
                  <a:pt x="3539314" y="4381500"/>
                </a:lnTo>
                <a:lnTo>
                  <a:pt x="3578915" y="4368800"/>
                </a:lnTo>
                <a:lnTo>
                  <a:pt x="3695462" y="4292600"/>
                </a:lnTo>
                <a:lnTo>
                  <a:pt x="3733515" y="4267200"/>
                </a:lnTo>
                <a:lnTo>
                  <a:pt x="3771148" y="4229100"/>
                </a:lnTo>
                <a:lnTo>
                  <a:pt x="3845105" y="4178300"/>
                </a:lnTo>
                <a:lnTo>
                  <a:pt x="3881402" y="4140200"/>
                </a:lnTo>
                <a:lnTo>
                  <a:pt x="3917228" y="4114800"/>
                </a:lnTo>
                <a:lnTo>
                  <a:pt x="3952570" y="4076700"/>
                </a:lnTo>
                <a:lnTo>
                  <a:pt x="3987416" y="4051300"/>
                </a:lnTo>
                <a:lnTo>
                  <a:pt x="4021751" y="4013200"/>
                </a:lnTo>
                <a:lnTo>
                  <a:pt x="4055406" y="3975100"/>
                </a:lnTo>
                <a:lnTo>
                  <a:pt x="4088220" y="3949700"/>
                </a:lnTo>
                <a:lnTo>
                  <a:pt x="4120193" y="3911600"/>
                </a:lnTo>
                <a:lnTo>
                  <a:pt x="4151324" y="3873500"/>
                </a:lnTo>
                <a:lnTo>
                  <a:pt x="4181614" y="3835400"/>
                </a:lnTo>
                <a:lnTo>
                  <a:pt x="4211063" y="3797300"/>
                </a:lnTo>
                <a:lnTo>
                  <a:pt x="4239670" y="3759200"/>
                </a:lnTo>
                <a:lnTo>
                  <a:pt x="4267436" y="3721100"/>
                </a:lnTo>
                <a:lnTo>
                  <a:pt x="4294360" y="3683000"/>
                </a:lnTo>
                <a:lnTo>
                  <a:pt x="4320443" y="3644900"/>
                </a:lnTo>
                <a:lnTo>
                  <a:pt x="4345685" y="3606800"/>
                </a:lnTo>
                <a:lnTo>
                  <a:pt x="4370085" y="3568700"/>
                </a:lnTo>
                <a:lnTo>
                  <a:pt x="4393644" y="3530600"/>
                </a:lnTo>
                <a:lnTo>
                  <a:pt x="4416361" y="3492500"/>
                </a:lnTo>
                <a:lnTo>
                  <a:pt x="4438237" y="3454400"/>
                </a:lnTo>
                <a:lnTo>
                  <a:pt x="4459272" y="3416300"/>
                </a:lnTo>
                <a:lnTo>
                  <a:pt x="4479465" y="3365500"/>
                </a:lnTo>
                <a:lnTo>
                  <a:pt x="4498817" y="3327400"/>
                </a:lnTo>
                <a:lnTo>
                  <a:pt x="4517327" y="3289300"/>
                </a:lnTo>
                <a:lnTo>
                  <a:pt x="4534996" y="3251200"/>
                </a:lnTo>
                <a:lnTo>
                  <a:pt x="4551824" y="3200400"/>
                </a:lnTo>
                <a:lnTo>
                  <a:pt x="4567811" y="3162300"/>
                </a:lnTo>
                <a:lnTo>
                  <a:pt x="4582955" y="3124200"/>
                </a:lnTo>
                <a:lnTo>
                  <a:pt x="4597259" y="3073400"/>
                </a:lnTo>
                <a:lnTo>
                  <a:pt x="4610721" y="3035300"/>
                </a:lnTo>
                <a:lnTo>
                  <a:pt x="4623342" y="2984500"/>
                </a:lnTo>
                <a:lnTo>
                  <a:pt x="4635121" y="2946400"/>
                </a:lnTo>
                <a:lnTo>
                  <a:pt x="4646059" y="2908300"/>
                </a:lnTo>
                <a:lnTo>
                  <a:pt x="4656156" y="2857500"/>
                </a:lnTo>
                <a:lnTo>
                  <a:pt x="4665411" y="2819400"/>
                </a:lnTo>
                <a:lnTo>
                  <a:pt x="4673825" y="2768600"/>
                </a:lnTo>
                <a:lnTo>
                  <a:pt x="4681398" y="2730500"/>
                </a:lnTo>
                <a:lnTo>
                  <a:pt x="4688129" y="2679700"/>
                </a:lnTo>
                <a:lnTo>
                  <a:pt x="4694018" y="2641600"/>
                </a:lnTo>
                <a:lnTo>
                  <a:pt x="4699067" y="2590800"/>
                </a:lnTo>
                <a:lnTo>
                  <a:pt x="4703274" y="2552700"/>
                </a:lnTo>
                <a:lnTo>
                  <a:pt x="4709163" y="2463800"/>
                </a:lnTo>
                <a:lnTo>
                  <a:pt x="4710846" y="2413000"/>
                </a:lnTo>
                <a:lnTo>
                  <a:pt x="4711688" y="2374900"/>
                </a:lnTo>
                <a:lnTo>
                  <a:pt x="4711688" y="2324100"/>
                </a:lnTo>
                <a:lnTo>
                  <a:pt x="4710846" y="2286000"/>
                </a:lnTo>
                <a:lnTo>
                  <a:pt x="4709163" y="2235200"/>
                </a:lnTo>
                <a:lnTo>
                  <a:pt x="4703274" y="2146300"/>
                </a:lnTo>
                <a:lnTo>
                  <a:pt x="4699067" y="2108200"/>
                </a:lnTo>
                <a:lnTo>
                  <a:pt x="4694018" y="2057400"/>
                </a:lnTo>
                <a:lnTo>
                  <a:pt x="4688129" y="2019300"/>
                </a:lnTo>
                <a:lnTo>
                  <a:pt x="4681398" y="1968500"/>
                </a:lnTo>
                <a:lnTo>
                  <a:pt x="4673825" y="1930400"/>
                </a:lnTo>
                <a:lnTo>
                  <a:pt x="4665411" y="1879600"/>
                </a:lnTo>
                <a:lnTo>
                  <a:pt x="4656156" y="1841500"/>
                </a:lnTo>
                <a:lnTo>
                  <a:pt x="4646059" y="1790700"/>
                </a:lnTo>
                <a:lnTo>
                  <a:pt x="4635121" y="1752600"/>
                </a:lnTo>
                <a:lnTo>
                  <a:pt x="4623342" y="1714500"/>
                </a:lnTo>
                <a:lnTo>
                  <a:pt x="4610721" y="1663700"/>
                </a:lnTo>
                <a:lnTo>
                  <a:pt x="4597259" y="1625600"/>
                </a:lnTo>
                <a:lnTo>
                  <a:pt x="4582955" y="1574800"/>
                </a:lnTo>
                <a:lnTo>
                  <a:pt x="4567811" y="1536700"/>
                </a:lnTo>
                <a:lnTo>
                  <a:pt x="4551824" y="1498600"/>
                </a:lnTo>
                <a:lnTo>
                  <a:pt x="4534996" y="1447800"/>
                </a:lnTo>
                <a:lnTo>
                  <a:pt x="4517327" y="1409700"/>
                </a:lnTo>
                <a:lnTo>
                  <a:pt x="4498817" y="1371600"/>
                </a:lnTo>
                <a:lnTo>
                  <a:pt x="4479465" y="1333500"/>
                </a:lnTo>
                <a:lnTo>
                  <a:pt x="4459272" y="1282700"/>
                </a:lnTo>
                <a:lnTo>
                  <a:pt x="4438237" y="1244600"/>
                </a:lnTo>
                <a:lnTo>
                  <a:pt x="4416361" y="1206500"/>
                </a:lnTo>
                <a:lnTo>
                  <a:pt x="4393644" y="1168400"/>
                </a:lnTo>
                <a:lnTo>
                  <a:pt x="4370085" y="1130300"/>
                </a:lnTo>
                <a:lnTo>
                  <a:pt x="4345685" y="1092200"/>
                </a:lnTo>
                <a:lnTo>
                  <a:pt x="4320443" y="1054100"/>
                </a:lnTo>
                <a:lnTo>
                  <a:pt x="4294360" y="1016000"/>
                </a:lnTo>
                <a:lnTo>
                  <a:pt x="4267436" y="977900"/>
                </a:lnTo>
                <a:lnTo>
                  <a:pt x="4239670" y="939800"/>
                </a:lnTo>
                <a:lnTo>
                  <a:pt x="4211063" y="901700"/>
                </a:lnTo>
                <a:lnTo>
                  <a:pt x="4181614" y="863600"/>
                </a:lnTo>
                <a:lnTo>
                  <a:pt x="4151324" y="825500"/>
                </a:lnTo>
                <a:lnTo>
                  <a:pt x="4120193" y="787400"/>
                </a:lnTo>
                <a:lnTo>
                  <a:pt x="4088220" y="749300"/>
                </a:lnTo>
                <a:lnTo>
                  <a:pt x="4055406" y="723900"/>
                </a:lnTo>
                <a:lnTo>
                  <a:pt x="4021751" y="685800"/>
                </a:lnTo>
                <a:lnTo>
                  <a:pt x="3987416" y="647700"/>
                </a:lnTo>
                <a:lnTo>
                  <a:pt x="3952570" y="622300"/>
                </a:lnTo>
                <a:lnTo>
                  <a:pt x="3917228" y="584200"/>
                </a:lnTo>
                <a:lnTo>
                  <a:pt x="3881402" y="558800"/>
                </a:lnTo>
                <a:lnTo>
                  <a:pt x="3845105" y="520700"/>
                </a:lnTo>
                <a:lnTo>
                  <a:pt x="3771148" y="469900"/>
                </a:lnTo>
                <a:lnTo>
                  <a:pt x="3733515" y="431800"/>
                </a:lnTo>
                <a:lnTo>
                  <a:pt x="3657002" y="381000"/>
                </a:lnTo>
                <a:lnTo>
                  <a:pt x="3578915" y="330200"/>
                </a:lnTo>
                <a:lnTo>
                  <a:pt x="3539314" y="317500"/>
                </a:lnTo>
                <a:lnTo>
                  <a:pt x="3418430" y="241300"/>
                </a:lnTo>
                <a:lnTo>
                  <a:pt x="3377486" y="228600"/>
                </a:lnTo>
                <a:lnTo>
                  <a:pt x="3336238" y="203200"/>
                </a:lnTo>
                <a:lnTo>
                  <a:pt x="3294700" y="190500"/>
                </a:lnTo>
                <a:lnTo>
                  <a:pt x="3252885" y="165100"/>
                </a:lnTo>
                <a:lnTo>
                  <a:pt x="3083106" y="114300"/>
                </a:lnTo>
                <a:lnTo>
                  <a:pt x="3040096" y="88900"/>
                </a:lnTo>
                <a:lnTo>
                  <a:pt x="2996887" y="76200"/>
                </a:lnTo>
                <a:close/>
              </a:path>
              <a:path extrusionOk="0" h="4699000" w="4711700">
                <a:moveTo>
                  <a:pt x="2778290" y="25400"/>
                </a:moveTo>
                <a:lnTo>
                  <a:pt x="1933397" y="25400"/>
                </a:lnTo>
                <a:lnTo>
                  <a:pt x="1758197" y="76200"/>
                </a:lnTo>
                <a:lnTo>
                  <a:pt x="2953490" y="76200"/>
                </a:lnTo>
                <a:lnTo>
                  <a:pt x="2778290" y="25400"/>
                </a:lnTo>
                <a:close/>
              </a:path>
              <a:path extrusionOk="0" h="4699000" w="4711700">
                <a:moveTo>
                  <a:pt x="2689902" y="12700"/>
                </a:moveTo>
                <a:lnTo>
                  <a:pt x="2021785" y="12700"/>
                </a:lnTo>
                <a:lnTo>
                  <a:pt x="1977536" y="25400"/>
                </a:lnTo>
                <a:lnTo>
                  <a:pt x="2734151" y="25400"/>
                </a:lnTo>
                <a:lnTo>
                  <a:pt x="2689902" y="12700"/>
                </a:lnTo>
                <a:close/>
              </a:path>
              <a:path extrusionOk="0" h="4699000" w="4711700">
                <a:moveTo>
                  <a:pt x="2601128" y="0"/>
                </a:moveTo>
                <a:lnTo>
                  <a:pt x="2110559" y="0"/>
                </a:lnTo>
                <a:lnTo>
                  <a:pt x="2066130" y="12700"/>
                </a:lnTo>
                <a:lnTo>
                  <a:pt x="2645557" y="12700"/>
                </a:lnTo>
                <a:lnTo>
                  <a:pt x="2601128" y="0"/>
                </a:lnTo>
                <a:close/>
              </a:path>
            </a:pathLst>
          </a:custGeom>
          <a:solidFill>
            <a:srgbClr val="F2E642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94" name="Google Shape;6394;g27a17394344_1_6887"/>
          <p:cNvSpPr txBox="1"/>
          <p:nvPr/>
        </p:nvSpPr>
        <p:spPr>
          <a:xfrm>
            <a:off x="6598362" y="4603966"/>
            <a:ext cx="1517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EXPANDABILITY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5" name="Google Shape;6395;g27a17394344_1_6887"/>
          <p:cNvGrpSpPr/>
          <p:nvPr/>
        </p:nvGrpSpPr>
        <p:grpSpPr>
          <a:xfrm>
            <a:off x="469919" y="5377412"/>
            <a:ext cx="2785938" cy="1028891"/>
            <a:chOff x="774933" y="8867764"/>
            <a:chExt cx="4594225" cy="1696720"/>
          </a:xfrm>
        </p:grpSpPr>
        <p:sp>
          <p:nvSpPr>
            <p:cNvPr id="6396" name="Google Shape;6396;g27a17394344_1_6887"/>
            <p:cNvSpPr/>
            <p:nvPr/>
          </p:nvSpPr>
          <p:spPr>
            <a:xfrm>
              <a:off x="774933" y="8867764"/>
              <a:ext cx="4594225" cy="1696720"/>
            </a:xfrm>
            <a:custGeom>
              <a:rect b="b" l="l" r="r" t="t"/>
              <a:pathLst>
                <a:path extrusionOk="0" h="1696720" w="4594225">
                  <a:moveTo>
                    <a:pt x="4594063" y="0"/>
                  </a:moveTo>
                  <a:lnTo>
                    <a:pt x="0" y="0"/>
                  </a:lnTo>
                  <a:lnTo>
                    <a:pt x="0" y="1696283"/>
                  </a:lnTo>
                  <a:lnTo>
                    <a:pt x="4594063" y="1696283"/>
                  </a:lnTo>
                  <a:lnTo>
                    <a:pt x="459406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397" name="Google Shape;6397;g27a17394344_1_68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6705" y="9166021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98" name="Google Shape;6398;g27a17394344_1_6887"/>
          <p:cNvSpPr txBox="1"/>
          <p:nvPr/>
        </p:nvSpPr>
        <p:spPr>
          <a:xfrm>
            <a:off x="469953" y="5377420"/>
            <a:ext cx="27861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800">
            <a:spAutoFit/>
          </a:bodyPr>
          <a:lstStyle/>
          <a:p>
            <a:pPr indent="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project is never done!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need to be able to easily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change it in the future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9" name="Google Shape;6399;g27a17394344_1_6887"/>
          <p:cNvGrpSpPr/>
          <p:nvPr/>
        </p:nvGrpSpPr>
        <p:grpSpPr>
          <a:xfrm>
            <a:off x="8411648" y="5499641"/>
            <a:ext cx="2666183" cy="784375"/>
            <a:chOff x="13871452" y="9069329"/>
            <a:chExt cx="4396740" cy="1293495"/>
          </a:xfrm>
        </p:grpSpPr>
        <p:sp>
          <p:nvSpPr>
            <p:cNvPr id="6400" name="Google Shape;6400;g27a17394344_1_6887"/>
            <p:cNvSpPr/>
            <p:nvPr/>
          </p:nvSpPr>
          <p:spPr>
            <a:xfrm>
              <a:off x="13871452" y="9069329"/>
              <a:ext cx="4396740" cy="1293495"/>
            </a:xfrm>
            <a:custGeom>
              <a:rect b="b" l="l" r="r" t="t"/>
              <a:pathLst>
                <a:path extrusionOk="0" h="1293495" w="4396740">
                  <a:moveTo>
                    <a:pt x="4396189" y="0"/>
                  </a:moveTo>
                  <a:lnTo>
                    <a:pt x="0" y="0"/>
                  </a:lnTo>
                  <a:lnTo>
                    <a:pt x="0" y="1293154"/>
                  </a:lnTo>
                  <a:lnTo>
                    <a:pt x="4396189" y="1293154"/>
                  </a:lnTo>
                  <a:lnTo>
                    <a:pt x="439618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401" name="Google Shape;6401;g27a17394344_1_68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133224" y="9367585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02" name="Google Shape;6402;g27a17394344_1_6887"/>
          <p:cNvSpPr txBox="1"/>
          <p:nvPr/>
        </p:nvSpPr>
        <p:spPr>
          <a:xfrm>
            <a:off x="8412251" y="5499649"/>
            <a:ext cx="26664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469900" marR="165100" rtl="0" algn="l">
              <a:lnSpc>
                <a:spcPct val="12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also need to be able to easily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add new features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3" name="Google Shape;6403;g27a17394344_1_6887"/>
          <p:cNvGrpSpPr/>
          <p:nvPr/>
        </p:nvGrpSpPr>
        <p:grpSpPr>
          <a:xfrm>
            <a:off x="1671299" y="1290969"/>
            <a:ext cx="2666183" cy="1028891"/>
            <a:chOff x="2756100" y="2128906"/>
            <a:chExt cx="4396740" cy="1696720"/>
          </a:xfrm>
        </p:grpSpPr>
        <p:sp>
          <p:nvSpPr>
            <p:cNvPr id="6404" name="Google Shape;6404;g27a17394344_1_6887"/>
            <p:cNvSpPr/>
            <p:nvPr/>
          </p:nvSpPr>
          <p:spPr>
            <a:xfrm>
              <a:off x="2756100" y="2128906"/>
              <a:ext cx="4396740" cy="1696720"/>
            </a:xfrm>
            <a:custGeom>
              <a:rect b="b" l="l" r="r" t="t"/>
              <a:pathLst>
                <a:path extrusionOk="0" h="1696720" w="4396740">
                  <a:moveTo>
                    <a:pt x="4396189" y="0"/>
                  </a:moveTo>
                  <a:lnTo>
                    <a:pt x="0" y="0"/>
                  </a:lnTo>
                  <a:lnTo>
                    <a:pt x="0" y="1696283"/>
                  </a:lnTo>
                  <a:lnTo>
                    <a:pt x="4396189" y="1696283"/>
                  </a:lnTo>
                  <a:lnTo>
                    <a:pt x="439618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405" name="Google Shape;6405;g27a17394344_1_68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7872" y="2427162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06" name="Google Shape;6406;g27a17394344_1_6887"/>
          <p:cNvSpPr txBox="1"/>
          <p:nvPr/>
        </p:nvSpPr>
        <p:spPr>
          <a:xfrm>
            <a:off x="1671419" y="1290971"/>
            <a:ext cx="26664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975">
            <a:spAutoFit/>
          </a:bodyPr>
          <a:lstStyle/>
          <a:p>
            <a:pPr indent="0" lvl="0" marL="469900" marR="152400" rtl="0" algn="l">
              <a:lnSpc>
                <a:spcPct val="12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Like a house, software needs a structure: the way we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organize our code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7" name="Google Shape;6407;g27a17394344_1_6887"/>
          <p:cNvGrpSpPr/>
          <p:nvPr/>
        </p:nvGrpSpPr>
        <p:grpSpPr>
          <a:xfrm>
            <a:off x="5886261" y="1518974"/>
            <a:ext cx="5302409" cy="3433034"/>
            <a:chOff x="9706895" y="2504904"/>
            <a:chExt cx="8744078" cy="5661335"/>
          </a:xfrm>
        </p:grpSpPr>
        <p:sp>
          <p:nvSpPr>
            <p:cNvPr id="6408" name="Google Shape;6408;g27a17394344_1_6887"/>
            <p:cNvSpPr/>
            <p:nvPr/>
          </p:nvSpPr>
          <p:spPr>
            <a:xfrm>
              <a:off x="9811936" y="2504904"/>
              <a:ext cx="4505325" cy="4030345"/>
            </a:xfrm>
            <a:custGeom>
              <a:rect b="b" l="l" r="r" t="t"/>
              <a:pathLst>
                <a:path extrusionOk="0" h="4030345" w="4505325">
                  <a:moveTo>
                    <a:pt x="0" y="4030138"/>
                  </a:moveTo>
                  <a:lnTo>
                    <a:pt x="33321" y="3948976"/>
                  </a:lnTo>
                  <a:lnTo>
                    <a:pt x="55199" y="3897315"/>
                  </a:lnTo>
                  <a:lnTo>
                    <a:pt x="77283" y="3845982"/>
                  </a:lnTo>
                  <a:lnTo>
                    <a:pt x="99572" y="3794976"/>
                  </a:lnTo>
                  <a:lnTo>
                    <a:pt x="122067" y="3744298"/>
                  </a:lnTo>
                  <a:lnTo>
                    <a:pt x="144767" y="3693948"/>
                  </a:lnTo>
                  <a:lnTo>
                    <a:pt x="167673" y="3643926"/>
                  </a:lnTo>
                  <a:lnTo>
                    <a:pt x="190785" y="3594231"/>
                  </a:lnTo>
                  <a:lnTo>
                    <a:pt x="214103" y="3544864"/>
                  </a:lnTo>
                  <a:lnTo>
                    <a:pt x="237626" y="3495825"/>
                  </a:lnTo>
                  <a:lnTo>
                    <a:pt x="261354" y="3447113"/>
                  </a:lnTo>
                  <a:lnTo>
                    <a:pt x="285289" y="3398730"/>
                  </a:lnTo>
                  <a:lnTo>
                    <a:pt x="309428" y="3350673"/>
                  </a:lnTo>
                  <a:lnTo>
                    <a:pt x="333774" y="3302945"/>
                  </a:lnTo>
                  <a:lnTo>
                    <a:pt x="358325" y="3255544"/>
                  </a:lnTo>
                  <a:lnTo>
                    <a:pt x="383082" y="3208471"/>
                  </a:lnTo>
                  <a:lnTo>
                    <a:pt x="408045" y="3161726"/>
                  </a:lnTo>
                  <a:lnTo>
                    <a:pt x="433213" y="3115309"/>
                  </a:lnTo>
                  <a:lnTo>
                    <a:pt x="458587" y="3069219"/>
                  </a:lnTo>
                  <a:lnTo>
                    <a:pt x="484166" y="3023457"/>
                  </a:lnTo>
                  <a:lnTo>
                    <a:pt x="509951" y="2978022"/>
                  </a:lnTo>
                  <a:lnTo>
                    <a:pt x="535942" y="2932916"/>
                  </a:lnTo>
                  <a:lnTo>
                    <a:pt x="562138" y="2888137"/>
                  </a:lnTo>
                  <a:lnTo>
                    <a:pt x="588540" y="2843686"/>
                  </a:lnTo>
                  <a:lnTo>
                    <a:pt x="615148" y="2799562"/>
                  </a:lnTo>
                  <a:lnTo>
                    <a:pt x="641961" y="2755766"/>
                  </a:lnTo>
                  <a:lnTo>
                    <a:pt x="668980" y="2712298"/>
                  </a:lnTo>
                  <a:lnTo>
                    <a:pt x="696205" y="2669158"/>
                  </a:lnTo>
                  <a:lnTo>
                    <a:pt x="723635" y="2626345"/>
                  </a:lnTo>
                  <a:lnTo>
                    <a:pt x="751271" y="2583860"/>
                  </a:lnTo>
                  <a:lnTo>
                    <a:pt x="779112" y="2541703"/>
                  </a:lnTo>
                  <a:lnTo>
                    <a:pt x="807159" y="2499873"/>
                  </a:lnTo>
                  <a:lnTo>
                    <a:pt x="835412" y="2458371"/>
                  </a:lnTo>
                  <a:lnTo>
                    <a:pt x="863871" y="2417197"/>
                  </a:lnTo>
                  <a:lnTo>
                    <a:pt x="892535" y="2376351"/>
                  </a:lnTo>
                  <a:lnTo>
                    <a:pt x="921404" y="2335832"/>
                  </a:lnTo>
                  <a:lnTo>
                    <a:pt x="950480" y="2295641"/>
                  </a:lnTo>
                  <a:lnTo>
                    <a:pt x="979761" y="2255778"/>
                  </a:lnTo>
                  <a:lnTo>
                    <a:pt x="1009248" y="2216242"/>
                  </a:lnTo>
                  <a:lnTo>
                    <a:pt x="1038940" y="2177035"/>
                  </a:lnTo>
                  <a:lnTo>
                    <a:pt x="1068838" y="2138154"/>
                  </a:lnTo>
                  <a:lnTo>
                    <a:pt x="1098941" y="2099602"/>
                  </a:lnTo>
                  <a:lnTo>
                    <a:pt x="1129251" y="2061377"/>
                  </a:lnTo>
                  <a:lnTo>
                    <a:pt x="1159765" y="2023480"/>
                  </a:lnTo>
                  <a:lnTo>
                    <a:pt x="1190486" y="1985911"/>
                  </a:lnTo>
                  <a:lnTo>
                    <a:pt x="1221412" y="1948670"/>
                  </a:lnTo>
                  <a:lnTo>
                    <a:pt x="1252544" y="1911756"/>
                  </a:lnTo>
                  <a:lnTo>
                    <a:pt x="1283881" y="1875169"/>
                  </a:lnTo>
                  <a:lnTo>
                    <a:pt x="1315424" y="1838911"/>
                  </a:lnTo>
                  <a:lnTo>
                    <a:pt x="1347173" y="1802980"/>
                  </a:lnTo>
                  <a:lnTo>
                    <a:pt x="1379128" y="1767377"/>
                  </a:lnTo>
                  <a:lnTo>
                    <a:pt x="1411288" y="1732102"/>
                  </a:lnTo>
                  <a:lnTo>
                    <a:pt x="1443653" y="1697154"/>
                  </a:lnTo>
                  <a:lnTo>
                    <a:pt x="1476225" y="1662534"/>
                  </a:lnTo>
                  <a:lnTo>
                    <a:pt x="1509002" y="1628242"/>
                  </a:lnTo>
                  <a:lnTo>
                    <a:pt x="1541984" y="1594278"/>
                  </a:lnTo>
                  <a:lnTo>
                    <a:pt x="1575172" y="1560641"/>
                  </a:lnTo>
                  <a:lnTo>
                    <a:pt x="1608566" y="1527332"/>
                  </a:lnTo>
                  <a:lnTo>
                    <a:pt x="1642166" y="1494351"/>
                  </a:lnTo>
                  <a:lnTo>
                    <a:pt x="1675971" y="1461697"/>
                  </a:lnTo>
                  <a:lnTo>
                    <a:pt x="1709982" y="1429371"/>
                  </a:lnTo>
                  <a:lnTo>
                    <a:pt x="1744198" y="1397373"/>
                  </a:lnTo>
                  <a:lnTo>
                    <a:pt x="1778620" y="1365702"/>
                  </a:lnTo>
                  <a:lnTo>
                    <a:pt x="1813248" y="1334359"/>
                  </a:lnTo>
                  <a:lnTo>
                    <a:pt x="1848082" y="1303344"/>
                  </a:lnTo>
                  <a:lnTo>
                    <a:pt x="1883121" y="1272657"/>
                  </a:lnTo>
                  <a:lnTo>
                    <a:pt x="1918365" y="1242297"/>
                  </a:lnTo>
                  <a:lnTo>
                    <a:pt x="1953816" y="1212265"/>
                  </a:lnTo>
                  <a:lnTo>
                    <a:pt x="1989472" y="1182561"/>
                  </a:lnTo>
                  <a:lnTo>
                    <a:pt x="2025333" y="1153184"/>
                  </a:lnTo>
                  <a:lnTo>
                    <a:pt x="2061401" y="1124135"/>
                  </a:lnTo>
                  <a:lnTo>
                    <a:pt x="2097674" y="1095414"/>
                  </a:lnTo>
                  <a:lnTo>
                    <a:pt x="2134152" y="1067021"/>
                  </a:lnTo>
                  <a:lnTo>
                    <a:pt x="2170836" y="1038955"/>
                  </a:lnTo>
                  <a:lnTo>
                    <a:pt x="2207726" y="1011217"/>
                  </a:lnTo>
                  <a:lnTo>
                    <a:pt x="2244822" y="983807"/>
                  </a:lnTo>
                  <a:lnTo>
                    <a:pt x="2282123" y="956724"/>
                  </a:lnTo>
                  <a:lnTo>
                    <a:pt x="2319630" y="929969"/>
                  </a:lnTo>
                  <a:lnTo>
                    <a:pt x="2357342" y="903542"/>
                  </a:lnTo>
                  <a:lnTo>
                    <a:pt x="2395260" y="877442"/>
                  </a:lnTo>
                  <a:lnTo>
                    <a:pt x="2433384" y="851670"/>
                  </a:lnTo>
                  <a:lnTo>
                    <a:pt x="2471713" y="826226"/>
                  </a:lnTo>
                  <a:lnTo>
                    <a:pt x="2510248" y="801110"/>
                  </a:lnTo>
                  <a:lnTo>
                    <a:pt x="2548989" y="776321"/>
                  </a:lnTo>
                  <a:lnTo>
                    <a:pt x="2587935" y="751860"/>
                  </a:lnTo>
                  <a:lnTo>
                    <a:pt x="2627087" y="727727"/>
                  </a:lnTo>
                  <a:lnTo>
                    <a:pt x="2666445" y="703921"/>
                  </a:lnTo>
                  <a:lnTo>
                    <a:pt x="2706008" y="680443"/>
                  </a:lnTo>
                  <a:lnTo>
                    <a:pt x="2745777" y="657293"/>
                  </a:lnTo>
                  <a:lnTo>
                    <a:pt x="2785752" y="634471"/>
                  </a:lnTo>
                  <a:lnTo>
                    <a:pt x="2825932" y="611976"/>
                  </a:lnTo>
                  <a:lnTo>
                    <a:pt x="2866318" y="589809"/>
                  </a:lnTo>
                  <a:lnTo>
                    <a:pt x="2906909" y="567969"/>
                  </a:lnTo>
                  <a:lnTo>
                    <a:pt x="2947706" y="546458"/>
                  </a:lnTo>
                  <a:lnTo>
                    <a:pt x="2988709" y="525274"/>
                  </a:lnTo>
                  <a:lnTo>
                    <a:pt x="3029918" y="504417"/>
                  </a:lnTo>
                  <a:lnTo>
                    <a:pt x="3071332" y="483889"/>
                  </a:lnTo>
                  <a:lnTo>
                    <a:pt x="3112951" y="463688"/>
                  </a:lnTo>
                  <a:lnTo>
                    <a:pt x="3154777" y="443815"/>
                  </a:lnTo>
                  <a:lnTo>
                    <a:pt x="3196808" y="424269"/>
                  </a:lnTo>
                  <a:lnTo>
                    <a:pt x="3239045" y="405051"/>
                  </a:lnTo>
                  <a:lnTo>
                    <a:pt x="3281487" y="386161"/>
                  </a:lnTo>
                  <a:lnTo>
                    <a:pt x="3324135" y="367599"/>
                  </a:lnTo>
                  <a:lnTo>
                    <a:pt x="3366989" y="349364"/>
                  </a:lnTo>
                  <a:lnTo>
                    <a:pt x="3410048" y="331457"/>
                  </a:lnTo>
                  <a:lnTo>
                    <a:pt x="3453313" y="313878"/>
                  </a:lnTo>
                  <a:lnTo>
                    <a:pt x="3496783" y="296626"/>
                  </a:lnTo>
                  <a:lnTo>
                    <a:pt x="3540460" y="279703"/>
                  </a:lnTo>
                  <a:lnTo>
                    <a:pt x="3584341" y="263106"/>
                  </a:lnTo>
                  <a:lnTo>
                    <a:pt x="3628429" y="246838"/>
                  </a:lnTo>
                  <a:lnTo>
                    <a:pt x="3672722" y="230897"/>
                  </a:lnTo>
                  <a:lnTo>
                    <a:pt x="3717221" y="215284"/>
                  </a:lnTo>
                  <a:lnTo>
                    <a:pt x="3761925" y="199999"/>
                  </a:lnTo>
                  <a:lnTo>
                    <a:pt x="3806835" y="185041"/>
                  </a:lnTo>
                  <a:lnTo>
                    <a:pt x="3851951" y="170411"/>
                  </a:lnTo>
                  <a:lnTo>
                    <a:pt x="3897273" y="156109"/>
                  </a:lnTo>
                  <a:lnTo>
                    <a:pt x="3942800" y="142134"/>
                  </a:lnTo>
                  <a:lnTo>
                    <a:pt x="3988532" y="128487"/>
                  </a:lnTo>
                  <a:lnTo>
                    <a:pt x="4034471" y="115168"/>
                  </a:lnTo>
                  <a:lnTo>
                    <a:pt x="4080615" y="102177"/>
                  </a:lnTo>
                  <a:lnTo>
                    <a:pt x="4126964" y="89513"/>
                  </a:lnTo>
                  <a:lnTo>
                    <a:pt x="4173520" y="77177"/>
                  </a:lnTo>
                  <a:lnTo>
                    <a:pt x="4220281" y="65168"/>
                  </a:lnTo>
                  <a:lnTo>
                    <a:pt x="4267247" y="53488"/>
                  </a:lnTo>
                  <a:lnTo>
                    <a:pt x="4314419" y="42135"/>
                  </a:lnTo>
                  <a:lnTo>
                    <a:pt x="4361797" y="31109"/>
                  </a:lnTo>
                  <a:lnTo>
                    <a:pt x="4409381" y="20412"/>
                  </a:lnTo>
                  <a:lnTo>
                    <a:pt x="4457170" y="10042"/>
                  </a:lnTo>
                  <a:lnTo>
                    <a:pt x="4505165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409" name="Google Shape;6409;g27a17394344_1_6887"/>
            <p:cNvSpPr/>
            <p:nvPr/>
          </p:nvSpPr>
          <p:spPr>
            <a:xfrm>
              <a:off x="9706895" y="6459271"/>
              <a:ext cx="233679" cy="280034"/>
            </a:xfrm>
            <a:custGeom>
              <a:rect b="b" l="l" r="r" t="t"/>
              <a:pathLst>
                <a:path extrusionOk="0" h="280034" w="233679">
                  <a:moveTo>
                    <a:pt x="0" y="0"/>
                  </a:moveTo>
                  <a:lnTo>
                    <a:pt x="23492" y="279979"/>
                  </a:lnTo>
                  <a:lnTo>
                    <a:pt x="233380" y="93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410" name="Google Shape;6410;g27a17394344_1_68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620905" y="3594390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1" name="Google Shape;6411;g27a17394344_1_68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620905" y="4865556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2" name="Google Shape;6412;g27a17394344_1_68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620905" y="6562887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3" name="Google Shape;6413;g27a17394344_1_68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14484" y="7460242"/>
              <a:ext cx="999288" cy="705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4" name="Google Shape;6414;g27a17394344_1_68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67995" y="7571775"/>
              <a:ext cx="480285" cy="510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5" name="Google Shape;6415;g27a17394344_1_68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349168" y="7571775"/>
              <a:ext cx="514554" cy="514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6" name="Google Shape;6416;g27a17394344_1_68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22718" y="7555790"/>
              <a:ext cx="428255" cy="5156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17" name="Google Shape;6417;g27a17394344_1_6887"/>
          <p:cNvSpPr txBox="1"/>
          <p:nvPr/>
        </p:nvSpPr>
        <p:spPr>
          <a:xfrm>
            <a:off x="8859051" y="1367079"/>
            <a:ext cx="2004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The perfect architecture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8" name="Google Shape;6418;g27a17394344_1_6887"/>
          <p:cNvSpPr txBox="1"/>
          <p:nvPr/>
        </p:nvSpPr>
        <p:spPr>
          <a:xfrm>
            <a:off x="9176550" y="2112410"/>
            <a:ext cx="224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can create our own architecture (Mapty project)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9" name="Google Shape;6419;g27a17394344_1_6887"/>
          <p:cNvSpPr txBox="1"/>
          <p:nvPr/>
        </p:nvSpPr>
        <p:spPr>
          <a:xfrm>
            <a:off x="9176550" y="2883247"/>
            <a:ext cx="2412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just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can use a well-established architecture pattern like MVC, MVP, Flux, etc. (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this project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0" name="Google Shape;6420;g27a17394344_1_6887"/>
          <p:cNvSpPr txBox="1"/>
          <p:nvPr/>
        </p:nvSpPr>
        <p:spPr>
          <a:xfrm>
            <a:off x="9176550" y="3912510"/>
            <a:ext cx="25011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 can use a framework like React, Angular, Vue, Svelte, etc.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4" name="Shape 6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5" name="Google Shape;6425;g27a17394344_1_6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426" name="Google Shape;6426;g27a17394344_1_6923"/>
          <p:cNvSpPr txBox="1"/>
          <p:nvPr>
            <p:ph type="title"/>
          </p:nvPr>
        </p:nvSpPr>
        <p:spPr>
          <a:xfrm>
            <a:off x="365872" y="157387"/>
            <a:ext cx="7948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COMPONENTS OF	ANY ARCHITECTURE</a:t>
            </a:r>
            <a:endParaRPr/>
          </a:p>
        </p:txBody>
      </p:sp>
      <p:sp>
        <p:nvSpPr>
          <p:cNvPr id="6427" name="Google Shape;6427;g27a17394344_1_6923"/>
          <p:cNvSpPr txBox="1"/>
          <p:nvPr/>
        </p:nvSpPr>
        <p:spPr>
          <a:xfrm>
            <a:off x="5024739" y="1596646"/>
            <a:ext cx="2142600" cy="6201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42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9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HTTP LIBRARY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8" name="Google Shape;6428;g27a17394344_1_6923"/>
          <p:cNvSpPr txBox="1"/>
          <p:nvPr/>
        </p:nvSpPr>
        <p:spPr>
          <a:xfrm>
            <a:off x="379343" y="1596646"/>
            <a:ext cx="2142600" cy="620100"/>
          </a:xfrm>
          <a:prstGeom prst="rect">
            <a:avLst/>
          </a:prstGeom>
          <a:solidFill>
            <a:srgbClr val="F3E96E"/>
          </a:solidFill>
          <a:ln>
            <a:noFill/>
          </a:ln>
        </p:spPr>
        <p:txBody>
          <a:bodyPr anchorCtr="0" anchor="t" bIns="0" lIns="0" spcFirstLastPara="1" rIns="0" wrap="square" tIns="42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BUSINESS LOGIC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9" name="Google Shape;6429;g27a17394344_1_6923"/>
          <p:cNvSpPr txBox="1"/>
          <p:nvPr/>
        </p:nvSpPr>
        <p:spPr>
          <a:xfrm>
            <a:off x="7347439" y="1596646"/>
            <a:ext cx="2142600" cy="952800"/>
          </a:xfrm>
          <a:prstGeom prst="rect">
            <a:avLst/>
          </a:prstGeom>
          <a:solidFill>
            <a:srgbClr val="F7D019"/>
          </a:solidFill>
          <a:ln>
            <a:noFill/>
          </a:ln>
        </p:spPr>
        <p:txBody>
          <a:bodyPr anchorCtr="0" anchor="t" bIns="0" lIns="0" spcFirstLastPara="1" rIns="0" wrap="square" tIns="214475">
            <a:spAutoFit/>
          </a:bodyPr>
          <a:lstStyle/>
          <a:p>
            <a:pPr indent="-457200" lvl="0" marL="635000" marR="177800" rtl="0" algn="l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APPLICATION LOGIC (ROUTER)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0" name="Google Shape;6430;g27a17394344_1_6923"/>
          <p:cNvSpPr txBox="1"/>
          <p:nvPr/>
        </p:nvSpPr>
        <p:spPr>
          <a:xfrm>
            <a:off x="9648120" y="1596646"/>
            <a:ext cx="2142600" cy="952800"/>
          </a:xfrm>
          <a:prstGeom prst="rect">
            <a:avLst/>
          </a:prstGeom>
          <a:solidFill>
            <a:srgbClr val="F8C500"/>
          </a:solidFill>
          <a:ln>
            <a:noFill/>
          </a:ln>
        </p:spPr>
        <p:txBody>
          <a:bodyPr anchorCtr="0" anchor="t" bIns="0" lIns="0" spcFirstLastPara="1" rIns="0" wrap="square" tIns="214475">
            <a:spAutoFit/>
          </a:bodyPr>
          <a:lstStyle/>
          <a:p>
            <a:pPr indent="-508000" lvl="0" marL="596900" marR="88900" rtl="0" algn="l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PRESENTATION LOGIC (UI LAYER)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1" name="Google Shape;6431;g27a17394344_1_6923"/>
          <p:cNvSpPr txBox="1"/>
          <p:nvPr/>
        </p:nvSpPr>
        <p:spPr>
          <a:xfrm>
            <a:off x="2702040" y="1596646"/>
            <a:ext cx="2142600" cy="620100"/>
          </a:xfrm>
          <a:prstGeom prst="rect">
            <a:avLst/>
          </a:prstGeom>
          <a:solidFill>
            <a:srgbClr val="F4DA1E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42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2" name="Google Shape;6432;g27a17394344_1_6923"/>
          <p:cNvGrpSpPr/>
          <p:nvPr/>
        </p:nvGrpSpPr>
        <p:grpSpPr>
          <a:xfrm>
            <a:off x="379316" y="2633981"/>
            <a:ext cx="2142496" cy="3325798"/>
            <a:chOff x="625521" y="4343636"/>
            <a:chExt cx="3533140" cy="5484495"/>
          </a:xfrm>
        </p:grpSpPr>
        <p:sp>
          <p:nvSpPr>
            <p:cNvPr id="6433" name="Google Shape;6433;g27a17394344_1_6923"/>
            <p:cNvSpPr/>
            <p:nvPr/>
          </p:nvSpPr>
          <p:spPr>
            <a:xfrm>
              <a:off x="625521" y="4343636"/>
              <a:ext cx="3533140" cy="5484495"/>
            </a:xfrm>
            <a:custGeom>
              <a:rect b="b" l="l" r="r" t="t"/>
              <a:pathLst>
                <a:path extrusionOk="0" h="5484495" w="3533140">
                  <a:moveTo>
                    <a:pt x="3532930" y="0"/>
                  </a:moveTo>
                  <a:lnTo>
                    <a:pt x="0" y="0"/>
                  </a:lnTo>
                  <a:lnTo>
                    <a:pt x="0" y="5483994"/>
                  </a:lnTo>
                  <a:lnTo>
                    <a:pt x="3532930" y="5483994"/>
                  </a:lnTo>
                  <a:lnTo>
                    <a:pt x="353293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434" name="Google Shape;6434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8229" y="4776607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5" name="Google Shape;6435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8229" y="6181800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6" name="Google Shape;6436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8229" y="7586993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37" name="Google Shape;6437;g27a17394344_1_6923"/>
          <p:cNvSpPr txBox="1"/>
          <p:nvPr/>
        </p:nvSpPr>
        <p:spPr>
          <a:xfrm>
            <a:off x="379343" y="2633985"/>
            <a:ext cx="21426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2413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Code that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solves the actual business problem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203200" rtl="0" algn="l">
              <a:lnSpc>
                <a:spcPct val="1195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Directly related to what business does and what it needs;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228600" rtl="0" algn="l">
              <a:lnSpc>
                <a:spcPct val="1195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sending messages, storing transactions, calculating taxes, …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8" name="Google Shape;6438;g27a17394344_1_6923"/>
          <p:cNvGrpSpPr/>
          <p:nvPr/>
        </p:nvGrpSpPr>
        <p:grpSpPr>
          <a:xfrm>
            <a:off x="7346912" y="2633981"/>
            <a:ext cx="2142496" cy="3325798"/>
            <a:chOff x="12115620" y="4343636"/>
            <a:chExt cx="3533140" cy="5484495"/>
          </a:xfrm>
        </p:grpSpPr>
        <p:sp>
          <p:nvSpPr>
            <p:cNvPr id="6439" name="Google Shape;6439;g27a17394344_1_6923"/>
            <p:cNvSpPr/>
            <p:nvPr/>
          </p:nvSpPr>
          <p:spPr>
            <a:xfrm>
              <a:off x="12115620" y="4343636"/>
              <a:ext cx="3533140" cy="5484495"/>
            </a:xfrm>
            <a:custGeom>
              <a:rect b="b" l="l" r="r" t="t"/>
              <a:pathLst>
                <a:path extrusionOk="0" h="5484495" w="3533140">
                  <a:moveTo>
                    <a:pt x="3532930" y="0"/>
                  </a:moveTo>
                  <a:lnTo>
                    <a:pt x="0" y="0"/>
                  </a:lnTo>
                  <a:lnTo>
                    <a:pt x="0" y="5483994"/>
                  </a:lnTo>
                  <a:lnTo>
                    <a:pt x="3532930" y="5483994"/>
                  </a:lnTo>
                  <a:lnTo>
                    <a:pt x="353293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440" name="Google Shape;6440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98324" y="4776607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1" name="Google Shape;6441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98324" y="6573411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42" name="Google Shape;6442;g27a17394344_1_6923"/>
          <p:cNvSpPr txBox="1"/>
          <p:nvPr/>
        </p:nvSpPr>
        <p:spPr>
          <a:xfrm>
            <a:off x="7796930" y="2831519"/>
            <a:ext cx="1495200" cy="17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Code that is only concerned about the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implementation of application itself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0" rtl="0" algn="l">
              <a:lnSpc>
                <a:spcPct val="1195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Handles navigation and UI events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43" name="Google Shape;6443;g27a17394344_1_6923"/>
          <p:cNvGrpSpPr/>
          <p:nvPr/>
        </p:nvGrpSpPr>
        <p:grpSpPr>
          <a:xfrm>
            <a:off x="9647429" y="2633981"/>
            <a:ext cx="2142496" cy="3325798"/>
            <a:chOff x="15909348" y="4343636"/>
            <a:chExt cx="3533140" cy="5484495"/>
          </a:xfrm>
        </p:grpSpPr>
        <p:sp>
          <p:nvSpPr>
            <p:cNvPr id="6444" name="Google Shape;6444;g27a17394344_1_6923"/>
            <p:cNvSpPr/>
            <p:nvPr/>
          </p:nvSpPr>
          <p:spPr>
            <a:xfrm>
              <a:off x="15909348" y="4343636"/>
              <a:ext cx="3533140" cy="5484495"/>
            </a:xfrm>
            <a:custGeom>
              <a:rect b="b" l="l" r="r" t="t"/>
              <a:pathLst>
                <a:path extrusionOk="0" h="5484495" w="3533140">
                  <a:moveTo>
                    <a:pt x="3532930" y="0"/>
                  </a:moveTo>
                  <a:lnTo>
                    <a:pt x="0" y="0"/>
                  </a:lnTo>
                  <a:lnTo>
                    <a:pt x="0" y="5483994"/>
                  </a:lnTo>
                  <a:lnTo>
                    <a:pt x="3532930" y="5483994"/>
                  </a:lnTo>
                  <a:lnTo>
                    <a:pt x="353293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445" name="Google Shape;6445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92062" y="4776607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6" name="Google Shape;6446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92062" y="6573411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47" name="Google Shape;6447;g27a17394344_1_6923"/>
          <p:cNvSpPr txBox="1"/>
          <p:nvPr/>
        </p:nvSpPr>
        <p:spPr>
          <a:xfrm>
            <a:off x="10097618" y="2831519"/>
            <a:ext cx="14787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Code that is concerned about the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visible part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of the application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5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Essentially displays application state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48" name="Google Shape;6448;g27a17394344_1_6923"/>
          <p:cNvGrpSpPr/>
          <p:nvPr/>
        </p:nvGrpSpPr>
        <p:grpSpPr>
          <a:xfrm>
            <a:off x="5024379" y="2633981"/>
            <a:ext cx="2142496" cy="3325798"/>
            <a:chOff x="8285585" y="4343636"/>
            <a:chExt cx="3533140" cy="5484495"/>
          </a:xfrm>
        </p:grpSpPr>
        <p:sp>
          <p:nvSpPr>
            <p:cNvPr id="6449" name="Google Shape;6449;g27a17394344_1_6923"/>
            <p:cNvSpPr/>
            <p:nvPr/>
          </p:nvSpPr>
          <p:spPr>
            <a:xfrm>
              <a:off x="8285585" y="4343636"/>
              <a:ext cx="3533140" cy="5484495"/>
            </a:xfrm>
            <a:custGeom>
              <a:rect b="b" l="l" r="r" t="t"/>
              <a:pathLst>
                <a:path extrusionOk="0" h="5484495" w="3533140">
                  <a:moveTo>
                    <a:pt x="3532930" y="0"/>
                  </a:moveTo>
                  <a:lnTo>
                    <a:pt x="0" y="0"/>
                  </a:lnTo>
                  <a:lnTo>
                    <a:pt x="0" y="5483994"/>
                  </a:lnTo>
                  <a:lnTo>
                    <a:pt x="3532930" y="5483994"/>
                  </a:lnTo>
                  <a:lnTo>
                    <a:pt x="353293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450" name="Google Shape;6450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68294" y="4776607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1" name="Google Shape;6451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68294" y="6573411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2" name="Google Shape;6452;g27a17394344_1_6923"/>
          <p:cNvSpPr txBox="1"/>
          <p:nvPr/>
        </p:nvSpPr>
        <p:spPr>
          <a:xfrm>
            <a:off x="5474234" y="2831519"/>
            <a:ext cx="1509900" cy="17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3302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Responsible for making and receiving AJAX requests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just">
              <a:lnSpc>
                <a:spcPct val="1195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Optional but almost always necessary in real-world apps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53" name="Google Shape;6453;g27a17394344_1_6923"/>
          <p:cNvGrpSpPr/>
          <p:nvPr/>
        </p:nvGrpSpPr>
        <p:grpSpPr>
          <a:xfrm>
            <a:off x="2701847" y="2633981"/>
            <a:ext cx="2142496" cy="3325798"/>
            <a:chOff x="4455553" y="4343636"/>
            <a:chExt cx="3533140" cy="5484495"/>
          </a:xfrm>
        </p:grpSpPr>
        <p:sp>
          <p:nvSpPr>
            <p:cNvPr id="6454" name="Google Shape;6454;g27a17394344_1_6923"/>
            <p:cNvSpPr/>
            <p:nvPr/>
          </p:nvSpPr>
          <p:spPr>
            <a:xfrm>
              <a:off x="4455553" y="4343636"/>
              <a:ext cx="3533140" cy="5484495"/>
            </a:xfrm>
            <a:custGeom>
              <a:rect b="b" l="l" r="r" t="t"/>
              <a:pathLst>
                <a:path extrusionOk="0" h="5484495" w="3533140">
                  <a:moveTo>
                    <a:pt x="3532930" y="0"/>
                  </a:moveTo>
                  <a:lnTo>
                    <a:pt x="0" y="0"/>
                  </a:lnTo>
                  <a:lnTo>
                    <a:pt x="0" y="5483994"/>
                  </a:lnTo>
                  <a:lnTo>
                    <a:pt x="3532930" y="5483994"/>
                  </a:lnTo>
                  <a:lnTo>
                    <a:pt x="353293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455" name="Google Shape;6455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38261" y="4776607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6" name="Google Shape;6456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38261" y="6181800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7" name="Google Shape;6457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38261" y="7586993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8" name="Google Shape;6458;g27a17394344_1_69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38261" y="8600575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9" name="Google Shape;6459;g27a17394344_1_6923"/>
          <p:cNvSpPr txBox="1"/>
          <p:nvPr/>
        </p:nvSpPr>
        <p:spPr>
          <a:xfrm>
            <a:off x="3151536" y="2831519"/>
            <a:ext cx="14790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152400" rtl="0" algn="just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Essentially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stores all the data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about the application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28600" rtl="0" algn="l">
              <a:lnSpc>
                <a:spcPct val="1195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Should be the “single source of truth”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5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UI should be kept in sync with the state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State libraries exist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0" name="Google Shape;6460;g27a17394344_1_6923"/>
          <p:cNvGrpSpPr/>
          <p:nvPr/>
        </p:nvGrpSpPr>
        <p:grpSpPr>
          <a:xfrm>
            <a:off x="3433804" y="4484759"/>
            <a:ext cx="6796392" cy="1300318"/>
            <a:chOff x="5662605" y="7395711"/>
            <a:chExt cx="11207770" cy="2144324"/>
          </a:xfrm>
        </p:grpSpPr>
        <p:pic>
          <p:nvPicPr>
            <p:cNvPr id="6461" name="Google Shape;6461;g27a17394344_1_69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62605" y="9059658"/>
              <a:ext cx="498810" cy="480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2" name="Google Shape;6462;g27a17394344_1_69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52302" y="9079470"/>
              <a:ext cx="439597" cy="4395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3" name="Google Shape;6463;g27a17394344_1_6923"/>
            <p:cNvSpPr/>
            <p:nvPr/>
          </p:nvSpPr>
          <p:spPr>
            <a:xfrm>
              <a:off x="7831098" y="7496511"/>
              <a:ext cx="8881744" cy="1528445"/>
            </a:xfrm>
            <a:custGeom>
              <a:rect b="b" l="l" r="r" t="t"/>
              <a:pathLst>
                <a:path extrusionOk="0" h="1528445" w="8881744">
                  <a:moveTo>
                    <a:pt x="8881184" y="0"/>
                  </a:moveTo>
                  <a:lnTo>
                    <a:pt x="8814070" y="42134"/>
                  </a:lnTo>
                  <a:lnTo>
                    <a:pt x="8769010" y="69927"/>
                  </a:lnTo>
                  <a:lnTo>
                    <a:pt x="8723935" y="97458"/>
                  </a:lnTo>
                  <a:lnTo>
                    <a:pt x="8678844" y="124727"/>
                  </a:lnTo>
                  <a:lnTo>
                    <a:pt x="8633738" y="151733"/>
                  </a:lnTo>
                  <a:lnTo>
                    <a:pt x="8588616" y="178477"/>
                  </a:lnTo>
                  <a:lnTo>
                    <a:pt x="8543479" y="204958"/>
                  </a:lnTo>
                  <a:lnTo>
                    <a:pt x="8498327" y="231178"/>
                  </a:lnTo>
                  <a:lnTo>
                    <a:pt x="8453159" y="257134"/>
                  </a:lnTo>
                  <a:lnTo>
                    <a:pt x="8407976" y="282829"/>
                  </a:lnTo>
                  <a:lnTo>
                    <a:pt x="8362778" y="308261"/>
                  </a:lnTo>
                  <a:lnTo>
                    <a:pt x="8317564" y="333430"/>
                  </a:lnTo>
                  <a:lnTo>
                    <a:pt x="8272334" y="358338"/>
                  </a:lnTo>
                  <a:lnTo>
                    <a:pt x="8227090" y="382982"/>
                  </a:lnTo>
                  <a:lnTo>
                    <a:pt x="8181829" y="407365"/>
                  </a:lnTo>
                  <a:lnTo>
                    <a:pt x="8136554" y="431485"/>
                  </a:lnTo>
                  <a:lnTo>
                    <a:pt x="8091263" y="455343"/>
                  </a:lnTo>
                  <a:lnTo>
                    <a:pt x="8045956" y="478938"/>
                  </a:lnTo>
                  <a:lnTo>
                    <a:pt x="8000635" y="502271"/>
                  </a:lnTo>
                  <a:lnTo>
                    <a:pt x="7955297" y="525342"/>
                  </a:lnTo>
                  <a:lnTo>
                    <a:pt x="7909945" y="548151"/>
                  </a:lnTo>
                  <a:lnTo>
                    <a:pt x="7864577" y="570697"/>
                  </a:lnTo>
                  <a:lnTo>
                    <a:pt x="7819193" y="592980"/>
                  </a:lnTo>
                  <a:lnTo>
                    <a:pt x="7773794" y="615001"/>
                  </a:lnTo>
                  <a:lnTo>
                    <a:pt x="7728380" y="636760"/>
                  </a:lnTo>
                  <a:lnTo>
                    <a:pt x="7682950" y="658257"/>
                  </a:lnTo>
                  <a:lnTo>
                    <a:pt x="7637505" y="679491"/>
                  </a:lnTo>
                  <a:lnTo>
                    <a:pt x="7592044" y="700463"/>
                  </a:lnTo>
                  <a:lnTo>
                    <a:pt x="7546568" y="721172"/>
                  </a:lnTo>
                  <a:lnTo>
                    <a:pt x="7501077" y="741619"/>
                  </a:lnTo>
                  <a:lnTo>
                    <a:pt x="7455570" y="761804"/>
                  </a:lnTo>
                  <a:lnTo>
                    <a:pt x="7410048" y="781726"/>
                  </a:lnTo>
                  <a:lnTo>
                    <a:pt x="7364510" y="801386"/>
                  </a:lnTo>
                  <a:lnTo>
                    <a:pt x="7318957" y="820784"/>
                  </a:lnTo>
                  <a:lnTo>
                    <a:pt x="7273389" y="839919"/>
                  </a:lnTo>
                  <a:lnTo>
                    <a:pt x="7227805" y="858792"/>
                  </a:lnTo>
                  <a:lnTo>
                    <a:pt x="7182206" y="877403"/>
                  </a:lnTo>
                  <a:lnTo>
                    <a:pt x="7136591" y="895751"/>
                  </a:lnTo>
                  <a:lnTo>
                    <a:pt x="7090961" y="913837"/>
                  </a:lnTo>
                  <a:lnTo>
                    <a:pt x="7045315" y="931660"/>
                  </a:lnTo>
                  <a:lnTo>
                    <a:pt x="6999655" y="949221"/>
                  </a:lnTo>
                  <a:lnTo>
                    <a:pt x="6953978" y="966520"/>
                  </a:lnTo>
                  <a:lnTo>
                    <a:pt x="6908286" y="983556"/>
                  </a:lnTo>
                  <a:lnTo>
                    <a:pt x="6862579" y="1000330"/>
                  </a:lnTo>
                  <a:lnTo>
                    <a:pt x="6816857" y="1016842"/>
                  </a:lnTo>
                  <a:lnTo>
                    <a:pt x="6771119" y="1033091"/>
                  </a:lnTo>
                  <a:lnTo>
                    <a:pt x="6725365" y="1049078"/>
                  </a:lnTo>
                  <a:lnTo>
                    <a:pt x="6679596" y="1064803"/>
                  </a:lnTo>
                  <a:lnTo>
                    <a:pt x="6633812" y="1080265"/>
                  </a:lnTo>
                  <a:lnTo>
                    <a:pt x="6588012" y="1095465"/>
                  </a:lnTo>
                  <a:lnTo>
                    <a:pt x="6542197" y="1110402"/>
                  </a:lnTo>
                  <a:lnTo>
                    <a:pt x="6496367" y="1125077"/>
                  </a:lnTo>
                  <a:lnTo>
                    <a:pt x="6450521" y="1139490"/>
                  </a:lnTo>
                  <a:lnTo>
                    <a:pt x="6404659" y="1153640"/>
                  </a:lnTo>
                  <a:lnTo>
                    <a:pt x="6358783" y="1167528"/>
                  </a:lnTo>
                  <a:lnTo>
                    <a:pt x="6312891" y="1181154"/>
                  </a:lnTo>
                  <a:lnTo>
                    <a:pt x="6266983" y="1194517"/>
                  </a:lnTo>
                  <a:lnTo>
                    <a:pt x="6221060" y="1207618"/>
                  </a:lnTo>
                  <a:lnTo>
                    <a:pt x="6175121" y="1220457"/>
                  </a:lnTo>
                  <a:lnTo>
                    <a:pt x="6129168" y="1233033"/>
                  </a:lnTo>
                  <a:lnTo>
                    <a:pt x="6083198" y="1245347"/>
                  </a:lnTo>
                  <a:lnTo>
                    <a:pt x="6037214" y="1257398"/>
                  </a:lnTo>
                  <a:lnTo>
                    <a:pt x="5991214" y="1269187"/>
                  </a:lnTo>
                  <a:lnTo>
                    <a:pt x="5945198" y="1280714"/>
                  </a:lnTo>
                  <a:lnTo>
                    <a:pt x="5899167" y="1291978"/>
                  </a:lnTo>
                  <a:lnTo>
                    <a:pt x="5853121" y="1302980"/>
                  </a:lnTo>
                  <a:lnTo>
                    <a:pt x="5807059" y="1313720"/>
                  </a:lnTo>
                  <a:lnTo>
                    <a:pt x="5760982" y="1324197"/>
                  </a:lnTo>
                  <a:lnTo>
                    <a:pt x="5714889" y="1334412"/>
                  </a:lnTo>
                  <a:lnTo>
                    <a:pt x="5668781" y="1344365"/>
                  </a:lnTo>
                  <a:lnTo>
                    <a:pt x="5622658" y="1354055"/>
                  </a:lnTo>
                  <a:lnTo>
                    <a:pt x="5576519" y="1363483"/>
                  </a:lnTo>
                  <a:lnTo>
                    <a:pt x="5530365" y="1372649"/>
                  </a:lnTo>
                  <a:lnTo>
                    <a:pt x="5484195" y="1381552"/>
                  </a:lnTo>
                  <a:lnTo>
                    <a:pt x="5438010" y="1390193"/>
                  </a:lnTo>
                  <a:lnTo>
                    <a:pt x="5391809" y="1398571"/>
                  </a:lnTo>
                  <a:lnTo>
                    <a:pt x="5345593" y="1406687"/>
                  </a:lnTo>
                  <a:lnTo>
                    <a:pt x="5299362" y="1414541"/>
                  </a:lnTo>
                  <a:lnTo>
                    <a:pt x="5253115" y="1422132"/>
                  </a:lnTo>
                  <a:lnTo>
                    <a:pt x="5206853" y="1429461"/>
                  </a:lnTo>
                  <a:lnTo>
                    <a:pt x="5160575" y="1436528"/>
                  </a:lnTo>
                  <a:lnTo>
                    <a:pt x="5114282" y="1443332"/>
                  </a:lnTo>
                  <a:lnTo>
                    <a:pt x="5067974" y="1449874"/>
                  </a:lnTo>
                  <a:lnTo>
                    <a:pt x="5021650" y="1456153"/>
                  </a:lnTo>
                  <a:lnTo>
                    <a:pt x="4975311" y="1462171"/>
                  </a:lnTo>
                  <a:lnTo>
                    <a:pt x="4928956" y="1467925"/>
                  </a:lnTo>
                  <a:lnTo>
                    <a:pt x="4882586" y="1473418"/>
                  </a:lnTo>
                  <a:lnTo>
                    <a:pt x="4836200" y="1478648"/>
                  </a:lnTo>
                  <a:lnTo>
                    <a:pt x="4789799" y="1483616"/>
                  </a:lnTo>
                  <a:lnTo>
                    <a:pt x="4743383" y="1488321"/>
                  </a:lnTo>
                  <a:lnTo>
                    <a:pt x="4696951" y="1492764"/>
                  </a:lnTo>
                  <a:lnTo>
                    <a:pt x="4650504" y="1496945"/>
                  </a:lnTo>
                  <a:lnTo>
                    <a:pt x="4604041" y="1500863"/>
                  </a:lnTo>
                  <a:lnTo>
                    <a:pt x="4557563" y="1504519"/>
                  </a:lnTo>
                  <a:lnTo>
                    <a:pt x="4511069" y="1507913"/>
                  </a:lnTo>
                  <a:lnTo>
                    <a:pt x="4464560" y="1511044"/>
                  </a:lnTo>
                  <a:lnTo>
                    <a:pt x="4418036" y="1513913"/>
                  </a:lnTo>
                  <a:lnTo>
                    <a:pt x="4371496" y="1516519"/>
                  </a:lnTo>
                  <a:lnTo>
                    <a:pt x="4324941" y="1518863"/>
                  </a:lnTo>
                  <a:lnTo>
                    <a:pt x="4278370" y="1520945"/>
                  </a:lnTo>
                  <a:lnTo>
                    <a:pt x="4231784" y="1522765"/>
                  </a:lnTo>
                  <a:lnTo>
                    <a:pt x="4185183" y="1524322"/>
                  </a:lnTo>
                  <a:lnTo>
                    <a:pt x="4138566" y="1525616"/>
                  </a:lnTo>
                  <a:lnTo>
                    <a:pt x="4091934" y="1526649"/>
                  </a:lnTo>
                  <a:lnTo>
                    <a:pt x="4045286" y="1527419"/>
                  </a:lnTo>
                  <a:lnTo>
                    <a:pt x="3998623" y="1527926"/>
                  </a:lnTo>
                  <a:lnTo>
                    <a:pt x="3951944" y="1528172"/>
                  </a:lnTo>
                  <a:lnTo>
                    <a:pt x="3905250" y="1528155"/>
                  </a:lnTo>
                  <a:lnTo>
                    <a:pt x="3858541" y="1527875"/>
                  </a:lnTo>
                  <a:lnTo>
                    <a:pt x="3811816" y="1527334"/>
                  </a:lnTo>
                  <a:lnTo>
                    <a:pt x="3765076" y="1526529"/>
                  </a:lnTo>
                  <a:lnTo>
                    <a:pt x="3718320" y="1525463"/>
                  </a:lnTo>
                  <a:lnTo>
                    <a:pt x="3671549" y="1524134"/>
                  </a:lnTo>
                  <a:lnTo>
                    <a:pt x="3624762" y="1522543"/>
                  </a:lnTo>
                  <a:lnTo>
                    <a:pt x="3577960" y="1520689"/>
                  </a:lnTo>
                  <a:lnTo>
                    <a:pt x="3531143" y="1518573"/>
                  </a:lnTo>
                  <a:lnTo>
                    <a:pt x="3484310" y="1516195"/>
                  </a:lnTo>
                  <a:lnTo>
                    <a:pt x="3437462" y="1513554"/>
                  </a:lnTo>
                  <a:lnTo>
                    <a:pt x="3390598" y="1510651"/>
                  </a:lnTo>
                  <a:lnTo>
                    <a:pt x="3343719" y="1507486"/>
                  </a:lnTo>
                  <a:lnTo>
                    <a:pt x="3296825" y="1504058"/>
                  </a:lnTo>
                  <a:lnTo>
                    <a:pt x="3249915" y="1500368"/>
                  </a:lnTo>
                  <a:lnTo>
                    <a:pt x="3202989" y="1496416"/>
                  </a:lnTo>
                  <a:lnTo>
                    <a:pt x="3156049" y="1492201"/>
                  </a:lnTo>
                  <a:lnTo>
                    <a:pt x="3109092" y="1487724"/>
                  </a:lnTo>
                  <a:lnTo>
                    <a:pt x="3062121" y="1482984"/>
                  </a:lnTo>
                  <a:lnTo>
                    <a:pt x="3015134" y="1477982"/>
                  </a:lnTo>
                  <a:lnTo>
                    <a:pt x="2968131" y="1472718"/>
                  </a:lnTo>
                  <a:lnTo>
                    <a:pt x="2921113" y="1467192"/>
                  </a:lnTo>
                  <a:lnTo>
                    <a:pt x="2874080" y="1461403"/>
                  </a:lnTo>
                  <a:lnTo>
                    <a:pt x="2827031" y="1455352"/>
                  </a:lnTo>
                  <a:lnTo>
                    <a:pt x="2779967" y="1449038"/>
                  </a:lnTo>
                  <a:lnTo>
                    <a:pt x="2732888" y="1442462"/>
                  </a:lnTo>
                  <a:lnTo>
                    <a:pt x="2685793" y="1435624"/>
                  </a:lnTo>
                  <a:lnTo>
                    <a:pt x="2638682" y="1428523"/>
                  </a:lnTo>
                  <a:lnTo>
                    <a:pt x="2591556" y="1421160"/>
                  </a:lnTo>
                  <a:lnTo>
                    <a:pt x="2544415" y="1413534"/>
                  </a:lnTo>
                  <a:lnTo>
                    <a:pt x="2497258" y="1405647"/>
                  </a:lnTo>
                  <a:lnTo>
                    <a:pt x="2450086" y="1397496"/>
                  </a:lnTo>
                  <a:lnTo>
                    <a:pt x="2402899" y="1389084"/>
                  </a:lnTo>
                  <a:lnTo>
                    <a:pt x="2355696" y="1380409"/>
                  </a:lnTo>
                  <a:lnTo>
                    <a:pt x="2308477" y="1371472"/>
                  </a:lnTo>
                  <a:lnTo>
                    <a:pt x="2261243" y="1362272"/>
                  </a:lnTo>
                  <a:lnTo>
                    <a:pt x="2213994" y="1352810"/>
                  </a:lnTo>
                  <a:lnTo>
                    <a:pt x="2166729" y="1343086"/>
                  </a:lnTo>
                  <a:lnTo>
                    <a:pt x="2119449" y="1333100"/>
                  </a:lnTo>
                  <a:lnTo>
                    <a:pt x="2072154" y="1322851"/>
                  </a:lnTo>
                  <a:lnTo>
                    <a:pt x="2024843" y="1312339"/>
                  </a:lnTo>
                  <a:lnTo>
                    <a:pt x="1977516" y="1301566"/>
                  </a:lnTo>
                  <a:lnTo>
                    <a:pt x="1930174" y="1290530"/>
                  </a:lnTo>
                  <a:lnTo>
                    <a:pt x="1882817" y="1279231"/>
                  </a:lnTo>
                  <a:lnTo>
                    <a:pt x="1835444" y="1267670"/>
                  </a:lnTo>
                  <a:lnTo>
                    <a:pt x="1788056" y="1255847"/>
                  </a:lnTo>
                  <a:lnTo>
                    <a:pt x="1740653" y="1243762"/>
                  </a:lnTo>
                  <a:lnTo>
                    <a:pt x="1693234" y="1231414"/>
                  </a:lnTo>
                  <a:lnTo>
                    <a:pt x="1645799" y="1218804"/>
                  </a:lnTo>
                  <a:lnTo>
                    <a:pt x="1598350" y="1205931"/>
                  </a:lnTo>
                  <a:lnTo>
                    <a:pt x="1550884" y="1192796"/>
                  </a:lnTo>
                  <a:lnTo>
                    <a:pt x="1503404" y="1179399"/>
                  </a:lnTo>
                  <a:lnTo>
                    <a:pt x="1455907" y="1165740"/>
                  </a:lnTo>
                  <a:lnTo>
                    <a:pt x="1408396" y="1151818"/>
                  </a:lnTo>
                  <a:lnTo>
                    <a:pt x="1360869" y="1137633"/>
                  </a:lnTo>
                  <a:lnTo>
                    <a:pt x="1313327" y="1123187"/>
                  </a:lnTo>
                  <a:lnTo>
                    <a:pt x="1265769" y="1108478"/>
                  </a:lnTo>
                  <a:lnTo>
                    <a:pt x="1218195" y="1093506"/>
                  </a:lnTo>
                  <a:lnTo>
                    <a:pt x="1170607" y="1078273"/>
                  </a:lnTo>
                  <a:lnTo>
                    <a:pt x="1123003" y="1062777"/>
                  </a:lnTo>
                  <a:lnTo>
                    <a:pt x="1075383" y="1047018"/>
                  </a:lnTo>
                  <a:lnTo>
                    <a:pt x="1027748" y="1030997"/>
                  </a:lnTo>
                  <a:lnTo>
                    <a:pt x="980098" y="1014714"/>
                  </a:lnTo>
                  <a:lnTo>
                    <a:pt x="932432" y="998169"/>
                  </a:lnTo>
                  <a:lnTo>
                    <a:pt x="884751" y="981361"/>
                  </a:lnTo>
                  <a:lnTo>
                    <a:pt x="837054" y="964291"/>
                  </a:lnTo>
                  <a:lnTo>
                    <a:pt x="789342" y="946958"/>
                  </a:lnTo>
                  <a:lnTo>
                    <a:pt x="741614" y="929363"/>
                  </a:lnTo>
                  <a:lnTo>
                    <a:pt x="693871" y="911506"/>
                  </a:lnTo>
                  <a:lnTo>
                    <a:pt x="646113" y="893386"/>
                  </a:lnTo>
                  <a:lnTo>
                    <a:pt x="598339" y="875005"/>
                  </a:lnTo>
                  <a:lnTo>
                    <a:pt x="550550" y="856360"/>
                  </a:lnTo>
                  <a:lnTo>
                    <a:pt x="502745" y="837454"/>
                  </a:lnTo>
                  <a:lnTo>
                    <a:pt x="454925" y="818285"/>
                  </a:lnTo>
                  <a:lnTo>
                    <a:pt x="407089" y="798853"/>
                  </a:lnTo>
                  <a:lnTo>
                    <a:pt x="359238" y="779159"/>
                  </a:lnTo>
                  <a:lnTo>
                    <a:pt x="311372" y="759203"/>
                  </a:lnTo>
                  <a:lnTo>
                    <a:pt x="263490" y="738985"/>
                  </a:lnTo>
                  <a:lnTo>
                    <a:pt x="215593" y="718504"/>
                  </a:lnTo>
                  <a:lnTo>
                    <a:pt x="167680" y="697761"/>
                  </a:lnTo>
                  <a:lnTo>
                    <a:pt x="119752" y="676756"/>
                  </a:lnTo>
                  <a:lnTo>
                    <a:pt x="71808" y="655488"/>
                  </a:lnTo>
                  <a:lnTo>
                    <a:pt x="23849" y="633958"/>
                  </a:lnTo>
                  <a:lnTo>
                    <a:pt x="0" y="622931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464" name="Google Shape;6464;g27a17394344_1_6923"/>
            <p:cNvSpPr/>
            <p:nvPr/>
          </p:nvSpPr>
          <p:spPr>
            <a:xfrm>
              <a:off x="7660970" y="7395711"/>
              <a:ext cx="9209405" cy="831850"/>
            </a:xfrm>
            <a:custGeom>
              <a:rect b="b" l="l" r="r" t="t"/>
              <a:pathLst>
                <a:path extrusionOk="0" h="831850" w="9209405">
                  <a:moveTo>
                    <a:pt x="238709" y="637781"/>
                  </a:moveTo>
                  <a:lnTo>
                    <a:pt x="0" y="645083"/>
                  </a:lnTo>
                  <a:lnTo>
                    <a:pt x="149059" y="831672"/>
                  </a:lnTo>
                  <a:lnTo>
                    <a:pt x="238709" y="637781"/>
                  </a:lnTo>
                  <a:close/>
                </a:path>
                <a:path extrusionOk="0" h="831850" w="9209405">
                  <a:moveTo>
                    <a:pt x="9209316" y="0"/>
                  </a:moveTo>
                  <a:lnTo>
                    <a:pt x="8971801" y="24841"/>
                  </a:lnTo>
                  <a:lnTo>
                    <a:pt x="9086685" y="204927"/>
                  </a:lnTo>
                  <a:lnTo>
                    <a:pt x="920931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465" name="Google Shape;6465;g27a17394344_1_6923"/>
          <p:cNvSpPr txBox="1"/>
          <p:nvPr/>
        </p:nvSpPr>
        <p:spPr>
          <a:xfrm>
            <a:off x="6506896" y="5567142"/>
            <a:ext cx="13209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Keeping in sync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9" name="Shape 6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0" name="Google Shape;6470;g27a17394344_1_69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471" name="Google Shape;6471;g27a17394344_1_6967"/>
          <p:cNvSpPr txBox="1"/>
          <p:nvPr>
            <p:ph type="title"/>
          </p:nvPr>
        </p:nvSpPr>
        <p:spPr>
          <a:xfrm>
            <a:off x="365872" y="157387"/>
            <a:ext cx="11136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	MODEL-VIEW-CONTROLLER	(MVC)	ARCHITECTURE</a:t>
            </a:r>
            <a:endParaRPr/>
          </a:p>
        </p:txBody>
      </p:sp>
      <p:sp>
        <p:nvSpPr>
          <p:cNvPr id="6472" name="Google Shape;6472;g27a17394344_1_6967"/>
          <p:cNvSpPr/>
          <p:nvPr/>
        </p:nvSpPr>
        <p:spPr>
          <a:xfrm>
            <a:off x="2644685" y="1929648"/>
            <a:ext cx="1461268" cy="1461268"/>
          </a:xfrm>
          <a:custGeom>
            <a:rect b="b" l="l" r="r" t="t"/>
            <a:pathLst>
              <a:path extrusionOk="0" h="2405379" w="2405379">
                <a:moveTo>
                  <a:pt x="1225076" y="0"/>
                </a:moveTo>
                <a:lnTo>
                  <a:pt x="1180033" y="0"/>
                </a:lnTo>
                <a:lnTo>
                  <a:pt x="1135014" y="1676"/>
                </a:lnTo>
                <a:lnTo>
                  <a:pt x="1090072" y="5029"/>
                </a:lnTo>
                <a:lnTo>
                  <a:pt x="1045257" y="10059"/>
                </a:lnTo>
                <a:lnTo>
                  <a:pt x="1000619" y="16765"/>
                </a:lnTo>
                <a:lnTo>
                  <a:pt x="956211" y="25148"/>
                </a:lnTo>
                <a:lnTo>
                  <a:pt x="912081" y="35207"/>
                </a:lnTo>
                <a:lnTo>
                  <a:pt x="868282" y="46942"/>
                </a:lnTo>
                <a:lnTo>
                  <a:pt x="824864" y="60355"/>
                </a:lnTo>
                <a:lnTo>
                  <a:pt x="781879" y="75444"/>
                </a:lnTo>
                <a:lnTo>
                  <a:pt x="739375" y="92209"/>
                </a:lnTo>
                <a:lnTo>
                  <a:pt x="697406" y="110651"/>
                </a:lnTo>
                <a:lnTo>
                  <a:pt x="656020" y="130769"/>
                </a:lnTo>
                <a:lnTo>
                  <a:pt x="615270" y="152564"/>
                </a:lnTo>
                <a:lnTo>
                  <a:pt x="575206" y="176036"/>
                </a:lnTo>
                <a:lnTo>
                  <a:pt x="535879" y="201184"/>
                </a:lnTo>
                <a:lnTo>
                  <a:pt x="497339" y="228008"/>
                </a:lnTo>
                <a:lnTo>
                  <a:pt x="459637" y="256509"/>
                </a:lnTo>
                <a:lnTo>
                  <a:pt x="422825" y="286687"/>
                </a:lnTo>
                <a:lnTo>
                  <a:pt x="386953" y="318541"/>
                </a:lnTo>
                <a:lnTo>
                  <a:pt x="352072" y="352072"/>
                </a:lnTo>
                <a:lnTo>
                  <a:pt x="318541" y="386953"/>
                </a:lnTo>
                <a:lnTo>
                  <a:pt x="286687" y="422825"/>
                </a:lnTo>
                <a:lnTo>
                  <a:pt x="256509" y="459637"/>
                </a:lnTo>
                <a:lnTo>
                  <a:pt x="228008" y="497339"/>
                </a:lnTo>
                <a:lnTo>
                  <a:pt x="201184" y="535879"/>
                </a:lnTo>
                <a:lnTo>
                  <a:pt x="176036" y="575206"/>
                </a:lnTo>
                <a:lnTo>
                  <a:pt x="152564" y="615270"/>
                </a:lnTo>
                <a:lnTo>
                  <a:pt x="130769" y="656020"/>
                </a:lnTo>
                <a:lnTo>
                  <a:pt x="110651" y="697406"/>
                </a:lnTo>
                <a:lnTo>
                  <a:pt x="92209" y="739375"/>
                </a:lnTo>
                <a:lnTo>
                  <a:pt x="75444" y="781879"/>
                </a:lnTo>
                <a:lnTo>
                  <a:pt x="60355" y="824864"/>
                </a:lnTo>
                <a:lnTo>
                  <a:pt x="46942" y="868282"/>
                </a:lnTo>
                <a:lnTo>
                  <a:pt x="35207" y="912081"/>
                </a:lnTo>
                <a:lnTo>
                  <a:pt x="25148" y="956211"/>
                </a:lnTo>
                <a:lnTo>
                  <a:pt x="16765" y="1000619"/>
                </a:lnTo>
                <a:lnTo>
                  <a:pt x="10059" y="1045257"/>
                </a:lnTo>
                <a:lnTo>
                  <a:pt x="5029" y="1090072"/>
                </a:lnTo>
                <a:lnTo>
                  <a:pt x="1676" y="1135014"/>
                </a:lnTo>
                <a:lnTo>
                  <a:pt x="0" y="1180033"/>
                </a:lnTo>
                <a:lnTo>
                  <a:pt x="0" y="1225076"/>
                </a:lnTo>
                <a:lnTo>
                  <a:pt x="1676" y="1270095"/>
                </a:lnTo>
                <a:lnTo>
                  <a:pt x="5029" y="1315037"/>
                </a:lnTo>
                <a:lnTo>
                  <a:pt x="10059" y="1359852"/>
                </a:lnTo>
                <a:lnTo>
                  <a:pt x="16765" y="1404490"/>
                </a:lnTo>
                <a:lnTo>
                  <a:pt x="25148" y="1448899"/>
                </a:lnTo>
                <a:lnTo>
                  <a:pt x="35207" y="1493028"/>
                </a:lnTo>
                <a:lnTo>
                  <a:pt x="46942" y="1536827"/>
                </a:lnTo>
                <a:lnTo>
                  <a:pt x="60355" y="1580245"/>
                </a:lnTo>
                <a:lnTo>
                  <a:pt x="75444" y="1623231"/>
                </a:lnTo>
                <a:lnTo>
                  <a:pt x="92209" y="1665734"/>
                </a:lnTo>
                <a:lnTo>
                  <a:pt x="110651" y="1707704"/>
                </a:lnTo>
                <a:lnTo>
                  <a:pt x="130769" y="1749089"/>
                </a:lnTo>
                <a:lnTo>
                  <a:pt x="152564" y="1789839"/>
                </a:lnTo>
                <a:lnTo>
                  <a:pt x="176036" y="1829903"/>
                </a:lnTo>
                <a:lnTo>
                  <a:pt x="201184" y="1869231"/>
                </a:lnTo>
                <a:lnTo>
                  <a:pt x="228008" y="1907771"/>
                </a:lnTo>
                <a:lnTo>
                  <a:pt x="256509" y="1945472"/>
                </a:lnTo>
                <a:lnTo>
                  <a:pt x="286687" y="1982284"/>
                </a:lnTo>
                <a:lnTo>
                  <a:pt x="318541" y="2018157"/>
                </a:lnTo>
                <a:lnTo>
                  <a:pt x="352072" y="2053038"/>
                </a:lnTo>
                <a:lnTo>
                  <a:pt x="386953" y="2086569"/>
                </a:lnTo>
                <a:lnTo>
                  <a:pt x="422825" y="2118423"/>
                </a:lnTo>
                <a:lnTo>
                  <a:pt x="459637" y="2148600"/>
                </a:lnTo>
                <a:lnTo>
                  <a:pt x="497339" y="2177101"/>
                </a:lnTo>
                <a:lnTo>
                  <a:pt x="535879" y="2203926"/>
                </a:lnTo>
                <a:lnTo>
                  <a:pt x="575206" y="2229074"/>
                </a:lnTo>
                <a:lnTo>
                  <a:pt x="615270" y="2252546"/>
                </a:lnTo>
                <a:lnTo>
                  <a:pt x="656020" y="2274341"/>
                </a:lnTo>
                <a:lnTo>
                  <a:pt x="697406" y="2294459"/>
                </a:lnTo>
                <a:lnTo>
                  <a:pt x="739375" y="2312901"/>
                </a:lnTo>
                <a:lnTo>
                  <a:pt x="781879" y="2329666"/>
                </a:lnTo>
                <a:lnTo>
                  <a:pt x="824864" y="2344755"/>
                </a:lnTo>
                <a:lnTo>
                  <a:pt x="868282" y="2358167"/>
                </a:lnTo>
                <a:lnTo>
                  <a:pt x="912081" y="2369903"/>
                </a:lnTo>
                <a:lnTo>
                  <a:pt x="956211" y="2379962"/>
                </a:lnTo>
                <a:lnTo>
                  <a:pt x="1000619" y="2388345"/>
                </a:lnTo>
                <a:lnTo>
                  <a:pt x="1045257" y="2395051"/>
                </a:lnTo>
                <a:lnTo>
                  <a:pt x="1090072" y="2400081"/>
                </a:lnTo>
                <a:lnTo>
                  <a:pt x="1135014" y="2403434"/>
                </a:lnTo>
                <a:lnTo>
                  <a:pt x="1180033" y="2405110"/>
                </a:lnTo>
                <a:lnTo>
                  <a:pt x="1225076" y="2405110"/>
                </a:lnTo>
                <a:lnTo>
                  <a:pt x="1270095" y="2403434"/>
                </a:lnTo>
                <a:lnTo>
                  <a:pt x="1315037" y="2400081"/>
                </a:lnTo>
                <a:lnTo>
                  <a:pt x="1359852" y="2395051"/>
                </a:lnTo>
                <a:lnTo>
                  <a:pt x="1404490" y="2388345"/>
                </a:lnTo>
                <a:lnTo>
                  <a:pt x="1448899" y="2379962"/>
                </a:lnTo>
                <a:lnTo>
                  <a:pt x="1493028" y="2369903"/>
                </a:lnTo>
                <a:lnTo>
                  <a:pt x="1536827" y="2358167"/>
                </a:lnTo>
                <a:lnTo>
                  <a:pt x="1580245" y="2344755"/>
                </a:lnTo>
                <a:lnTo>
                  <a:pt x="1623231" y="2329666"/>
                </a:lnTo>
                <a:lnTo>
                  <a:pt x="1665734" y="2312901"/>
                </a:lnTo>
                <a:lnTo>
                  <a:pt x="1707704" y="2294459"/>
                </a:lnTo>
                <a:lnTo>
                  <a:pt x="1749089" y="2274341"/>
                </a:lnTo>
                <a:lnTo>
                  <a:pt x="1789839" y="2252546"/>
                </a:lnTo>
                <a:lnTo>
                  <a:pt x="1829903" y="2229074"/>
                </a:lnTo>
                <a:lnTo>
                  <a:pt x="1869231" y="2203926"/>
                </a:lnTo>
                <a:lnTo>
                  <a:pt x="1907771" y="2177101"/>
                </a:lnTo>
                <a:lnTo>
                  <a:pt x="1945472" y="2148600"/>
                </a:lnTo>
                <a:lnTo>
                  <a:pt x="1982284" y="2118423"/>
                </a:lnTo>
                <a:lnTo>
                  <a:pt x="2018157" y="2086569"/>
                </a:lnTo>
                <a:lnTo>
                  <a:pt x="2053038" y="2053038"/>
                </a:lnTo>
                <a:lnTo>
                  <a:pt x="2086569" y="2018157"/>
                </a:lnTo>
                <a:lnTo>
                  <a:pt x="2118423" y="1982284"/>
                </a:lnTo>
                <a:lnTo>
                  <a:pt x="2148600" y="1945472"/>
                </a:lnTo>
                <a:lnTo>
                  <a:pt x="2177101" y="1907771"/>
                </a:lnTo>
                <a:lnTo>
                  <a:pt x="2203926" y="1869231"/>
                </a:lnTo>
                <a:lnTo>
                  <a:pt x="2229074" y="1829903"/>
                </a:lnTo>
                <a:lnTo>
                  <a:pt x="2252546" y="1789839"/>
                </a:lnTo>
                <a:lnTo>
                  <a:pt x="2274341" y="1749089"/>
                </a:lnTo>
                <a:lnTo>
                  <a:pt x="2294459" y="1707704"/>
                </a:lnTo>
                <a:lnTo>
                  <a:pt x="2312901" y="1665734"/>
                </a:lnTo>
                <a:lnTo>
                  <a:pt x="2329666" y="1623231"/>
                </a:lnTo>
                <a:lnTo>
                  <a:pt x="2344755" y="1580245"/>
                </a:lnTo>
                <a:lnTo>
                  <a:pt x="2358167" y="1536827"/>
                </a:lnTo>
                <a:lnTo>
                  <a:pt x="2369903" y="1493028"/>
                </a:lnTo>
                <a:lnTo>
                  <a:pt x="2379962" y="1448899"/>
                </a:lnTo>
                <a:lnTo>
                  <a:pt x="2388345" y="1404490"/>
                </a:lnTo>
                <a:lnTo>
                  <a:pt x="2395051" y="1359852"/>
                </a:lnTo>
                <a:lnTo>
                  <a:pt x="2400081" y="1315037"/>
                </a:lnTo>
                <a:lnTo>
                  <a:pt x="2403434" y="1270095"/>
                </a:lnTo>
                <a:lnTo>
                  <a:pt x="2405110" y="1225076"/>
                </a:lnTo>
                <a:lnTo>
                  <a:pt x="2405110" y="1180033"/>
                </a:lnTo>
                <a:lnTo>
                  <a:pt x="2403434" y="1135014"/>
                </a:lnTo>
                <a:lnTo>
                  <a:pt x="2400081" y="1090072"/>
                </a:lnTo>
                <a:lnTo>
                  <a:pt x="2395051" y="1045257"/>
                </a:lnTo>
                <a:lnTo>
                  <a:pt x="2388345" y="1000619"/>
                </a:lnTo>
                <a:lnTo>
                  <a:pt x="2379962" y="956211"/>
                </a:lnTo>
                <a:lnTo>
                  <a:pt x="2369903" y="912081"/>
                </a:lnTo>
                <a:lnTo>
                  <a:pt x="2358167" y="868282"/>
                </a:lnTo>
                <a:lnTo>
                  <a:pt x="2344755" y="824864"/>
                </a:lnTo>
                <a:lnTo>
                  <a:pt x="2329666" y="781879"/>
                </a:lnTo>
                <a:lnTo>
                  <a:pt x="2312901" y="739375"/>
                </a:lnTo>
                <a:lnTo>
                  <a:pt x="2294459" y="697406"/>
                </a:lnTo>
                <a:lnTo>
                  <a:pt x="2274341" y="656020"/>
                </a:lnTo>
                <a:lnTo>
                  <a:pt x="2252546" y="615270"/>
                </a:lnTo>
                <a:lnTo>
                  <a:pt x="2229074" y="575206"/>
                </a:lnTo>
                <a:lnTo>
                  <a:pt x="2203926" y="535879"/>
                </a:lnTo>
                <a:lnTo>
                  <a:pt x="2177101" y="497339"/>
                </a:lnTo>
                <a:lnTo>
                  <a:pt x="2148600" y="459637"/>
                </a:lnTo>
                <a:lnTo>
                  <a:pt x="2118423" y="422825"/>
                </a:lnTo>
                <a:lnTo>
                  <a:pt x="2086569" y="386953"/>
                </a:lnTo>
                <a:lnTo>
                  <a:pt x="2053038" y="352072"/>
                </a:lnTo>
                <a:lnTo>
                  <a:pt x="2018157" y="318541"/>
                </a:lnTo>
                <a:lnTo>
                  <a:pt x="1982284" y="286687"/>
                </a:lnTo>
                <a:lnTo>
                  <a:pt x="1945472" y="256509"/>
                </a:lnTo>
                <a:lnTo>
                  <a:pt x="1907771" y="228008"/>
                </a:lnTo>
                <a:lnTo>
                  <a:pt x="1869231" y="201184"/>
                </a:lnTo>
                <a:lnTo>
                  <a:pt x="1829903" y="176036"/>
                </a:lnTo>
                <a:lnTo>
                  <a:pt x="1789839" y="152564"/>
                </a:lnTo>
                <a:lnTo>
                  <a:pt x="1749089" y="130769"/>
                </a:lnTo>
                <a:lnTo>
                  <a:pt x="1707704" y="110651"/>
                </a:lnTo>
                <a:lnTo>
                  <a:pt x="1665734" y="92209"/>
                </a:lnTo>
                <a:lnTo>
                  <a:pt x="1623231" y="75444"/>
                </a:lnTo>
                <a:lnTo>
                  <a:pt x="1580245" y="60355"/>
                </a:lnTo>
                <a:lnTo>
                  <a:pt x="1536827" y="46942"/>
                </a:lnTo>
                <a:lnTo>
                  <a:pt x="1493028" y="35207"/>
                </a:lnTo>
                <a:lnTo>
                  <a:pt x="1448899" y="25148"/>
                </a:lnTo>
                <a:lnTo>
                  <a:pt x="1404490" y="16765"/>
                </a:lnTo>
                <a:lnTo>
                  <a:pt x="1359852" y="10059"/>
                </a:lnTo>
                <a:lnTo>
                  <a:pt x="1315037" y="5029"/>
                </a:lnTo>
                <a:lnTo>
                  <a:pt x="1270095" y="1676"/>
                </a:lnTo>
                <a:lnTo>
                  <a:pt x="1225076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473" name="Google Shape;6473;g27a17394344_1_6967"/>
          <p:cNvSpPr txBox="1"/>
          <p:nvPr/>
        </p:nvSpPr>
        <p:spPr>
          <a:xfrm>
            <a:off x="3049494" y="2531907"/>
            <a:ext cx="649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4" name="Google Shape;6474;g27a17394344_1_6967"/>
          <p:cNvSpPr/>
          <p:nvPr/>
        </p:nvSpPr>
        <p:spPr>
          <a:xfrm>
            <a:off x="5366718" y="1929648"/>
            <a:ext cx="1461268" cy="1461268"/>
          </a:xfrm>
          <a:custGeom>
            <a:rect b="b" l="l" r="r" t="t"/>
            <a:pathLst>
              <a:path extrusionOk="0" h="2405379" w="2405379">
                <a:moveTo>
                  <a:pt x="1225077" y="0"/>
                </a:moveTo>
                <a:lnTo>
                  <a:pt x="1180033" y="0"/>
                </a:lnTo>
                <a:lnTo>
                  <a:pt x="1135014" y="1676"/>
                </a:lnTo>
                <a:lnTo>
                  <a:pt x="1090072" y="5029"/>
                </a:lnTo>
                <a:lnTo>
                  <a:pt x="1045257" y="10059"/>
                </a:lnTo>
                <a:lnTo>
                  <a:pt x="1000619" y="16765"/>
                </a:lnTo>
                <a:lnTo>
                  <a:pt x="956211" y="25148"/>
                </a:lnTo>
                <a:lnTo>
                  <a:pt x="912081" y="35207"/>
                </a:lnTo>
                <a:lnTo>
                  <a:pt x="868282" y="46942"/>
                </a:lnTo>
                <a:lnTo>
                  <a:pt x="824865" y="60355"/>
                </a:lnTo>
                <a:lnTo>
                  <a:pt x="781879" y="75444"/>
                </a:lnTo>
                <a:lnTo>
                  <a:pt x="739375" y="92209"/>
                </a:lnTo>
                <a:lnTo>
                  <a:pt x="697406" y="110651"/>
                </a:lnTo>
                <a:lnTo>
                  <a:pt x="656020" y="130769"/>
                </a:lnTo>
                <a:lnTo>
                  <a:pt x="615270" y="152564"/>
                </a:lnTo>
                <a:lnTo>
                  <a:pt x="575206" y="176036"/>
                </a:lnTo>
                <a:lnTo>
                  <a:pt x="535879" y="201184"/>
                </a:lnTo>
                <a:lnTo>
                  <a:pt x="497339" y="228008"/>
                </a:lnTo>
                <a:lnTo>
                  <a:pt x="459637" y="256509"/>
                </a:lnTo>
                <a:lnTo>
                  <a:pt x="422825" y="286687"/>
                </a:lnTo>
                <a:lnTo>
                  <a:pt x="386953" y="318541"/>
                </a:lnTo>
                <a:lnTo>
                  <a:pt x="352072" y="352072"/>
                </a:lnTo>
                <a:lnTo>
                  <a:pt x="318541" y="386953"/>
                </a:lnTo>
                <a:lnTo>
                  <a:pt x="286687" y="422825"/>
                </a:lnTo>
                <a:lnTo>
                  <a:pt x="256509" y="459637"/>
                </a:lnTo>
                <a:lnTo>
                  <a:pt x="228008" y="497339"/>
                </a:lnTo>
                <a:lnTo>
                  <a:pt x="201184" y="535879"/>
                </a:lnTo>
                <a:lnTo>
                  <a:pt x="176036" y="575206"/>
                </a:lnTo>
                <a:lnTo>
                  <a:pt x="152564" y="615270"/>
                </a:lnTo>
                <a:lnTo>
                  <a:pt x="130769" y="656020"/>
                </a:lnTo>
                <a:lnTo>
                  <a:pt x="110651" y="697406"/>
                </a:lnTo>
                <a:lnTo>
                  <a:pt x="92209" y="739375"/>
                </a:lnTo>
                <a:lnTo>
                  <a:pt x="75444" y="781879"/>
                </a:lnTo>
                <a:lnTo>
                  <a:pt x="60355" y="824864"/>
                </a:lnTo>
                <a:lnTo>
                  <a:pt x="46942" y="868282"/>
                </a:lnTo>
                <a:lnTo>
                  <a:pt x="35207" y="912081"/>
                </a:lnTo>
                <a:lnTo>
                  <a:pt x="25148" y="956211"/>
                </a:lnTo>
                <a:lnTo>
                  <a:pt x="16765" y="1000619"/>
                </a:lnTo>
                <a:lnTo>
                  <a:pt x="10059" y="1045257"/>
                </a:lnTo>
                <a:lnTo>
                  <a:pt x="5029" y="1090072"/>
                </a:lnTo>
                <a:lnTo>
                  <a:pt x="1676" y="1135014"/>
                </a:lnTo>
                <a:lnTo>
                  <a:pt x="0" y="1180033"/>
                </a:lnTo>
                <a:lnTo>
                  <a:pt x="0" y="1225076"/>
                </a:lnTo>
                <a:lnTo>
                  <a:pt x="1676" y="1270095"/>
                </a:lnTo>
                <a:lnTo>
                  <a:pt x="5029" y="1315037"/>
                </a:lnTo>
                <a:lnTo>
                  <a:pt x="10059" y="1359852"/>
                </a:lnTo>
                <a:lnTo>
                  <a:pt x="16765" y="1404490"/>
                </a:lnTo>
                <a:lnTo>
                  <a:pt x="25148" y="1448899"/>
                </a:lnTo>
                <a:lnTo>
                  <a:pt x="35207" y="1493028"/>
                </a:lnTo>
                <a:lnTo>
                  <a:pt x="46942" y="1536827"/>
                </a:lnTo>
                <a:lnTo>
                  <a:pt x="60355" y="1580245"/>
                </a:lnTo>
                <a:lnTo>
                  <a:pt x="75444" y="1623231"/>
                </a:lnTo>
                <a:lnTo>
                  <a:pt x="92209" y="1665734"/>
                </a:lnTo>
                <a:lnTo>
                  <a:pt x="110651" y="1707704"/>
                </a:lnTo>
                <a:lnTo>
                  <a:pt x="130769" y="1749089"/>
                </a:lnTo>
                <a:lnTo>
                  <a:pt x="152564" y="1789839"/>
                </a:lnTo>
                <a:lnTo>
                  <a:pt x="176036" y="1829903"/>
                </a:lnTo>
                <a:lnTo>
                  <a:pt x="201184" y="1869231"/>
                </a:lnTo>
                <a:lnTo>
                  <a:pt x="228008" y="1907771"/>
                </a:lnTo>
                <a:lnTo>
                  <a:pt x="256509" y="1945472"/>
                </a:lnTo>
                <a:lnTo>
                  <a:pt x="286687" y="1982284"/>
                </a:lnTo>
                <a:lnTo>
                  <a:pt x="318541" y="2018157"/>
                </a:lnTo>
                <a:lnTo>
                  <a:pt x="352072" y="2053038"/>
                </a:lnTo>
                <a:lnTo>
                  <a:pt x="386953" y="2086569"/>
                </a:lnTo>
                <a:lnTo>
                  <a:pt x="422825" y="2118423"/>
                </a:lnTo>
                <a:lnTo>
                  <a:pt x="459637" y="2148600"/>
                </a:lnTo>
                <a:lnTo>
                  <a:pt x="497339" y="2177101"/>
                </a:lnTo>
                <a:lnTo>
                  <a:pt x="535879" y="2203926"/>
                </a:lnTo>
                <a:lnTo>
                  <a:pt x="575206" y="2229074"/>
                </a:lnTo>
                <a:lnTo>
                  <a:pt x="615270" y="2252546"/>
                </a:lnTo>
                <a:lnTo>
                  <a:pt x="656020" y="2274341"/>
                </a:lnTo>
                <a:lnTo>
                  <a:pt x="697406" y="2294459"/>
                </a:lnTo>
                <a:lnTo>
                  <a:pt x="739375" y="2312901"/>
                </a:lnTo>
                <a:lnTo>
                  <a:pt x="781879" y="2329666"/>
                </a:lnTo>
                <a:lnTo>
                  <a:pt x="824865" y="2344755"/>
                </a:lnTo>
                <a:lnTo>
                  <a:pt x="868282" y="2358167"/>
                </a:lnTo>
                <a:lnTo>
                  <a:pt x="912081" y="2369903"/>
                </a:lnTo>
                <a:lnTo>
                  <a:pt x="956211" y="2379962"/>
                </a:lnTo>
                <a:lnTo>
                  <a:pt x="1000619" y="2388345"/>
                </a:lnTo>
                <a:lnTo>
                  <a:pt x="1045257" y="2395051"/>
                </a:lnTo>
                <a:lnTo>
                  <a:pt x="1090072" y="2400081"/>
                </a:lnTo>
                <a:lnTo>
                  <a:pt x="1135014" y="2403434"/>
                </a:lnTo>
                <a:lnTo>
                  <a:pt x="1180033" y="2405110"/>
                </a:lnTo>
                <a:lnTo>
                  <a:pt x="1225077" y="2405110"/>
                </a:lnTo>
                <a:lnTo>
                  <a:pt x="1270096" y="2403434"/>
                </a:lnTo>
                <a:lnTo>
                  <a:pt x="1315038" y="2400081"/>
                </a:lnTo>
                <a:lnTo>
                  <a:pt x="1359853" y="2395051"/>
                </a:lnTo>
                <a:lnTo>
                  <a:pt x="1404491" y="2388345"/>
                </a:lnTo>
                <a:lnTo>
                  <a:pt x="1448900" y="2379962"/>
                </a:lnTo>
                <a:lnTo>
                  <a:pt x="1493029" y="2369903"/>
                </a:lnTo>
                <a:lnTo>
                  <a:pt x="1536828" y="2358167"/>
                </a:lnTo>
                <a:lnTo>
                  <a:pt x="1580246" y="2344755"/>
                </a:lnTo>
                <a:lnTo>
                  <a:pt x="1623232" y="2329666"/>
                </a:lnTo>
                <a:lnTo>
                  <a:pt x="1665736" y="2312901"/>
                </a:lnTo>
                <a:lnTo>
                  <a:pt x="1707706" y="2294459"/>
                </a:lnTo>
                <a:lnTo>
                  <a:pt x="1749091" y="2274341"/>
                </a:lnTo>
                <a:lnTo>
                  <a:pt x="1789842" y="2252546"/>
                </a:lnTo>
                <a:lnTo>
                  <a:pt x="1829906" y="2229074"/>
                </a:lnTo>
                <a:lnTo>
                  <a:pt x="1869234" y="2203926"/>
                </a:lnTo>
                <a:lnTo>
                  <a:pt x="1907774" y="2177101"/>
                </a:lnTo>
                <a:lnTo>
                  <a:pt x="1945475" y="2148600"/>
                </a:lnTo>
                <a:lnTo>
                  <a:pt x="1982288" y="2118423"/>
                </a:lnTo>
                <a:lnTo>
                  <a:pt x="2018160" y="2086569"/>
                </a:lnTo>
                <a:lnTo>
                  <a:pt x="2053042" y="2053038"/>
                </a:lnTo>
                <a:lnTo>
                  <a:pt x="2086572" y="2018157"/>
                </a:lnTo>
                <a:lnTo>
                  <a:pt x="2118426" y="1982284"/>
                </a:lnTo>
                <a:lnTo>
                  <a:pt x="2148603" y="1945472"/>
                </a:lnTo>
                <a:lnTo>
                  <a:pt x="2177104" y="1907771"/>
                </a:lnTo>
                <a:lnTo>
                  <a:pt x="2203928" y="1869231"/>
                </a:lnTo>
                <a:lnTo>
                  <a:pt x="2229076" y="1829903"/>
                </a:lnTo>
                <a:lnTo>
                  <a:pt x="2252547" y="1789839"/>
                </a:lnTo>
                <a:lnTo>
                  <a:pt x="2274342" y="1749089"/>
                </a:lnTo>
                <a:lnTo>
                  <a:pt x="2294460" y="1707704"/>
                </a:lnTo>
                <a:lnTo>
                  <a:pt x="2312902" y="1665734"/>
                </a:lnTo>
                <a:lnTo>
                  <a:pt x="2329667" y="1623231"/>
                </a:lnTo>
                <a:lnTo>
                  <a:pt x="2344755" y="1580245"/>
                </a:lnTo>
                <a:lnTo>
                  <a:pt x="2358167" y="1536827"/>
                </a:lnTo>
                <a:lnTo>
                  <a:pt x="2369903" y="1493028"/>
                </a:lnTo>
                <a:lnTo>
                  <a:pt x="2379962" y="1448899"/>
                </a:lnTo>
                <a:lnTo>
                  <a:pt x="2388345" y="1404490"/>
                </a:lnTo>
                <a:lnTo>
                  <a:pt x="2395051" y="1359852"/>
                </a:lnTo>
                <a:lnTo>
                  <a:pt x="2400080" y="1315037"/>
                </a:lnTo>
                <a:lnTo>
                  <a:pt x="2403433" y="1270095"/>
                </a:lnTo>
                <a:lnTo>
                  <a:pt x="2405110" y="1225076"/>
                </a:lnTo>
                <a:lnTo>
                  <a:pt x="2405110" y="1180033"/>
                </a:lnTo>
                <a:lnTo>
                  <a:pt x="2403433" y="1135014"/>
                </a:lnTo>
                <a:lnTo>
                  <a:pt x="2400080" y="1090072"/>
                </a:lnTo>
                <a:lnTo>
                  <a:pt x="2395051" y="1045257"/>
                </a:lnTo>
                <a:lnTo>
                  <a:pt x="2388345" y="1000619"/>
                </a:lnTo>
                <a:lnTo>
                  <a:pt x="2379962" y="956211"/>
                </a:lnTo>
                <a:lnTo>
                  <a:pt x="2369903" y="912081"/>
                </a:lnTo>
                <a:lnTo>
                  <a:pt x="2358167" y="868282"/>
                </a:lnTo>
                <a:lnTo>
                  <a:pt x="2344755" y="824864"/>
                </a:lnTo>
                <a:lnTo>
                  <a:pt x="2329667" y="781879"/>
                </a:lnTo>
                <a:lnTo>
                  <a:pt x="2312902" y="739375"/>
                </a:lnTo>
                <a:lnTo>
                  <a:pt x="2294460" y="697406"/>
                </a:lnTo>
                <a:lnTo>
                  <a:pt x="2274342" y="656020"/>
                </a:lnTo>
                <a:lnTo>
                  <a:pt x="2252547" y="615270"/>
                </a:lnTo>
                <a:lnTo>
                  <a:pt x="2229076" y="575206"/>
                </a:lnTo>
                <a:lnTo>
                  <a:pt x="2203928" y="535879"/>
                </a:lnTo>
                <a:lnTo>
                  <a:pt x="2177104" y="497339"/>
                </a:lnTo>
                <a:lnTo>
                  <a:pt x="2148603" y="459637"/>
                </a:lnTo>
                <a:lnTo>
                  <a:pt x="2118426" y="422825"/>
                </a:lnTo>
                <a:lnTo>
                  <a:pt x="2086572" y="386953"/>
                </a:lnTo>
                <a:lnTo>
                  <a:pt x="2053042" y="352072"/>
                </a:lnTo>
                <a:lnTo>
                  <a:pt x="2018160" y="318541"/>
                </a:lnTo>
                <a:lnTo>
                  <a:pt x="1982288" y="286687"/>
                </a:lnTo>
                <a:lnTo>
                  <a:pt x="1945475" y="256509"/>
                </a:lnTo>
                <a:lnTo>
                  <a:pt x="1907774" y="228008"/>
                </a:lnTo>
                <a:lnTo>
                  <a:pt x="1869234" y="201184"/>
                </a:lnTo>
                <a:lnTo>
                  <a:pt x="1829906" y="176036"/>
                </a:lnTo>
                <a:lnTo>
                  <a:pt x="1789842" y="152564"/>
                </a:lnTo>
                <a:lnTo>
                  <a:pt x="1749091" y="130769"/>
                </a:lnTo>
                <a:lnTo>
                  <a:pt x="1707706" y="110651"/>
                </a:lnTo>
                <a:lnTo>
                  <a:pt x="1665736" y="92209"/>
                </a:lnTo>
                <a:lnTo>
                  <a:pt x="1623232" y="75444"/>
                </a:lnTo>
                <a:lnTo>
                  <a:pt x="1580246" y="60355"/>
                </a:lnTo>
                <a:lnTo>
                  <a:pt x="1536828" y="46942"/>
                </a:lnTo>
                <a:lnTo>
                  <a:pt x="1493029" y="35207"/>
                </a:lnTo>
                <a:lnTo>
                  <a:pt x="1448900" y="25148"/>
                </a:lnTo>
                <a:lnTo>
                  <a:pt x="1404491" y="16765"/>
                </a:lnTo>
                <a:lnTo>
                  <a:pt x="1359853" y="10059"/>
                </a:lnTo>
                <a:lnTo>
                  <a:pt x="1315038" y="5029"/>
                </a:lnTo>
                <a:lnTo>
                  <a:pt x="1270096" y="1676"/>
                </a:lnTo>
                <a:lnTo>
                  <a:pt x="1225077" y="0"/>
                </a:lnTo>
                <a:close/>
              </a:path>
            </a:pathLst>
          </a:cu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475" name="Google Shape;6475;g27a17394344_1_6967"/>
          <p:cNvSpPr txBox="1"/>
          <p:nvPr/>
        </p:nvSpPr>
        <p:spPr>
          <a:xfrm>
            <a:off x="5491823" y="2534986"/>
            <a:ext cx="1208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6" name="Google Shape;6476;g27a17394344_1_6967"/>
          <p:cNvSpPr/>
          <p:nvPr/>
        </p:nvSpPr>
        <p:spPr>
          <a:xfrm>
            <a:off x="8088749" y="1929648"/>
            <a:ext cx="1461268" cy="1461268"/>
          </a:xfrm>
          <a:custGeom>
            <a:rect b="b" l="l" r="r" t="t"/>
            <a:pathLst>
              <a:path extrusionOk="0" h="2405379" w="2405380">
                <a:moveTo>
                  <a:pt x="1225083" y="0"/>
                </a:moveTo>
                <a:lnTo>
                  <a:pt x="1180039" y="0"/>
                </a:lnTo>
                <a:lnTo>
                  <a:pt x="1135021" y="1676"/>
                </a:lnTo>
                <a:lnTo>
                  <a:pt x="1090078" y="5029"/>
                </a:lnTo>
                <a:lnTo>
                  <a:pt x="1045263" y="10059"/>
                </a:lnTo>
                <a:lnTo>
                  <a:pt x="1000626" y="16765"/>
                </a:lnTo>
                <a:lnTo>
                  <a:pt x="956217" y="25148"/>
                </a:lnTo>
                <a:lnTo>
                  <a:pt x="912088" y="35207"/>
                </a:lnTo>
                <a:lnTo>
                  <a:pt x="868289" y="46942"/>
                </a:lnTo>
                <a:lnTo>
                  <a:pt x="824871" y="60355"/>
                </a:lnTo>
                <a:lnTo>
                  <a:pt x="781885" y="75444"/>
                </a:lnTo>
                <a:lnTo>
                  <a:pt x="739381" y="92209"/>
                </a:lnTo>
                <a:lnTo>
                  <a:pt x="697411" y="110651"/>
                </a:lnTo>
                <a:lnTo>
                  <a:pt x="656026" y="130769"/>
                </a:lnTo>
                <a:lnTo>
                  <a:pt x="615275" y="152564"/>
                </a:lnTo>
                <a:lnTo>
                  <a:pt x="575211" y="176036"/>
                </a:lnTo>
                <a:lnTo>
                  <a:pt x="535883" y="201184"/>
                </a:lnTo>
                <a:lnTo>
                  <a:pt x="497343" y="228008"/>
                </a:lnTo>
                <a:lnTo>
                  <a:pt x="459642" y="256509"/>
                </a:lnTo>
                <a:lnTo>
                  <a:pt x="422829" y="286687"/>
                </a:lnTo>
                <a:lnTo>
                  <a:pt x="386957" y="318541"/>
                </a:lnTo>
                <a:lnTo>
                  <a:pt x="352075" y="352072"/>
                </a:lnTo>
                <a:lnTo>
                  <a:pt x="318544" y="386953"/>
                </a:lnTo>
                <a:lnTo>
                  <a:pt x="286690" y="422825"/>
                </a:lnTo>
                <a:lnTo>
                  <a:pt x="256512" y="459637"/>
                </a:lnTo>
                <a:lnTo>
                  <a:pt x="228010" y="497339"/>
                </a:lnTo>
                <a:lnTo>
                  <a:pt x="201186" y="535879"/>
                </a:lnTo>
                <a:lnTo>
                  <a:pt x="176037" y="575206"/>
                </a:lnTo>
                <a:lnTo>
                  <a:pt x="152566" y="615270"/>
                </a:lnTo>
                <a:lnTo>
                  <a:pt x="130770" y="656020"/>
                </a:lnTo>
                <a:lnTo>
                  <a:pt x="110652" y="697406"/>
                </a:lnTo>
                <a:lnTo>
                  <a:pt x="92210" y="739375"/>
                </a:lnTo>
                <a:lnTo>
                  <a:pt x="75444" y="781879"/>
                </a:lnTo>
                <a:lnTo>
                  <a:pt x="60355" y="824864"/>
                </a:lnTo>
                <a:lnTo>
                  <a:pt x="46943" y="868282"/>
                </a:lnTo>
                <a:lnTo>
                  <a:pt x="35207" y="912081"/>
                </a:lnTo>
                <a:lnTo>
                  <a:pt x="25148" y="956211"/>
                </a:lnTo>
                <a:lnTo>
                  <a:pt x="16765" y="1000619"/>
                </a:lnTo>
                <a:lnTo>
                  <a:pt x="10059" y="1045257"/>
                </a:lnTo>
                <a:lnTo>
                  <a:pt x="5029" y="1090072"/>
                </a:lnTo>
                <a:lnTo>
                  <a:pt x="1676" y="1135014"/>
                </a:lnTo>
                <a:lnTo>
                  <a:pt x="0" y="1180033"/>
                </a:lnTo>
                <a:lnTo>
                  <a:pt x="0" y="1225076"/>
                </a:lnTo>
                <a:lnTo>
                  <a:pt x="1676" y="1270095"/>
                </a:lnTo>
                <a:lnTo>
                  <a:pt x="5029" y="1315037"/>
                </a:lnTo>
                <a:lnTo>
                  <a:pt x="10059" y="1359852"/>
                </a:lnTo>
                <a:lnTo>
                  <a:pt x="16765" y="1404490"/>
                </a:lnTo>
                <a:lnTo>
                  <a:pt x="25148" y="1448899"/>
                </a:lnTo>
                <a:lnTo>
                  <a:pt x="35207" y="1493028"/>
                </a:lnTo>
                <a:lnTo>
                  <a:pt x="46943" y="1536827"/>
                </a:lnTo>
                <a:lnTo>
                  <a:pt x="60355" y="1580245"/>
                </a:lnTo>
                <a:lnTo>
                  <a:pt x="75444" y="1623231"/>
                </a:lnTo>
                <a:lnTo>
                  <a:pt x="92210" y="1665734"/>
                </a:lnTo>
                <a:lnTo>
                  <a:pt x="110652" y="1707704"/>
                </a:lnTo>
                <a:lnTo>
                  <a:pt x="130770" y="1749089"/>
                </a:lnTo>
                <a:lnTo>
                  <a:pt x="152566" y="1789839"/>
                </a:lnTo>
                <a:lnTo>
                  <a:pt x="176037" y="1829903"/>
                </a:lnTo>
                <a:lnTo>
                  <a:pt x="201186" y="1869231"/>
                </a:lnTo>
                <a:lnTo>
                  <a:pt x="228010" y="1907771"/>
                </a:lnTo>
                <a:lnTo>
                  <a:pt x="256512" y="1945472"/>
                </a:lnTo>
                <a:lnTo>
                  <a:pt x="286690" y="1982284"/>
                </a:lnTo>
                <a:lnTo>
                  <a:pt x="318544" y="2018157"/>
                </a:lnTo>
                <a:lnTo>
                  <a:pt x="352075" y="2053038"/>
                </a:lnTo>
                <a:lnTo>
                  <a:pt x="386957" y="2086569"/>
                </a:lnTo>
                <a:lnTo>
                  <a:pt x="422829" y="2118423"/>
                </a:lnTo>
                <a:lnTo>
                  <a:pt x="459642" y="2148600"/>
                </a:lnTo>
                <a:lnTo>
                  <a:pt x="497343" y="2177101"/>
                </a:lnTo>
                <a:lnTo>
                  <a:pt x="535883" y="2203926"/>
                </a:lnTo>
                <a:lnTo>
                  <a:pt x="575211" y="2229074"/>
                </a:lnTo>
                <a:lnTo>
                  <a:pt x="615275" y="2252546"/>
                </a:lnTo>
                <a:lnTo>
                  <a:pt x="656026" y="2274341"/>
                </a:lnTo>
                <a:lnTo>
                  <a:pt x="697411" y="2294459"/>
                </a:lnTo>
                <a:lnTo>
                  <a:pt x="739381" y="2312901"/>
                </a:lnTo>
                <a:lnTo>
                  <a:pt x="781885" y="2329666"/>
                </a:lnTo>
                <a:lnTo>
                  <a:pt x="824871" y="2344755"/>
                </a:lnTo>
                <a:lnTo>
                  <a:pt x="868289" y="2358167"/>
                </a:lnTo>
                <a:lnTo>
                  <a:pt x="912088" y="2369903"/>
                </a:lnTo>
                <a:lnTo>
                  <a:pt x="956217" y="2379962"/>
                </a:lnTo>
                <a:lnTo>
                  <a:pt x="1000626" y="2388345"/>
                </a:lnTo>
                <a:lnTo>
                  <a:pt x="1045263" y="2395051"/>
                </a:lnTo>
                <a:lnTo>
                  <a:pt x="1090078" y="2400081"/>
                </a:lnTo>
                <a:lnTo>
                  <a:pt x="1135021" y="2403434"/>
                </a:lnTo>
                <a:lnTo>
                  <a:pt x="1180039" y="2405110"/>
                </a:lnTo>
                <a:lnTo>
                  <a:pt x="1225083" y="2405110"/>
                </a:lnTo>
                <a:lnTo>
                  <a:pt x="1270101" y="2403434"/>
                </a:lnTo>
                <a:lnTo>
                  <a:pt x="1315043" y="2400081"/>
                </a:lnTo>
                <a:lnTo>
                  <a:pt x="1359858" y="2395051"/>
                </a:lnTo>
                <a:lnTo>
                  <a:pt x="1404496" y="2388345"/>
                </a:lnTo>
                <a:lnTo>
                  <a:pt x="1448904" y="2379962"/>
                </a:lnTo>
                <a:lnTo>
                  <a:pt x="1493033" y="2369903"/>
                </a:lnTo>
                <a:lnTo>
                  <a:pt x="1536832" y="2358167"/>
                </a:lnTo>
                <a:lnTo>
                  <a:pt x="1580250" y="2344755"/>
                </a:lnTo>
                <a:lnTo>
                  <a:pt x="1623236" y="2329666"/>
                </a:lnTo>
                <a:lnTo>
                  <a:pt x="1665739" y="2312901"/>
                </a:lnTo>
                <a:lnTo>
                  <a:pt x="1707708" y="2294459"/>
                </a:lnTo>
                <a:lnTo>
                  <a:pt x="1749093" y="2274341"/>
                </a:lnTo>
                <a:lnTo>
                  <a:pt x="1789843" y="2252546"/>
                </a:lnTo>
                <a:lnTo>
                  <a:pt x="1829907" y="2229074"/>
                </a:lnTo>
                <a:lnTo>
                  <a:pt x="1869234" y="2203926"/>
                </a:lnTo>
                <a:lnTo>
                  <a:pt x="1907773" y="2177101"/>
                </a:lnTo>
                <a:lnTo>
                  <a:pt x="1945474" y="2148600"/>
                </a:lnTo>
                <a:lnTo>
                  <a:pt x="1982286" y="2118423"/>
                </a:lnTo>
                <a:lnTo>
                  <a:pt x="2018158" y="2086569"/>
                </a:lnTo>
                <a:lnTo>
                  <a:pt x="2053039" y="2053038"/>
                </a:lnTo>
                <a:lnTo>
                  <a:pt x="2086570" y="2018157"/>
                </a:lnTo>
                <a:lnTo>
                  <a:pt x="2118424" y="1982284"/>
                </a:lnTo>
                <a:lnTo>
                  <a:pt x="2148602" y="1945472"/>
                </a:lnTo>
                <a:lnTo>
                  <a:pt x="2177104" y="1907771"/>
                </a:lnTo>
                <a:lnTo>
                  <a:pt x="2203928" y="1869231"/>
                </a:lnTo>
                <a:lnTo>
                  <a:pt x="2229077" y="1829903"/>
                </a:lnTo>
                <a:lnTo>
                  <a:pt x="2252548" y="1789839"/>
                </a:lnTo>
                <a:lnTo>
                  <a:pt x="2274344" y="1749089"/>
                </a:lnTo>
                <a:lnTo>
                  <a:pt x="2294462" y="1707704"/>
                </a:lnTo>
                <a:lnTo>
                  <a:pt x="2312904" y="1665734"/>
                </a:lnTo>
                <a:lnTo>
                  <a:pt x="2329670" y="1623231"/>
                </a:lnTo>
                <a:lnTo>
                  <a:pt x="2344759" y="1580245"/>
                </a:lnTo>
                <a:lnTo>
                  <a:pt x="2358171" y="1536827"/>
                </a:lnTo>
                <a:lnTo>
                  <a:pt x="2369907" y="1493028"/>
                </a:lnTo>
                <a:lnTo>
                  <a:pt x="2379966" y="1448899"/>
                </a:lnTo>
                <a:lnTo>
                  <a:pt x="2388349" y="1404490"/>
                </a:lnTo>
                <a:lnTo>
                  <a:pt x="2395055" y="1359852"/>
                </a:lnTo>
                <a:lnTo>
                  <a:pt x="2400085" y="1315037"/>
                </a:lnTo>
                <a:lnTo>
                  <a:pt x="2403438" y="1270095"/>
                </a:lnTo>
                <a:lnTo>
                  <a:pt x="2405114" y="1225076"/>
                </a:lnTo>
                <a:lnTo>
                  <a:pt x="2405114" y="1180033"/>
                </a:lnTo>
                <a:lnTo>
                  <a:pt x="2403438" y="1135014"/>
                </a:lnTo>
                <a:lnTo>
                  <a:pt x="2400085" y="1090072"/>
                </a:lnTo>
                <a:lnTo>
                  <a:pt x="2395055" y="1045257"/>
                </a:lnTo>
                <a:lnTo>
                  <a:pt x="2388349" y="1000619"/>
                </a:lnTo>
                <a:lnTo>
                  <a:pt x="2379966" y="956211"/>
                </a:lnTo>
                <a:lnTo>
                  <a:pt x="2369907" y="912081"/>
                </a:lnTo>
                <a:lnTo>
                  <a:pt x="2358171" y="868282"/>
                </a:lnTo>
                <a:lnTo>
                  <a:pt x="2344759" y="824864"/>
                </a:lnTo>
                <a:lnTo>
                  <a:pt x="2329670" y="781879"/>
                </a:lnTo>
                <a:lnTo>
                  <a:pt x="2312904" y="739375"/>
                </a:lnTo>
                <a:lnTo>
                  <a:pt x="2294462" y="697406"/>
                </a:lnTo>
                <a:lnTo>
                  <a:pt x="2274344" y="656020"/>
                </a:lnTo>
                <a:lnTo>
                  <a:pt x="2252548" y="615270"/>
                </a:lnTo>
                <a:lnTo>
                  <a:pt x="2229077" y="575206"/>
                </a:lnTo>
                <a:lnTo>
                  <a:pt x="2203928" y="535879"/>
                </a:lnTo>
                <a:lnTo>
                  <a:pt x="2177104" y="497339"/>
                </a:lnTo>
                <a:lnTo>
                  <a:pt x="2148602" y="459637"/>
                </a:lnTo>
                <a:lnTo>
                  <a:pt x="2118424" y="422825"/>
                </a:lnTo>
                <a:lnTo>
                  <a:pt x="2086570" y="386953"/>
                </a:lnTo>
                <a:lnTo>
                  <a:pt x="2053039" y="352072"/>
                </a:lnTo>
                <a:lnTo>
                  <a:pt x="2018158" y="318541"/>
                </a:lnTo>
                <a:lnTo>
                  <a:pt x="1982286" y="286687"/>
                </a:lnTo>
                <a:lnTo>
                  <a:pt x="1945474" y="256509"/>
                </a:lnTo>
                <a:lnTo>
                  <a:pt x="1907773" y="228008"/>
                </a:lnTo>
                <a:lnTo>
                  <a:pt x="1869234" y="201184"/>
                </a:lnTo>
                <a:lnTo>
                  <a:pt x="1829907" y="176036"/>
                </a:lnTo>
                <a:lnTo>
                  <a:pt x="1789843" y="152564"/>
                </a:lnTo>
                <a:lnTo>
                  <a:pt x="1749093" y="130769"/>
                </a:lnTo>
                <a:lnTo>
                  <a:pt x="1707708" y="110651"/>
                </a:lnTo>
                <a:lnTo>
                  <a:pt x="1665739" y="92209"/>
                </a:lnTo>
                <a:lnTo>
                  <a:pt x="1623236" y="75444"/>
                </a:lnTo>
                <a:lnTo>
                  <a:pt x="1580250" y="60355"/>
                </a:lnTo>
                <a:lnTo>
                  <a:pt x="1536832" y="46942"/>
                </a:lnTo>
                <a:lnTo>
                  <a:pt x="1493033" y="35207"/>
                </a:lnTo>
                <a:lnTo>
                  <a:pt x="1448904" y="25148"/>
                </a:lnTo>
                <a:lnTo>
                  <a:pt x="1404496" y="16765"/>
                </a:lnTo>
                <a:lnTo>
                  <a:pt x="1359858" y="10059"/>
                </a:lnTo>
                <a:lnTo>
                  <a:pt x="1315043" y="5029"/>
                </a:lnTo>
                <a:lnTo>
                  <a:pt x="1270101" y="1676"/>
                </a:lnTo>
                <a:lnTo>
                  <a:pt x="122508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477" name="Google Shape;6477;g27a17394344_1_6967"/>
          <p:cNvSpPr txBox="1"/>
          <p:nvPr/>
        </p:nvSpPr>
        <p:spPr>
          <a:xfrm>
            <a:off x="8582717" y="2534161"/>
            <a:ext cx="471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8" name="Google Shape;6478;g27a17394344_1_6967"/>
          <p:cNvSpPr/>
          <p:nvPr/>
        </p:nvSpPr>
        <p:spPr>
          <a:xfrm>
            <a:off x="361585" y="1809360"/>
            <a:ext cx="1021884" cy="1634861"/>
          </a:xfrm>
          <a:custGeom>
            <a:rect b="b" l="l" r="r" t="t"/>
            <a:pathLst>
              <a:path extrusionOk="0" h="2691129" w="1682114">
                <a:moveTo>
                  <a:pt x="1613471" y="0"/>
                </a:moveTo>
                <a:lnTo>
                  <a:pt x="0" y="0"/>
                </a:lnTo>
                <a:lnTo>
                  <a:pt x="0" y="2690660"/>
                </a:lnTo>
                <a:lnTo>
                  <a:pt x="1613471" y="2690660"/>
                </a:lnTo>
                <a:lnTo>
                  <a:pt x="1613471" y="0"/>
                </a:lnTo>
                <a:close/>
              </a:path>
              <a:path extrusionOk="0" h="2691129" w="1682114">
                <a:moveTo>
                  <a:pt x="1681530" y="0"/>
                </a:moveTo>
                <a:lnTo>
                  <a:pt x="1676298" y="0"/>
                </a:lnTo>
                <a:lnTo>
                  <a:pt x="1676298" y="2690660"/>
                </a:lnTo>
                <a:lnTo>
                  <a:pt x="1681530" y="2690660"/>
                </a:lnTo>
                <a:lnTo>
                  <a:pt x="1681530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479" name="Google Shape;6479;g27a17394344_1_6967"/>
          <p:cNvSpPr txBox="1"/>
          <p:nvPr/>
        </p:nvSpPr>
        <p:spPr>
          <a:xfrm>
            <a:off x="636847" y="2483665"/>
            <a:ext cx="469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0" name="Google Shape;6480;g27a17394344_1_6967"/>
          <p:cNvSpPr/>
          <p:nvPr/>
        </p:nvSpPr>
        <p:spPr>
          <a:xfrm>
            <a:off x="1359117" y="1809354"/>
            <a:ext cx="0" cy="1634861"/>
          </a:xfrm>
          <a:custGeom>
            <a:rect b="b" l="l" r="r" t="t"/>
            <a:pathLst>
              <a:path extrusionOk="0" h="2691129" w="120000">
                <a:moveTo>
                  <a:pt x="0" y="2690667"/>
                </a:moveTo>
                <a:lnTo>
                  <a:pt x="0" y="0"/>
                </a:lnTo>
              </a:path>
            </a:pathLst>
          </a:custGeom>
          <a:noFill/>
          <a:ln cap="flat" cmpd="sng" w="62825">
            <a:solidFill>
              <a:srgbClr val="4444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6481" name="Google Shape;6481;g27a17394344_1_6967"/>
          <p:cNvGrpSpPr/>
          <p:nvPr/>
        </p:nvGrpSpPr>
        <p:grpSpPr>
          <a:xfrm>
            <a:off x="1545825" y="2692588"/>
            <a:ext cx="962738" cy="198308"/>
            <a:chOff x="2549183" y="4440284"/>
            <a:chExt cx="1587628" cy="327025"/>
          </a:xfrm>
        </p:grpSpPr>
        <p:sp>
          <p:nvSpPr>
            <p:cNvPr id="6482" name="Google Shape;6482;g27a17394344_1_6967"/>
            <p:cNvSpPr/>
            <p:nvPr/>
          </p:nvSpPr>
          <p:spPr>
            <a:xfrm>
              <a:off x="2549183" y="4603630"/>
              <a:ext cx="1303020" cy="0"/>
            </a:xfrm>
            <a:custGeom>
              <a:rect b="b" l="l" r="r" t="t"/>
              <a:pathLst>
                <a:path extrusionOk="0" h="120000" w="1303020">
                  <a:moveTo>
                    <a:pt x="0" y="0"/>
                  </a:moveTo>
                  <a:lnTo>
                    <a:pt x="1260603" y="0"/>
                  </a:lnTo>
                  <a:lnTo>
                    <a:pt x="1302487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483" name="Google Shape;6483;g27a17394344_1_6967"/>
            <p:cNvSpPr/>
            <p:nvPr/>
          </p:nvSpPr>
          <p:spPr>
            <a:xfrm>
              <a:off x="3809786" y="444028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6484" name="Google Shape;6484;g27a17394344_1_69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7862" y="4969944"/>
            <a:ext cx="158739" cy="15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5" name="Google Shape;6485;g27a17394344_1_69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7862" y="5809355"/>
            <a:ext cx="158739" cy="158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6" name="Google Shape;6486;g27a17394344_1_6967"/>
          <p:cNvGrpSpPr/>
          <p:nvPr/>
        </p:nvGrpSpPr>
        <p:grpSpPr>
          <a:xfrm>
            <a:off x="1545825" y="2139739"/>
            <a:ext cx="962859" cy="485625"/>
            <a:chOff x="2549183" y="3528593"/>
            <a:chExt cx="1587828" cy="800832"/>
          </a:xfrm>
        </p:grpSpPr>
        <p:sp>
          <p:nvSpPr>
            <p:cNvPr id="6487" name="Google Shape;6487;g27a17394344_1_6967"/>
            <p:cNvSpPr/>
            <p:nvPr/>
          </p:nvSpPr>
          <p:spPr>
            <a:xfrm>
              <a:off x="2833991" y="4165746"/>
              <a:ext cx="1303020" cy="0"/>
            </a:xfrm>
            <a:custGeom>
              <a:rect b="b" l="l" r="r" t="t"/>
              <a:pathLst>
                <a:path extrusionOk="0" h="120000" w="1303020">
                  <a:moveTo>
                    <a:pt x="0" y="0"/>
                  </a:moveTo>
                  <a:lnTo>
                    <a:pt x="41883" y="0"/>
                  </a:lnTo>
                  <a:lnTo>
                    <a:pt x="1302487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488" name="Google Shape;6488;g27a17394344_1_6967"/>
            <p:cNvSpPr/>
            <p:nvPr/>
          </p:nvSpPr>
          <p:spPr>
            <a:xfrm>
              <a:off x="2549183" y="4002400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489" name="Google Shape;6489;g27a17394344_1_6967"/>
            <p:cNvSpPr/>
            <p:nvPr/>
          </p:nvSpPr>
          <p:spPr>
            <a:xfrm>
              <a:off x="3105927" y="3528593"/>
              <a:ext cx="474345" cy="474345"/>
            </a:xfrm>
            <a:custGeom>
              <a:rect b="b" l="l" r="r" t="t"/>
              <a:pathLst>
                <a:path extrusionOk="0" h="474345" w="474345">
                  <a:moveTo>
                    <a:pt x="236903" y="0"/>
                  </a:moveTo>
                  <a:lnTo>
                    <a:pt x="191656" y="4336"/>
                  </a:lnTo>
                  <a:lnTo>
                    <a:pt x="147756" y="17346"/>
                  </a:lnTo>
                  <a:lnTo>
                    <a:pt x="106551" y="39030"/>
                  </a:lnTo>
                  <a:lnTo>
                    <a:pt x="69387" y="69387"/>
                  </a:lnTo>
                  <a:lnTo>
                    <a:pt x="39030" y="106551"/>
                  </a:lnTo>
                  <a:lnTo>
                    <a:pt x="17346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6" y="326051"/>
                  </a:lnTo>
                  <a:lnTo>
                    <a:pt x="39030" y="367256"/>
                  </a:lnTo>
                  <a:lnTo>
                    <a:pt x="69387" y="404420"/>
                  </a:lnTo>
                  <a:lnTo>
                    <a:pt x="106551" y="434777"/>
                  </a:lnTo>
                  <a:lnTo>
                    <a:pt x="147756" y="456460"/>
                  </a:lnTo>
                  <a:lnTo>
                    <a:pt x="191656" y="469470"/>
                  </a:lnTo>
                  <a:lnTo>
                    <a:pt x="236903" y="473807"/>
                  </a:lnTo>
                  <a:lnTo>
                    <a:pt x="282151" y="469470"/>
                  </a:lnTo>
                  <a:lnTo>
                    <a:pt x="326051" y="456460"/>
                  </a:lnTo>
                  <a:lnTo>
                    <a:pt x="367256" y="434777"/>
                  </a:lnTo>
                  <a:lnTo>
                    <a:pt x="404420" y="404420"/>
                  </a:lnTo>
                  <a:lnTo>
                    <a:pt x="434777" y="367256"/>
                  </a:lnTo>
                  <a:lnTo>
                    <a:pt x="456460" y="326051"/>
                  </a:lnTo>
                  <a:lnTo>
                    <a:pt x="469470" y="282151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60" y="147756"/>
                  </a:lnTo>
                  <a:lnTo>
                    <a:pt x="434777" y="106551"/>
                  </a:lnTo>
                  <a:lnTo>
                    <a:pt x="404420" y="69387"/>
                  </a:lnTo>
                  <a:lnTo>
                    <a:pt x="367256" y="39030"/>
                  </a:lnTo>
                  <a:lnTo>
                    <a:pt x="326051" y="17346"/>
                  </a:lnTo>
                  <a:lnTo>
                    <a:pt x="282151" y="4336"/>
                  </a:lnTo>
                  <a:lnTo>
                    <a:pt x="236903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490" name="Google Shape;6490;g27a17394344_1_6967"/>
          <p:cNvSpPr txBox="1"/>
          <p:nvPr/>
        </p:nvSpPr>
        <p:spPr>
          <a:xfrm>
            <a:off x="5317660" y="4904925"/>
            <a:ext cx="18687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Bridge between model and views (which don’t know about one another)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90500" rtl="0" algn="l">
              <a:lnSpc>
                <a:spcPct val="1195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Handles UI events and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dispatches tasks to model and view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1" name="Google Shape;6491;g27a17394344_1_6967"/>
          <p:cNvGrpSpPr/>
          <p:nvPr/>
        </p:nvGrpSpPr>
        <p:grpSpPr>
          <a:xfrm>
            <a:off x="6714377" y="1350164"/>
            <a:ext cx="3959702" cy="1374252"/>
            <a:chOff x="11072521" y="2226524"/>
            <a:chExt cx="6529852" cy="2266247"/>
          </a:xfrm>
        </p:grpSpPr>
        <p:sp>
          <p:nvSpPr>
            <p:cNvPr id="6492" name="Google Shape;6492;g27a17394344_1_6967"/>
            <p:cNvSpPr/>
            <p:nvPr/>
          </p:nvSpPr>
          <p:spPr>
            <a:xfrm>
              <a:off x="11305671" y="2737020"/>
              <a:ext cx="6240780" cy="1097914"/>
            </a:xfrm>
            <a:custGeom>
              <a:rect b="b" l="l" r="r" t="t"/>
              <a:pathLst>
                <a:path extrusionOk="0" h="1097914" w="6240780">
                  <a:moveTo>
                    <a:pt x="0" y="524990"/>
                  </a:moveTo>
                  <a:lnTo>
                    <a:pt x="82269" y="492056"/>
                  </a:lnTo>
                  <a:lnTo>
                    <a:pt x="130657" y="473499"/>
                  </a:lnTo>
                  <a:lnTo>
                    <a:pt x="179023" y="455299"/>
                  </a:lnTo>
                  <a:lnTo>
                    <a:pt x="227369" y="437456"/>
                  </a:lnTo>
                  <a:lnTo>
                    <a:pt x="275693" y="419969"/>
                  </a:lnTo>
                  <a:lnTo>
                    <a:pt x="323996" y="402839"/>
                  </a:lnTo>
                  <a:lnTo>
                    <a:pt x="372278" y="386065"/>
                  </a:lnTo>
                  <a:lnTo>
                    <a:pt x="420539" y="369648"/>
                  </a:lnTo>
                  <a:lnTo>
                    <a:pt x="468778" y="353588"/>
                  </a:lnTo>
                  <a:lnTo>
                    <a:pt x="516996" y="337885"/>
                  </a:lnTo>
                  <a:lnTo>
                    <a:pt x="565193" y="322538"/>
                  </a:lnTo>
                  <a:lnTo>
                    <a:pt x="613369" y="307547"/>
                  </a:lnTo>
                  <a:lnTo>
                    <a:pt x="661524" y="292914"/>
                  </a:lnTo>
                  <a:lnTo>
                    <a:pt x="709657" y="278637"/>
                  </a:lnTo>
                  <a:lnTo>
                    <a:pt x="757769" y="264716"/>
                  </a:lnTo>
                  <a:lnTo>
                    <a:pt x="805860" y="251153"/>
                  </a:lnTo>
                  <a:lnTo>
                    <a:pt x="853930" y="237946"/>
                  </a:lnTo>
                  <a:lnTo>
                    <a:pt x="901978" y="225095"/>
                  </a:lnTo>
                  <a:lnTo>
                    <a:pt x="950005" y="212601"/>
                  </a:lnTo>
                  <a:lnTo>
                    <a:pt x="998011" y="200464"/>
                  </a:lnTo>
                  <a:lnTo>
                    <a:pt x="1045996" y="188684"/>
                  </a:lnTo>
                  <a:lnTo>
                    <a:pt x="1093960" y="177260"/>
                  </a:lnTo>
                  <a:lnTo>
                    <a:pt x="1141902" y="166192"/>
                  </a:lnTo>
                  <a:lnTo>
                    <a:pt x="1189823" y="155482"/>
                  </a:lnTo>
                  <a:lnTo>
                    <a:pt x="1237723" y="145128"/>
                  </a:lnTo>
                  <a:lnTo>
                    <a:pt x="1285602" y="135131"/>
                  </a:lnTo>
                  <a:lnTo>
                    <a:pt x="1333459" y="125490"/>
                  </a:lnTo>
                  <a:lnTo>
                    <a:pt x="1381296" y="116206"/>
                  </a:lnTo>
                  <a:lnTo>
                    <a:pt x="1429111" y="107278"/>
                  </a:lnTo>
                  <a:lnTo>
                    <a:pt x="1476905" y="98708"/>
                  </a:lnTo>
                  <a:lnTo>
                    <a:pt x="1524677" y="90493"/>
                  </a:lnTo>
                  <a:lnTo>
                    <a:pt x="1572429" y="82636"/>
                  </a:lnTo>
                  <a:lnTo>
                    <a:pt x="1620159" y="75135"/>
                  </a:lnTo>
                  <a:lnTo>
                    <a:pt x="1667868" y="67991"/>
                  </a:lnTo>
                  <a:lnTo>
                    <a:pt x="1715556" y="61203"/>
                  </a:lnTo>
                  <a:lnTo>
                    <a:pt x="1763222" y="54772"/>
                  </a:lnTo>
                  <a:lnTo>
                    <a:pt x="1810868" y="48698"/>
                  </a:lnTo>
                  <a:lnTo>
                    <a:pt x="1858492" y="42980"/>
                  </a:lnTo>
                  <a:lnTo>
                    <a:pt x="1906095" y="37619"/>
                  </a:lnTo>
                  <a:lnTo>
                    <a:pt x="1953676" y="32615"/>
                  </a:lnTo>
                  <a:lnTo>
                    <a:pt x="2001237" y="27967"/>
                  </a:lnTo>
                  <a:lnTo>
                    <a:pt x="2048776" y="23676"/>
                  </a:lnTo>
                  <a:lnTo>
                    <a:pt x="2096294" y="19741"/>
                  </a:lnTo>
                  <a:lnTo>
                    <a:pt x="2143791" y="16163"/>
                  </a:lnTo>
                  <a:lnTo>
                    <a:pt x="2191267" y="12942"/>
                  </a:lnTo>
                  <a:lnTo>
                    <a:pt x="2238721" y="10077"/>
                  </a:lnTo>
                  <a:lnTo>
                    <a:pt x="2286155" y="7569"/>
                  </a:lnTo>
                  <a:lnTo>
                    <a:pt x="2333567" y="5418"/>
                  </a:lnTo>
                  <a:lnTo>
                    <a:pt x="2380957" y="3623"/>
                  </a:lnTo>
                  <a:lnTo>
                    <a:pt x="2428327" y="2185"/>
                  </a:lnTo>
                  <a:lnTo>
                    <a:pt x="2475675" y="1104"/>
                  </a:lnTo>
                  <a:lnTo>
                    <a:pt x="2523003" y="379"/>
                  </a:lnTo>
                  <a:lnTo>
                    <a:pt x="2570309" y="11"/>
                  </a:lnTo>
                  <a:lnTo>
                    <a:pt x="2617593" y="0"/>
                  </a:lnTo>
                  <a:lnTo>
                    <a:pt x="2664857" y="345"/>
                  </a:lnTo>
                  <a:lnTo>
                    <a:pt x="2712099" y="1046"/>
                  </a:lnTo>
                  <a:lnTo>
                    <a:pt x="2759320" y="2105"/>
                  </a:lnTo>
                  <a:lnTo>
                    <a:pt x="2806520" y="3520"/>
                  </a:lnTo>
                  <a:lnTo>
                    <a:pt x="2853699" y="5291"/>
                  </a:lnTo>
                  <a:lnTo>
                    <a:pt x="2900857" y="7420"/>
                  </a:lnTo>
                  <a:lnTo>
                    <a:pt x="2947993" y="9905"/>
                  </a:lnTo>
                  <a:lnTo>
                    <a:pt x="2995108" y="12746"/>
                  </a:lnTo>
                  <a:lnTo>
                    <a:pt x="3042202" y="15944"/>
                  </a:lnTo>
                  <a:lnTo>
                    <a:pt x="3089275" y="19499"/>
                  </a:lnTo>
                  <a:lnTo>
                    <a:pt x="3136326" y="23411"/>
                  </a:lnTo>
                  <a:lnTo>
                    <a:pt x="3183357" y="27679"/>
                  </a:lnTo>
                  <a:lnTo>
                    <a:pt x="3230366" y="32303"/>
                  </a:lnTo>
                  <a:lnTo>
                    <a:pt x="3277353" y="37285"/>
                  </a:lnTo>
                  <a:lnTo>
                    <a:pt x="3324320" y="42623"/>
                  </a:lnTo>
                  <a:lnTo>
                    <a:pt x="3371266" y="48317"/>
                  </a:lnTo>
                  <a:lnTo>
                    <a:pt x="3418190" y="54369"/>
                  </a:lnTo>
                  <a:lnTo>
                    <a:pt x="3465093" y="60777"/>
                  </a:lnTo>
                  <a:lnTo>
                    <a:pt x="3511975" y="67541"/>
                  </a:lnTo>
                  <a:lnTo>
                    <a:pt x="3558835" y="74662"/>
                  </a:lnTo>
                  <a:lnTo>
                    <a:pt x="3605675" y="82140"/>
                  </a:lnTo>
                  <a:lnTo>
                    <a:pt x="3652493" y="89975"/>
                  </a:lnTo>
                  <a:lnTo>
                    <a:pt x="3699290" y="98166"/>
                  </a:lnTo>
                  <a:lnTo>
                    <a:pt x="3746066" y="106713"/>
                  </a:lnTo>
                  <a:lnTo>
                    <a:pt x="3792821" y="115618"/>
                  </a:lnTo>
                  <a:lnTo>
                    <a:pt x="3839554" y="124879"/>
                  </a:lnTo>
                  <a:lnTo>
                    <a:pt x="3886266" y="134496"/>
                  </a:lnTo>
                  <a:lnTo>
                    <a:pt x="3932957" y="144470"/>
                  </a:lnTo>
                  <a:lnTo>
                    <a:pt x="3979627" y="154801"/>
                  </a:lnTo>
                  <a:lnTo>
                    <a:pt x="4026276" y="165489"/>
                  </a:lnTo>
                  <a:lnTo>
                    <a:pt x="4072903" y="176533"/>
                  </a:lnTo>
                  <a:lnTo>
                    <a:pt x="4119509" y="187934"/>
                  </a:lnTo>
                  <a:lnTo>
                    <a:pt x="4166095" y="199691"/>
                  </a:lnTo>
                  <a:lnTo>
                    <a:pt x="4212658" y="211805"/>
                  </a:lnTo>
                  <a:lnTo>
                    <a:pt x="4259201" y="224276"/>
                  </a:lnTo>
                  <a:lnTo>
                    <a:pt x="4305722" y="237103"/>
                  </a:lnTo>
                  <a:lnTo>
                    <a:pt x="4352223" y="250287"/>
                  </a:lnTo>
                  <a:lnTo>
                    <a:pt x="4398702" y="263827"/>
                  </a:lnTo>
                  <a:lnTo>
                    <a:pt x="4445159" y="277724"/>
                  </a:lnTo>
                  <a:lnTo>
                    <a:pt x="4491596" y="291978"/>
                  </a:lnTo>
                  <a:lnTo>
                    <a:pt x="4538011" y="306589"/>
                  </a:lnTo>
                  <a:lnTo>
                    <a:pt x="4584406" y="321556"/>
                  </a:lnTo>
                  <a:lnTo>
                    <a:pt x="4630779" y="336879"/>
                  </a:lnTo>
                  <a:lnTo>
                    <a:pt x="4677131" y="352560"/>
                  </a:lnTo>
                  <a:lnTo>
                    <a:pt x="4723461" y="368597"/>
                  </a:lnTo>
                  <a:lnTo>
                    <a:pt x="4769771" y="384990"/>
                  </a:lnTo>
                  <a:lnTo>
                    <a:pt x="4816059" y="401741"/>
                  </a:lnTo>
                  <a:lnTo>
                    <a:pt x="4862326" y="418847"/>
                  </a:lnTo>
                  <a:lnTo>
                    <a:pt x="4908572" y="436311"/>
                  </a:lnTo>
                  <a:lnTo>
                    <a:pt x="4954796" y="454131"/>
                  </a:lnTo>
                  <a:lnTo>
                    <a:pt x="5001000" y="472308"/>
                  </a:lnTo>
                  <a:lnTo>
                    <a:pt x="5047182" y="490841"/>
                  </a:lnTo>
                  <a:lnTo>
                    <a:pt x="5093343" y="509731"/>
                  </a:lnTo>
                  <a:lnTo>
                    <a:pt x="5139483" y="528978"/>
                  </a:lnTo>
                  <a:lnTo>
                    <a:pt x="5185602" y="548581"/>
                  </a:lnTo>
                  <a:lnTo>
                    <a:pt x="5231699" y="568541"/>
                  </a:lnTo>
                  <a:lnTo>
                    <a:pt x="5277775" y="588857"/>
                  </a:lnTo>
                  <a:lnTo>
                    <a:pt x="5323831" y="609531"/>
                  </a:lnTo>
                  <a:lnTo>
                    <a:pt x="5369864" y="630560"/>
                  </a:lnTo>
                  <a:lnTo>
                    <a:pt x="5415877" y="651947"/>
                  </a:lnTo>
                  <a:lnTo>
                    <a:pt x="5461869" y="673690"/>
                  </a:lnTo>
                  <a:lnTo>
                    <a:pt x="5507839" y="695789"/>
                  </a:lnTo>
                  <a:lnTo>
                    <a:pt x="5553788" y="718246"/>
                  </a:lnTo>
                  <a:lnTo>
                    <a:pt x="5599716" y="741059"/>
                  </a:lnTo>
                  <a:lnTo>
                    <a:pt x="5645623" y="764228"/>
                  </a:lnTo>
                  <a:lnTo>
                    <a:pt x="5691508" y="787754"/>
                  </a:lnTo>
                  <a:lnTo>
                    <a:pt x="5737373" y="811637"/>
                  </a:lnTo>
                  <a:lnTo>
                    <a:pt x="5783216" y="835877"/>
                  </a:lnTo>
                  <a:lnTo>
                    <a:pt x="5829038" y="860473"/>
                  </a:lnTo>
                  <a:lnTo>
                    <a:pt x="5874838" y="885425"/>
                  </a:lnTo>
                  <a:lnTo>
                    <a:pt x="5920618" y="910735"/>
                  </a:lnTo>
                  <a:lnTo>
                    <a:pt x="5966376" y="936401"/>
                  </a:lnTo>
                  <a:lnTo>
                    <a:pt x="6012114" y="962423"/>
                  </a:lnTo>
                  <a:lnTo>
                    <a:pt x="6057830" y="988802"/>
                  </a:lnTo>
                  <a:lnTo>
                    <a:pt x="6103524" y="1015538"/>
                  </a:lnTo>
                  <a:lnTo>
                    <a:pt x="6149198" y="1042631"/>
                  </a:lnTo>
                  <a:lnTo>
                    <a:pt x="6194850" y="1070080"/>
                  </a:lnTo>
                  <a:lnTo>
                    <a:pt x="6240482" y="1097885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493" name="Google Shape;6493;g27a17394344_1_6967"/>
            <p:cNvSpPr/>
            <p:nvPr/>
          </p:nvSpPr>
          <p:spPr>
            <a:xfrm>
              <a:off x="11072521" y="3114485"/>
              <a:ext cx="322579" cy="267335"/>
            </a:xfrm>
            <a:custGeom>
              <a:rect b="b" l="l" r="r" t="t"/>
              <a:pathLst>
                <a:path extrusionOk="0" h="267335" w="322579">
                  <a:moveTo>
                    <a:pt x="211731" y="0"/>
                  </a:moveTo>
                  <a:lnTo>
                    <a:pt x="0" y="244070"/>
                  </a:lnTo>
                  <a:lnTo>
                    <a:pt x="322293" y="267009"/>
                  </a:lnTo>
                  <a:lnTo>
                    <a:pt x="21173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494" name="Google Shape;6494;g27a17394344_1_6967"/>
            <p:cNvSpPr/>
            <p:nvPr/>
          </p:nvSpPr>
          <p:spPr>
            <a:xfrm>
              <a:off x="12149533" y="2226524"/>
              <a:ext cx="474345" cy="474344"/>
            </a:xfrm>
            <a:custGeom>
              <a:rect b="b" l="l" r="r" t="t"/>
              <a:pathLst>
                <a:path extrusionOk="0" h="474344" w="474345">
                  <a:moveTo>
                    <a:pt x="236901" y="0"/>
                  </a:moveTo>
                  <a:lnTo>
                    <a:pt x="191653" y="4336"/>
                  </a:lnTo>
                  <a:lnTo>
                    <a:pt x="147753" y="17346"/>
                  </a:lnTo>
                  <a:lnTo>
                    <a:pt x="106547" y="39030"/>
                  </a:lnTo>
                  <a:lnTo>
                    <a:pt x="69382" y="69387"/>
                  </a:lnTo>
                  <a:lnTo>
                    <a:pt x="39027" y="106551"/>
                  </a:lnTo>
                  <a:lnTo>
                    <a:pt x="17345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5" y="326051"/>
                  </a:lnTo>
                  <a:lnTo>
                    <a:pt x="39027" y="367256"/>
                  </a:lnTo>
                  <a:lnTo>
                    <a:pt x="69382" y="404420"/>
                  </a:lnTo>
                  <a:lnTo>
                    <a:pt x="106547" y="434777"/>
                  </a:lnTo>
                  <a:lnTo>
                    <a:pt x="147753" y="456460"/>
                  </a:lnTo>
                  <a:lnTo>
                    <a:pt x="191653" y="469470"/>
                  </a:lnTo>
                  <a:lnTo>
                    <a:pt x="236901" y="473807"/>
                  </a:lnTo>
                  <a:lnTo>
                    <a:pt x="282148" y="469470"/>
                  </a:lnTo>
                  <a:lnTo>
                    <a:pt x="326048" y="456460"/>
                  </a:lnTo>
                  <a:lnTo>
                    <a:pt x="367254" y="434777"/>
                  </a:lnTo>
                  <a:lnTo>
                    <a:pt x="404419" y="404420"/>
                  </a:lnTo>
                  <a:lnTo>
                    <a:pt x="434777" y="367256"/>
                  </a:lnTo>
                  <a:lnTo>
                    <a:pt x="456462" y="326051"/>
                  </a:lnTo>
                  <a:lnTo>
                    <a:pt x="469473" y="282151"/>
                  </a:lnTo>
                  <a:lnTo>
                    <a:pt x="473810" y="236903"/>
                  </a:lnTo>
                  <a:lnTo>
                    <a:pt x="469473" y="191656"/>
                  </a:lnTo>
                  <a:lnTo>
                    <a:pt x="456462" y="147756"/>
                  </a:lnTo>
                  <a:lnTo>
                    <a:pt x="434777" y="106551"/>
                  </a:lnTo>
                  <a:lnTo>
                    <a:pt x="404419" y="69387"/>
                  </a:lnTo>
                  <a:lnTo>
                    <a:pt x="367254" y="39030"/>
                  </a:lnTo>
                  <a:lnTo>
                    <a:pt x="326048" y="17346"/>
                  </a:lnTo>
                  <a:lnTo>
                    <a:pt x="282148" y="4336"/>
                  </a:lnTo>
                  <a:lnTo>
                    <a:pt x="236901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495" name="Google Shape;6495;g27a17394344_1_6967"/>
            <p:cNvSpPr/>
            <p:nvPr/>
          </p:nvSpPr>
          <p:spPr>
            <a:xfrm>
              <a:off x="16014737" y="4329092"/>
              <a:ext cx="1303019" cy="0"/>
            </a:xfrm>
            <a:custGeom>
              <a:rect b="b" l="l" r="r" t="t"/>
              <a:pathLst>
                <a:path extrusionOk="0" h="120000" w="1303019">
                  <a:moveTo>
                    <a:pt x="0" y="0"/>
                  </a:moveTo>
                  <a:lnTo>
                    <a:pt x="1260603" y="0"/>
                  </a:lnTo>
                  <a:lnTo>
                    <a:pt x="1302487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496" name="Google Shape;6496;g27a17394344_1_6967"/>
            <p:cNvSpPr/>
            <p:nvPr/>
          </p:nvSpPr>
          <p:spPr>
            <a:xfrm>
              <a:off x="17275348" y="4165746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6497" name="Google Shape;6497;g27a17394344_1_6967"/>
          <p:cNvGrpSpPr/>
          <p:nvPr/>
        </p:nvGrpSpPr>
        <p:grpSpPr>
          <a:xfrm>
            <a:off x="10838450" y="1809351"/>
            <a:ext cx="1020035" cy="1631907"/>
            <a:chOff x="17873434" y="2983758"/>
            <a:chExt cx="1682115" cy="2691140"/>
          </a:xfrm>
        </p:grpSpPr>
        <p:sp>
          <p:nvSpPr>
            <p:cNvPr id="6498" name="Google Shape;6498;g27a17394344_1_6967"/>
            <p:cNvSpPr/>
            <p:nvPr/>
          </p:nvSpPr>
          <p:spPr>
            <a:xfrm>
              <a:off x="17873434" y="2983769"/>
              <a:ext cx="1682115" cy="2691129"/>
            </a:xfrm>
            <a:custGeom>
              <a:rect b="b" l="l" r="r" t="t"/>
              <a:pathLst>
                <a:path extrusionOk="0" h="2691129" w="1682115">
                  <a:moveTo>
                    <a:pt x="5245" y="0"/>
                  </a:moveTo>
                  <a:lnTo>
                    <a:pt x="0" y="0"/>
                  </a:lnTo>
                  <a:lnTo>
                    <a:pt x="0" y="2690660"/>
                  </a:lnTo>
                  <a:lnTo>
                    <a:pt x="5245" y="2690660"/>
                  </a:lnTo>
                  <a:lnTo>
                    <a:pt x="5245" y="0"/>
                  </a:lnTo>
                  <a:close/>
                </a:path>
                <a:path extrusionOk="0" h="2691129" w="1682115">
                  <a:moveTo>
                    <a:pt x="1681543" y="0"/>
                  </a:moveTo>
                  <a:lnTo>
                    <a:pt x="68072" y="0"/>
                  </a:lnTo>
                  <a:lnTo>
                    <a:pt x="68072" y="2690660"/>
                  </a:lnTo>
                  <a:lnTo>
                    <a:pt x="1681543" y="2690660"/>
                  </a:lnTo>
                  <a:lnTo>
                    <a:pt x="168154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499" name="Google Shape;6499;g27a17394344_1_6967"/>
            <p:cNvSpPr/>
            <p:nvPr/>
          </p:nvSpPr>
          <p:spPr>
            <a:xfrm>
              <a:off x="17910093" y="2983758"/>
              <a:ext cx="0" cy="2691129"/>
            </a:xfrm>
            <a:custGeom>
              <a:rect b="b" l="l" r="r" t="t"/>
              <a:pathLst>
                <a:path extrusionOk="0" h="2691129" w="120000">
                  <a:moveTo>
                    <a:pt x="0" y="2690667"/>
                  </a:move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00" name="Google Shape;6500;g27a17394344_1_6967"/>
            <p:cNvSpPr/>
            <p:nvPr/>
          </p:nvSpPr>
          <p:spPr>
            <a:xfrm>
              <a:off x="18049995" y="3528593"/>
              <a:ext cx="474344" cy="474345"/>
            </a:xfrm>
            <a:custGeom>
              <a:rect b="b" l="l" r="r" t="t"/>
              <a:pathLst>
                <a:path extrusionOk="0" h="474345" w="474344">
                  <a:moveTo>
                    <a:pt x="236903" y="0"/>
                  </a:moveTo>
                  <a:lnTo>
                    <a:pt x="191656" y="4336"/>
                  </a:lnTo>
                  <a:lnTo>
                    <a:pt x="147756" y="17346"/>
                  </a:lnTo>
                  <a:lnTo>
                    <a:pt x="106552" y="39030"/>
                  </a:lnTo>
                  <a:lnTo>
                    <a:pt x="69390" y="69387"/>
                  </a:lnTo>
                  <a:lnTo>
                    <a:pt x="39032" y="106551"/>
                  </a:lnTo>
                  <a:lnTo>
                    <a:pt x="17347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7" y="326051"/>
                  </a:lnTo>
                  <a:lnTo>
                    <a:pt x="39032" y="367256"/>
                  </a:lnTo>
                  <a:lnTo>
                    <a:pt x="69390" y="404420"/>
                  </a:lnTo>
                  <a:lnTo>
                    <a:pt x="106552" y="434777"/>
                  </a:lnTo>
                  <a:lnTo>
                    <a:pt x="147756" y="456460"/>
                  </a:lnTo>
                  <a:lnTo>
                    <a:pt x="191656" y="469470"/>
                  </a:lnTo>
                  <a:lnTo>
                    <a:pt x="236903" y="473807"/>
                  </a:lnTo>
                  <a:lnTo>
                    <a:pt x="282150" y="469470"/>
                  </a:lnTo>
                  <a:lnTo>
                    <a:pt x="326050" y="456460"/>
                  </a:lnTo>
                  <a:lnTo>
                    <a:pt x="367255" y="434777"/>
                  </a:lnTo>
                  <a:lnTo>
                    <a:pt x="404417" y="404420"/>
                  </a:lnTo>
                  <a:lnTo>
                    <a:pt x="434775" y="367256"/>
                  </a:lnTo>
                  <a:lnTo>
                    <a:pt x="456459" y="326051"/>
                  </a:lnTo>
                  <a:lnTo>
                    <a:pt x="469470" y="282151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59" y="147756"/>
                  </a:lnTo>
                  <a:lnTo>
                    <a:pt x="434775" y="106551"/>
                  </a:lnTo>
                  <a:lnTo>
                    <a:pt x="404417" y="69387"/>
                  </a:lnTo>
                  <a:lnTo>
                    <a:pt x="367255" y="39030"/>
                  </a:lnTo>
                  <a:lnTo>
                    <a:pt x="326050" y="17346"/>
                  </a:lnTo>
                  <a:lnTo>
                    <a:pt x="282150" y="4336"/>
                  </a:lnTo>
                  <a:lnTo>
                    <a:pt x="236903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501" name="Google Shape;6501;g27a17394344_1_6967"/>
          <p:cNvSpPr txBox="1"/>
          <p:nvPr/>
        </p:nvSpPr>
        <p:spPr>
          <a:xfrm>
            <a:off x="7454786" y="1376566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2" name="Google Shape;6502;g27a17394344_1_6967"/>
          <p:cNvGrpSpPr/>
          <p:nvPr/>
        </p:nvGrpSpPr>
        <p:grpSpPr>
          <a:xfrm>
            <a:off x="4250201" y="2139739"/>
            <a:ext cx="962859" cy="485625"/>
            <a:chOff x="7008907" y="3528593"/>
            <a:chExt cx="1587828" cy="800832"/>
          </a:xfrm>
        </p:grpSpPr>
        <p:sp>
          <p:nvSpPr>
            <p:cNvPr id="6503" name="Google Shape;6503;g27a17394344_1_6967"/>
            <p:cNvSpPr/>
            <p:nvPr/>
          </p:nvSpPr>
          <p:spPr>
            <a:xfrm>
              <a:off x="7293715" y="4165746"/>
              <a:ext cx="1303020" cy="0"/>
            </a:xfrm>
            <a:custGeom>
              <a:rect b="b" l="l" r="r" t="t"/>
              <a:pathLst>
                <a:path extrusionOk="0" h="120000" w="1303020">
                  <a:moveTo>
                    <a:pt x="0" y="0"/>
                  </a:moveTo>
                  <a:lnTo>
                    <a:pt x="41883" y="0"/>
                  </a:lnTo>
                  <a:lnTo>
                    <a:pt x="1302487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04" name="Google Shape;6504;g27a17394344_1_6967"/>
            <p:cNvSpPr/>
            <p:nvPr/>
          </p:nvSpPr>
          <p:spPr>
            <a:xfrm>
              <a:off x="7008907" y="4002400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05" name="Google Shape;6505;g27a17394344_1_6967"/>
            <p:cNvSpPr/>
            <p:nvPr/>
          </p:nvSpPr>
          <p:spPr>
            <a:xfrm>
              <a:off x="7594446" y="3528593"/>
              <a:ext cx="474345" cy="474345"/>
            </a:xfrm>
            <a:custGeom>
              <a:rect b="b" l="l" r="r" t="t"/>
              <a:pathLst>
                <a:path extrusionOk="0" h="474345" w="474345">
                  <a:moveTo>
                    <a:pt x="236903" y="0"/>
                  </a:moveTo>
                  <a:lnTo>
                    <a:pt x="191656" y="4336"/>
                  </a:lnTo>
                  <a:lnTo>
                    <a:pt x="147756" y="17346"/>
                  </a:lnTo>
                  <a:lnTo>
                    <a:pt x="106551" y="39030"/>
                  </a:lnTo>
                  <a:lnTo>
                    <a:pt x="69387" y="69387"/>
                  </a:lnTo>
                  <a:lnTo>
                    <a:pt x="39030" y="106551"/>
                  </a:lnTo>
                  <a:lnTo>
                    <a:pt x="17346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6" y="326051"/>
                  </a:lnTo>
                  <a:lnTo>
                    <a:pt x="39030" y="367256"/>
                  </a:lnTo>
                  <a:lnTo>
                    <a:pt x="69387" y="404420"/>
                  </a:lnTo>
                  <a:lnTo>
                    <a:pt x="106551" y="434777"/>
                  </a:lnTo>
                  <a:lnTo>
                    <a:pt x="147756" y="456460"/>
                  </a:lnTo>
                  <a:lnTo>
                    <a:pt x="191656" y="469470"/>
                  </a:lnTo>
                  <a:lnTo>
                    <a:pt x="236903" y="473807"/>
                  </a:lnTo>
                  <a:lnTo>
                    <a:pt x="282151" y="469470"/>
                  </a:lnTo>
                  <a:lnTo>
                    <a:pt x="326051" y="456460"/>
                  </a:lnTo>
                  <a:lnTo>
                    <a:pt x="367256" y="434777"/>
                  </a:lnTo>
                  <a:lnTo>
                    <a:pt x="404420" y="404420"/>
                  </a:lnTo>
                  <a:lnTo>
                    <a:pt x="434777" y="367256"/>
                  </a:lnTo>
                  <a:lnTo>
                    <a:pt x="456460" y="326051"/>
                  </a:lnTo>
                  <a:lnTo>
                    <a:pt x="469470" y="282151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60" y="147756"/>
                  </a:lnTo>
                  <a:lnTo>
                    <a:pt x="434777" y="106551"/>
                  </a:lnTo>
                  <a:lnTo>
                    <a:pt x="404420" y="69387"/>
                  </a:lnTo>
                  <a:lnTo>
                    <a:pt x="367256" y="39030"/>
                  </a:lnTo>
                  <a:lnTo>
                    <a:pt x="326051" y="17346"/>
                  </a:lnTo>
                  <a:lnTo>
                    <a:pt x="282151" y="4336"/>
                  </a:lnTo>
                  <a:lnTo>
                    <a:pt x="236903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6506" name="Google Shape;6506;g27a17394344_1_6967"/>
          <p:cNvGrpSpPr/>
          <p:nvPr/>
        </p:nvGrpSpPr>
        <p:grpSpPr>
          <a:xfrm>
            <a:off x="6989503" y="2139739"/>
            <a:ext cx="962736" cy="485625"/>
            <a:chOff x="11526225" y="3528593"/>
            <a:chExt cx="1587625" cy="800832"/>
          </a:xfrm>
        </p:grpSpPr>
        <p:sp>
          <p:nvSpPr>
            <p:cNvPr id="6507" name="Google Shape;6507;g27a17394344_1_6967"/>
            <p:cNvSpPr/>
            <p:nvPr/>
          </p:nvSpPr>
          <p:spPr>
            <a:xfrm>
              <a:off x="11526225" y="4165746"/>
              <a:ext cx="1303020" cy="0"/>
            </a:xfrm>
            <a:custGeom>
              <a:rect b="b" l="l" r="r" t="t"/>
              <a:pathLst>
                <a:path extrusionOk="0" h="120000" w="1303020">
                  <a:moveTo>
                    <a:pt x="0" y="0"/>
                  </a:moveTo>
                  <a:lnTo>
                    <a:pt x="1260603" y="0"/>
                  </a:lnTo>
                  <a:lnTo>
                    <a:pt x="1302487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08" name="Google Shape;6508;g27a17394344_1_6967"/>
            <p:cNvSpPr/>
            <p:nvPr/>
          </p:nvSpPr>
          <p:spPr>
            <a:xfrm>
              <a:off x="12786825" y="4002400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09" name="Google Shape;6509;g27a17394344_1_6967"/>
            <p:cNvSpPr/>
            <p:nvPr/>
          </p:nvSpPr>
          <p:spPr>
            <a:xfrm>
              <a:off x="12035843" y="3528593"/>
              <a:ext cx="474345" cy="474345"/>
            </a:xfrm>
            <a:custGeom>
              <a:rect b="b" l="l" r="r" t="t"/>
              <a:pathLst>
                <a:path extrusionOk="0" h="474345" w="474345">
                  <a:moveTo>
                    <a:pt x="236909" y="0"/>
                  </a:moveTo>
                  <a:lnTo>
                    <a:pt x="191661" y="4336"/>
                  </a:lnTo>
                  <a:lnTo>
                    <a:pt x="147761" y="17346"/>
                  </a:lnTo>
                  <a:lnTo>
                    <a:pt x="106555" y="39030"/>
                  </a:lnTo>
                  <a:lnTo>
                    <a:pt x="69390" y="69387"/>
                  </a:lnTo>
                  <a:lnTo>
                    <a:pt x="39032" y="106551"/>
                  </a:lnTo>
                  <a:lnTo>
                    <a:pt x="17347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7" y="326051"/>
                  </a:lnTo>
                  <a:lnTo>
                    <a:pt x="39032" y="367256"/>
                  </a:lnTo>
                  <a:lnTo>
                    <a:pt x="69390" y="404420"/>
                  </a:lnTo>
                  <a:lnTo>
                    <a:pt x="106555" y="434777"/>
                  </a:lnTo>
                  <a:lnTo>
                    <a:pt x="147761" y="456460"/>
                  </a:lnTo>
                  <a:lnTo>
                    <a:pt x="191661" y="469470"/>
                  </a:lnTo>
                  <a:lnTo>
                    <a:pt x="236909" y="473807"/>
                  </a:lnTo>
                  <a:lnTo>
                    <a:pt x="282156" y="469470"/>
                  </a:lnTo>
                  <a:lnTo>
                    <a:pt x="326056" y="456460"/>
                  </a:lnTo>
                  <a:lnTo>
                    <a:pt x="367262" y="434777"/>
                  </a:lnTo>
                  <a:lnTo>
                    <a:pt x="404427" y="404420"/>
                  </a:lnTo>
                  <a:lnTo>
                    <a:pt x="434782" y="367256"/>
                  </a:lnTo>
                  <a:lnTo>
                    <a:pt x="456464" y="326051"/>
                  </a:lnTo>
                  <a:lnTo>
                    <a:pt x="469473" y="282151"/>
                  </a:lnTo>
                  <a:lnTo>
                    <a:pt x="473810" y="236903"/>
                  </a:lnTo>
                  <a:lnTo>
                    <a:pt x="469473" y="191656"/>
                  </a:lnTo>
                  <a:lnTo>
                    <a:pt x="456464" y="147756"/>
                  </a:lnTo>
                  <a:lnTo>
                    <a:pt x="434782" y="106551"/>
                  </a:lnTo>
                  <a:lnTo>
                    <a:pt x="404427" y="69387"/>
                  </a:lnTo>
                  <a:lnTo>
                    <a:pt x="367262" y="39030"/>
                  </a:lnTo>
                  <a:lnTo>
                    <a:pt x="326056" y="17346"/>
                  </a:lnTo>
                  <a:lnTo>
                    <a:pt x="282156" y="4336"/>
                  </a:lnTo>
                  <a:lnTo>
                    <a:pt x="236909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510" name="Google Shape;6510;g27a17394344_1_6967"/>
          <p:cNvSpPr txBox="1"/>
          <p:nvPr/>
        </p:nvSpPr>
        <p:spPr>
          <a:xfrm>
            <a:off x="4692385" y="2166142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1" name="Google Shape;6511;g27a17394344_1_6967"/>
          <p:cNvSpPr txBox="1"/>
          <p:nvPr/>
        </p:nvSpPr>
        <p:spPr>
          <a:xfrm>
            <a:off x="7385844" y="2166142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2" name="Google Shape;6512;g27a17394344_1_6967"/>
          <p:cNvSpPr txBox="1"/>
          <p:nvPr/>
        </p:nvSpPr>
        <p:spPr>
          <a:xfrm>
            <a:off x="1970352" y="2166142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3" name="Google Shape;6513;g27a17394344_1_6967"/>
          <p:cNvGrpSpPr/>
          <p:nvPr/>
        </p:nvGrpSpPr>
        <p:grpSpPr>
          <a:xfrm>
            <a:off x="4260519" y="2692588"/>
            <a:ext cx="962738" cy="198308"/>
            <a:chOff x="7025922" y="4440284"/>
            <a:chExt cx="1587629" cy="327025"/>
          </a:xfrm>
        </p:grpSpPr>
        <p:sp>
          <p:nvSpPr>
            <p:cNvPr id="6514" name="Google Shape;6514;g27a17394344_1_6967"/>
            <p:cNvSpPr/>
            <p:nvPr/>
          </p:nvSpPr>
          <p:spPr>
            <a:xfrm>
              <a:off x="7025922" y="4603630"/>
              <a:ext cx="1303020" cy="0"/>
            </a:xfrm>
            <a:custGeom>
              <a:rect b="b" l="l" r="r" t="t"/>
              <a:pathLst>
                <a:path extrusionOk="0" h="120000" w="1303020">
                  <a:moveTo>
                    <a:pt x="0" y="0"/>
                  </a:moveTo>
                  <a:lnTo>
                    <a:pt x="1260603" y="0"/>
                  </a:lnTo>
                  <a:lnTo>
                    <a:pt x="1302487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15" name="Google Shape;6515;g27a17394344_1_6967"/>
            <p:cNvSpPr/>
            <p:nvPr/>
          </p:nvSpPr>
          <p:spPr>
            <a:xfrm>
              <a:off x="8286526" y="444028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516" name="Google Shape;6516;g27a17394344_1_6967"/>
          <p:cNvSpPr/>
          <p:nvPr/>
        </p:nvSpPr>
        <p:spPr>
          <a:xfrm>
            <a:off x="4605602" y="2958125"/>
            <a:ext cx="288165" cy="288165"/>
          </a:xfrm>
          <a:custGeom>
            <a:rect b="b" l="l" r="r" t="t"/>
            <a:pathLst>
              <a:path extrusionOk="0" h="474345" w="474345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1" y="39030"/>
                </a:lnTo>
                <a:lnTo>
                  <a:pt x="69387" y="69387"/>
                </a:lnTo>
                <a:lnTo>
                  <a:pt x="39030" y="106551"/>
                </a:lnTo>
                <a:lnTo>
                  <a:pt x="17346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6" y="326051"/>
                </a:lnTo>
                <a:lnTo>
                  <a:pt x="39030" y="367256"/>
                </a:lnTo>
                <a:lnTo>
                  <a:pt x="69387" y="404420"/>
                </a:lnTo>
                <a:lnTo>
                  <a:pt x="106551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7"/>
                </a:lnTo>
                <a:lnTo>
                  <a:pt x="404420" y="404420"/>
                </a:lnTo>
                <a:lnTo>
                  <a:pt x="434777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7" y="106551"/>
                </a:lnTo>
                <a:lnTo>
                  <a:pt x="404420" y="69387"/>
                </a:lnTo>
                <a:lnTo>
                  <a:pt x="367256" y="39030"/>
                </a:lnTo>
                <a:lnTo>
                  <a:pt x="326051" y="17346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6517" name="Google Shape;6517;g27a17394344_1_6967"/>
          <p:cNvGrpSpPr/>
          <p:nvPr/>
        </p:nvGrpSpPr>
        <p:grpSpPr>
          <a:xfrm>
            <a:off x="6989503" y="2692588"/>
            <a:ext cx="962736" cy="553176"/>
            <a:chOff x="11526225" y="4440284"/>
            <a:chExt cx="1587625" cy="912229"/>
          </a:xfrm>
        </p:grpSpPr>
        <p:sp>
          <p:nvSpPr>
            <p:cNvPr id="6518" name="Google Shape;6518;g27a17394344_1_6967"/>
            <p:cNvSpPr/>
            <p:nvPr/>
          </p:nvSpPr>
          <p:spPr>
            <a:xfrm>
              <a:off x="11526225" y="4603630"/>
              <a:ext cx="1303020" cy="0"/>
            </a:xfrm>
            <a:custGeom>
              <a:rect b="b" l="l" r="r" t="t"/>
              <a:pathLst>
                <a:path extrusionOk="0" h="120000" w="1303020">
                  <a:moveTo>
                    <a:pt x="0" y="0"/>
                  </a:moveTo>
                  <a:lnTo>
                    <a:pt x="1260603" y="0"/>
                  </a:lnTo>
                  <a:lnTo>
                    <a:pt x="1302487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19" name="Google Shape;6519;g27a17394344_1_6967"/>
            <p:cNvSpPr/>
            <p:nvPr/>
          </p:nvSpPr>
          <p:spPr>
            <a:xfrm>
              <a:off x="12786825" y="444028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20" name="Google Shape;6520;g27a17394344_1_6967"/>
            <p:cNvSpPr/>
            <p:nvPr/>
          </p:nvSpPr>
          <p:spPr>
            <a:xfrm>
              <a:off x="12059402" y="4878168"/>
              <a:ext cx="474345" cy="474345"/>
            </a:xfrm>
            <a:custGeom>
              <a:rect b="b" l="l" r="r" t="t"/>
              <a:pathLst>
                <a:path extrusionOk="0" h="474345" w="474345">
                  <a:moveTo>
                    <a:pt x="236909" y="0"/>
                  </a:moveTo>
                  <a:lnTo>
                    <a:pt x="191661" y="4336"/>
                  </a:lnTo>
                  <a:lnTo>
                    <a:pt x="147761" y="17346"/>
                  </a:lnTo>
                  <a:lnTo>
                    <a:pt x="106555" y="39030"/>
                  </a:lnTo>
                  <a:lnTo>
                    <a:pt x="69390" y="69387"/>
                  </a:lnTo>
                  <a:lnTo>
                    <a:pt x="39032" y="106551"/>
                  </a:lnTo>
                  <a:lnTo>
                    <a:pt x="17347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7" y="326051"/>
                  </a:lnTo>
                  <a:lnTo>
                    <a:pt x="39032" y="367256"/>
                  </a:lnTo>
                  <a:lnTo>
                    <a:pt x="69390" y="404420"/>
                  </a:lnTo>
                  <a:lnTo>
                    <a:pt x="106555" y="434777"/>
                  </a:lnTo>
                  <a:lnTo>
                    <a:pt x="147761" y="456460"/>
                  </a:lnTo>
                  <a:lnTo>
                    <a:pt x="191661" y="469470"/>
                  </a:lnTo>
                  <a:lnTo>
                    <a:pt x="236909" y="473807"/>
                  </a:lnTo>
                  <a:lnTo>
                    <a:pt x="282156" y="469470"/>
                  </a:lnTo>
                  <a:lnTo>
                    <a:pt x="326056" y="456460"/>
                  </a:lnTo>
                  <a:lnTo>
                    <a:pt x="367262" y="434777"/>
                  </a:lnTo>
                  <a:lnTo>
                    <a:pt x="404427" y="404420"/>
                  </a:lnTo>
                  <a:lnTo>
                    <a:pt x="434782" y="367256"/>
                  </a:lnTo>
                  <a:lnTo>
                    <a:pt x="456464" y="326051"/>
                  </a:lnTo>
                  <a:lnTo>
                    <a:pt x="469473" y="282151"/>
                  </a:lnTo>
                  <a:lnTo>
                    <a:pt x="473810" y="236903"/>
                  </a:lnTo>
                  <a:lnTo>
                    <a:pt x="469473" y="191656"/>
                  </a:lnTo>
                  <a:lnTo>
                    <a:pt x="456464" y="147756"/>
                  </a:lnTo>
                  <a:lnTo>
                    <a:pt x="434782" y="106551"/>
                  </a:lnTo>
                  <a:lnTo>
                    <a:pt x="404427" y="69387"/>
                  </a:lnTo>
                  <a:lnTo>
                    <a:pt x="367262" y="39030"/>
                  </a:lnTo>
                  <a:lnTo>
                    <a:pt x="326056" y="17346"/>
                  </a:lnTo>
                  <a:lnTo>
                    <a:pt x="282156" y="4336"/>
                  </a:lnTo>
                  <a:lnTo>
                    <a:pt x="236909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521" name="Google Shape;6521;g27a17394344_1_6967"/>
          <p:cNvSpPr txBox="1"/>
          <p:nvPr/>
        </p:nvSpPr>
        <p:spPr>
          <a:xfrm>
            <a:off x="4692385" y="2984525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2" name="Google Shape;6522;g27a17394344_1_6967"/>
          <p:cNvSpPr txBox="1"/>
          <p:nvPr/>
        </p:nvSpPr>
        <p:spPr>
          <a:xfrm>
            <a:off x="7400132" y="2984525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3" name="Google Shape;6523;g27a17394344_1_6967"/>
          <p:cNvSpPr/>
          <p:nvPr/>
        </p:nvSpPr>
        <p:spPr>
          <a:xfrm>
            <a:off x="10049668" y="2724218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2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2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0" y="469470"/>
                </a:lnTo>
                <a:lnTo>
                  <a:pt x="326050" y="456460"/>
                </a:lnTo>
                <a:lnTo>
                  <a:pt x="367255" y="434777"/>
                </a:lnTo>
                <a:lnTo>
                  <a:pt x="404417" y="404420"/>
                </a:lnTo>
                <a:lnTo>
                  <a:pt x="434775" y="367256"/>
                </a:lnTo>
                <a:lnTo>
                  <a:pt x="456459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59" y="147756"/>
                </a:lnTo>
                <a:lnTo>
                  <a:pt x="434775" y="106551"/>
                </a:lnTo>
                <a:lnTo>
                  <a:pt x="404417" y="69387"/>
                </a:lnTo>
                <a:lnTo>
                  <a:pt x="367255" y="39030"/>
                </a:lnTo>
                <a:lnTo>
                  <a:pt x="326050" y="17346"/>
                </a:lnTo>
                <a:lnTo>
                  <a:pt x="282150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24" name="Google Shape;6524;g27a17394344_1_6967"/>
          <p:cNvSpPr txBox="1"/>
          <p:nvPr/>
        </p:nvSpPr>
        <p:spPr>
          <a:xfrm>
            <a:off x="10136455" y="2750618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5" name="Google Shape;6525;g27a17394344_1_6967"/>
          <p:cNvSpPr txBox="1"/>
          <p:nvPr/>
        </p:nvSpPr>
        <p:spPr>
          <a:xfrm>
            <a:off x="2451931" y="5462243"/>
            <a:ext cx="1844400" cy="350400"/>
          </a:xfrm>
          <a:prstGeom prst="rect">
            <a:avLst/>
          </a:prstGeom>
          <a:solidFill>
            <a:srgbClr val="F4DA1E"/>
          </a:solidFill>
          <a:ln>
            <a:noFill/>
          </a:ln>
        </p:spPr>
        <p:txBody>
          <a:bodyPr anchorCtr="0" anchor="t" bIns="0" lIns="0" spcFirstLastPara="1" rIns="0" wrap="square" tIns="164050">
            <a:spAutoFit/>
          </a:bodyPr>
          <a:lstStyle/>
          <a:p>
            <a:pPr indent="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HTTP LIBRARY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6" name="Google Shape;6526;g27a17394344_1_6967"/>
          <p:cNvSpPr txBox="1"/>
          <p:nvPr/>
        </p:nvSpPr>
        <p:spPr>
          <a:xfrm>
            <a:off x="2451931" y="4225602"/>
            <a:ext cx="1844400" cy="350400"/>
          </a:xfrm>
          <a:prstGeom prst="rect">
            <a:avLst/>
          </a:prstGeom>
          <a:solidFill>
            <a:srgbClr val="F3E96E"/>
          </a:solidFill>
          <a:ln>
            <a:noFill/>
          </a:ln>
        </p:spPr>
        <p:txBody>
          <a:bodyPr anchorCtr="0" anchor="t" bIns="0" lIns="0" spcFirstLastPara="1" rIns="0" wrap="square" tIns="164050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BUSINESS LOGIC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7" name="Google Shape;6527;g27a17394344_1_6967"/>
          <p:cNvSpPr txBox="1"/>
          <p:nvPr/>
        </p:nvSpPr>
        <p:spPr>
          <a:xfrm>
            <a:off x="5173964" y="4225602"/>
            <a:ext cx="1844400" cy="350400"/>
          </a:xfrm>
          <a:prstGeom prst="rect">
            <a:avLst/>
          </a:prstGeom>
          <a:solidFill>
            <a:srgbClr val="F7D019"/>
          </a:solidFill>
          <a:ln>
            <a:noFill/>
          </a:ln>
        </p:spPr>
        <p:txBody>
          <a:bodyPr anchorCtr="0" anchor="t" bIns="0" lIns="0" spcFirstLastPara="1" rIns="0" wrap="square" tIns="164050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APPLICATION LOGIC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8" name="Google Shape;6528;g27a17394344_1_6967"/>
          <p:cNvSpPr txBox="1"/>
          <p:nvPr/>
        </p:nvSpPr>
        <p:spPr>
          <a:xfrm>
            <a:off x="7895996" y="4225602"/>
            <a:ext cx="1844400" cy="350400"/>
          </a:xfrm>
          <a:prstGeom prst="rect">
            <a:avLst/>
          </a:prstGeom>
          <a:solidFill>
            <a:srgbClr val="F8C500"/>
          </a:solidFill>
          <a:ln>
            <a:noFill/>
          </a:ln>
        </p:spPr>
        <p:txBody>
          <a:bodyPr anchorCtr="0" anchor="t" bIns="0" lIns="0" spcFirstLastPara="1" rIns="0" wrap="square" tIns="164050">
            <a:sp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PRESENTATION LOGIC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9" name="Google Shape;6529;g27a17394344_1_6967"/>
          <p:cNvSpPr txBox="1"/>
          <p:nvPr/>
        </p:nvSpPr>
        <p:spPr>
          <a:xfrm>
            <a:off x="2451931" y="4843922"/>
            <a:ext cx="1844400" cy="350400"/>
          </a:xfrm>
          <a:prstGeom prst="rect">
            <a:avLst/>
          </a:prstGeom>
          <a:solidFill>
            <a:srgbClr val="F4DA1E">
              <a:alpha val="84710"/>
            </a:srgbClr>
          </a:solidFill>
          <a:ln>
            <a:noFill/>
          </a:ln>
        </p:spPr>
        <p:txBody>
          <a:bodyPr anchorCtr="0" anchor="t" bIns="0" lIns="0" spcFirstLastPara="1" rIns="0" wrap="square" tIns="164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30" name="Google Shape;6530;g27a17394344_1_6967"/>
          <p:cNvGrpSpPr/>
          <p:nvPr/>
        </p:nvGrpSpPr>
        <p:grpSpPr>
          <a:xfrm>
            <a:off x="8383418" y="5816337"/>
            <a:ext cx="3618446" cy="825577"/>
            <a:chOff x="13824898" y="9591584"/>
            <a:chExt cx="5967094" cy="1361440"/>
          </a:xfrm>
        </p:grpSpPr>
        <p:sp>
          <p:nvSpPr>
            <p:cNvPr id="6531" name="Google Shape;6531;g27a17394344_1_6967"/>
            <p:cNvSpPr/>
            <p:nvPr/>
          </p:nvSpPr>
          <p:spPr>
            <a:xfrm>
              <a:off x="13824898" y="9591584"/>
              <a:ext cx="5967094" cy="1361440"/>
            </a:xfrm>
            <a:custGeom>
              <a:rect b="b" l="l" r="r" t="t"/>
              <a:pathLst>
                <a:path extrusionOk="0" h="1361440" w="5967094">
                  <a:moveTo>
                    <a:pt x="5966981" y="0"/>
                  </a:moveTo>
                  <a:lnTo>
                    <a:pt x="0" y="0"/>
                  </a:lnTo>
                  <a:lnTo>
                    <a:pt x="0" y="1361215"/>
                  </a:lnTo>
                  <a:lnTo>
                    <a:pt x="5966981" y="1361215"/>
                  </a:lnTo>
                  <a:lnTo>
                    <a:pt x="5966981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32" name="Google Shape;6532;g27a17394344_1_6967"/>
            <p:cNvSpPr/>
            <p:nvPr/>
          </p:nvSpPr>
          <p:spPr>
            <a:xfrm>
              <a:off x="14101319" y="10053250"/>
              <a:ext cx="673100" cy="0"/>
            </a:xfrm>
            <a:custGeom>
              <a:rect b="b" l="l" r="r" t="t"/>
              <a:pathLst>
                <a:path extrusionOk="0" h="120000" w="673100">
                  <a:moveTo>
                    <a:pt x="0" y="0"/>
                  </a:moveTo>
                  <a:lnTo>
                    <a:pt x="646586" y="0"/>
                  </a:lnTo>
                  <a:lnTo>
                    <a:pt x="672763" y="0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33" name="Google Shape;6533;g27a17394344_1_6967"/>
            <p:cNvSpPr/>
            <p:nvPr/>
          </p:nvSpPr>
          <p:spPr>
            <a:xfrm>
              <a:off x="14747907" y="9946447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34" name="Google Shape;6534;g27a17394344_1_6967"/>
            <p:cNvSpPr/>
            <p:nvPr/>
          </p:nvSpPr>
          <p:spPr>
            <a:xfrm>
              <a:off x="14101319" y="10491133"/>
              <a:ext cx="673100" cy="0"/>
            </a:xfrm>
            <a:custGeom>
              <a:rect b="b" l="l" r="r" t="t"/>
              <a:pathLst>
                <a:path extrusionOk="0" h="120000" w="673100">
                  <a:moveTo>
                    <a:pt x="0" y="0"/>
                  </a:moveTo>
                  <a:lnTo>
                    <a:pt x="646586" y="0"/>
                  </a:lnTo>
                  <a:lnTo>
                    <a:pt x="672763" y="0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35" name="Google Shape;6535;g27a17394344_1_6967"/>
            <p:cNvSpPr/>
            <p:nvPr/>
          </p:nvSpPr>
          <p:spPr>
            <a:xfrm>
              <a:off x="14747907" y="10384330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536" name="Google Shape;6536;g27a17394344_1_6967"/>
          <p:cNvSpPr txBox="1"/>
          <p:nvPr/>
        </p:nvSpPr>
        <p:spPr>
          <a:xfrm>
            <a:off x="8384019" y="5816345"/>
            <a:ext cx="36186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25">
            <a:spAutoFit/>
          </a:bodyPr>
          <a:lstStyle/>
          <a:p>
            <a:pPr indent="0" lvl="0" marL="800100" marR="203200" rtl="0" algn="l">
              <a:lnSpc>
                <a:spcPct val="14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Connected by function call and import Data flow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7" name="Google Shape;6537;g27a17394344_1_6967"/>
          <p:cNvSpPr txBox="1"/>
          <p:nvPr/>
        </p:nvSpPr>
        <p:spPr>
          <a:xfrm>
            <a:off x="11033087" y="2077361"/>
            <a:ext cx="6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1" name="Shape 6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2" name="Google Shape;6542;g27a17394344_1_70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543" name="Google Shape;6543;g27a17394344_1_7038"/>
          <p:cNvSpPr txBox="1"/>
          <p:nvPr>
            <p:ph type="title"/>
          </p:nvPr>
        </p:nvSpPr>
        <p:spPr>
          <a:xfrm>
            <a:off x="365872" y="157387"/>
            <a:ext cx="104898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MODEL, VIEW AND CONTROLLER IN FORKIFY (RECIPE DISPLAY ONLY)</a:t>
            </a:r>
            <a:endParaRPr/>
          </a:p>
        </p:txBody>
      </p:sp>
      <p:pic>
        <p:nvPicPr>
          <p:cNvPr id="6544" name="Google Shape;6544;g27a17394344_1_70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5875" y="2523552"/>
            <a:ext cx="7079755" cy="234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5" name="Google Shape;6545;g27a17394344_1_70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8592" y="173736"/>
            <a:ext cx="1446652" cy="47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546" name="Google Shape;6546;g27a17394344_1_7038"/>
          <p:cNvSpPr/>
          <p:nvPr/>
        </p:nvSpPr>
        <p:spPr>
          <a:xfrm>
            <a:off x="2940754" y="1339363"/>
            <a:ext cx="953990" cy="953990"/>
          </a:xfrm>
          <a:custGeom>
            <a:rect b="b" l="l" r="r" t="t"/>
            <a:pathLst>
              <a:path extrusionOk="0" h="1570354" w="1570354">
                <a:moveTo>
                  <a:pt x="807329" y="0"/>
                </a:moveTo>
                <a:lnTo>
                  <a:pt x="762672" y="0"/>
                </a:lnTo>
                <a:lnTo>
                  <a:pt x="718073" y="2524"/>
                </a:lnTo>
                <a:lnTo>
                  <a:pt x="673648" y="7572"/>
                </a:lnTo>
                <a:lnTo>
                  <a:pt x="629513" y="15144"/>
                </a:lnTo>
                <a:lnTo>
                  <a:pt x="585785" y="25241"/>
                </a:lnTo>
                <a:lnTo>
                  <a:pt x="542580" y="37862"/>
                </a:lnTo>
                <a:lnTo>
                  <a:pt x="500013" y="53007"/>
                </a:lnTo>
                <a:lnTo>
                  <a:pt x="458202" y="70676"/>
                </a:lnTo>
                <a:lnTo>
                  <a:pt x="417262" y="90869"/>
                </a:lnTo>
                <a:lnTo>
                  <a:pt x="377310" y="113587"/>
                </a:lnTo>
                <a:lnTo>
                  <a:pt x="338461" y="138828"/>
                </a:lnTo>
                <a:lnTo>
                  <a:pt x="300832" y="166594"/>
                </a:lnTo>
                <a:lnTo>
                  <a:pt x="264539" y="196884"/>
                </a:lnTo>
                <a:lnTo>
                  <a:pt x="229698" y="229698"/>
                </a:lnTo>
                <a:lnTo>
                  <a:pt x="196884" y="264539"/>
                </a:lnTo>
                <a:lnTo>
                  <a:pt x="166594" y="300832"/>
                </a:lnTo>
                <a:lnTo>
                  <a:pt x="138828" y="338461"/>
                </a:lnTo>
                <a:lnTo>
                  <a:pt x="113587" y="377309"/>
                </a:lnTo>
                <a:lnTo>
                  <a:pt x="90869" y="417262"/>
                </a:lnTo>
                <a:lnTo>
                  <a:pt x="70676" y="458202"/>
                </a:lnTo>
                <a:lnTo>
                  <a:pt x="53007" y="500013"/>
                </a:lnTo>
                <a:lnTo>
                  <a:pt x="37862" y="542579"/>
                </a:lnTo>
                <a:lnTo>
                  <a:pt x="25241" y="585784"/>
                </a:lnTo>
                <a:lnTo>
                  <a:pt x="15144" y="629512"/>
                </a:lnTo>
                <a:lnTo>
                  <a:pt x="7572" y="673647"/>
                </a:lnTo>
                <a:lnTo>
                  <a:pt x="2524" y="718072"/>
                </a:lnTo>
                <a:lnTo>
                  <a:pt x="0" y="762671"/>
                </a:lnTo>
                <a:lnTo>
                  <a:pt x="0" y="807329"/>
                </a:lnTo>
                <a:lnTo>
                  <a:pt x="2524" y="851928"/>
                </a:lnTo>
                <a:lnTo>
                  <a:pt x="7572" y="896353"/>
                </a:lnTo>
                <a:lnTo>
                  <a:pt x="15144" y="940488"/>
                </a:lnTo>
                <a:lnTo>
                  <a:pt x="25241" y="984216"/>
                </a:lnTo>
                <a:lnTo>
                  <a:pt x="37862" y="1027421"/>
                </a:lnTo>
                <a:lnTo>
                  <a:pt x="53007" y="1069987"/>
                </a:lnTo>
                <a:lnTo>
                  <a:pt x="70676" y="1111798"/>
                </a:lnTo>
                <a:lnTo>
                  <a:pt x="90869" y="1152738"/>
                </a:lnTo>
                <a:lnTo>
                  <a:pt x="113587" y="1192691"/>
                </a:lnTo>
                <a:lnTo>
                  <a:pt x="138828" y="1231540"/>
                </a:lnTo>
                <a:lnTo>
                  <a:pt x="166594" y="1269169"/>
                </a:lnTo>
                <a:lnTo>
                  <a:pt x="196884" y="1305462"/>
                </a:lnTo>
                <a:lnTo>
                  <a:pt x="229698" y="1340303"/>
                </a:lnTo>
                <a:lnTo>
                  <a:pt x="264539" y="1373117"/>
                </a:lnTo>
                <a:lnTo>
                  <a:pt x="300832" y="1403407"/>
                </a:lnTo>
                <a:lnTo>
                  <a:pt x="338461" y="1431172"/>
                </a:lnTo>
                <a:lnTo>
                  <a:pt x="377310" y="1456414"/>
                </a:lnTo>
                <a:lnTo>
                  <a:pt x="417262" y="1479132"/>
                </a:lnTo>
                <a:lnTo>
                  <a:pt x="458202" y="1499325"/>
                </a:lnTo>
                <a:lnTo>
                  <a:pt x="500013" y="1516994"/>
                </a:lnTo>
                <a:lnTo>
                  <a:pt x="542580" y="1532139"/>
                </a:lnTo>
                <a:lnTo>
                  <a:pt x="585785" y="1544760"/>
                </a:lnTo>
                <a:lnTo>
                  <a:pt x="629513" y="1554857"/>
                </a:lnTo>
                <a:lnTo>
                  <a:pt x="673648" y="1562429"/>
                </a:lnTo>
                <a:lnTo>
                  <a:pt x="718073" y="1567477"/>
                </a:lnTo>
                <a:lnTo>
                  <a:pt x="762672" y="1570002"/>
                </a:lnTo>
                <a:lnTo>
                  <a:pt x="807329" y="1570002"/>
                </a:lnTo>
                <a:lnTo>
                  <a:pt x="851929" y="1567477"/>
                </a:lnTo>
                <a:lnTo>
                  <a:pt x="896354" y="1562429"/>
                </a:lnTo>
                <a:lnTo>
                  <a:pt x="940488" y="1554857"/>
                </a:lnTo>
                <a:lnTo>
                  <a:pt x="984216" y="1544760"/>
                </a:lnTo>
                <a:lnTo>
                  <a:pt x="1027422" y="1532139"/>
                </a:lnTo>
                <a:lnTo>
                  <a:pt x="1069988" y="1516994"/>
                </a:lnTo>
                <a:lnTo>
                  <a:pt x="1111799" y="1499325"/>
                </a:lnTo>
                <a:lnTo>
                  <a:pt x="1152739" y="1479132"/>
                </a:lnTo>
                <a:lnTo>
                  <a:pt x="1192692" y="1456414"/>
                </a:lnTo>
                <a:lnTo>
                  <a:pt x="1231540" y="1431172"/>
                </a:lnTo>
                <a:lnTo>
                  <a:pt x="1269169" y="1403407"/>
                </a:lnTo>
                <a:lnTo>
                  <a:pt x="1305463" y="1373117"/>
                </a:lnTo>
                <a:lnTo>
                  <a:pt x="1340304" y="1340303"/>
                </a:lnTo>
                <a:lnTo>
                  <a:pt x="1373118" y="1305462"/>
                </a:lnTo>
                <a:lnTo>
                  <a:pt x="1403408" y="1269169"/>
                </a:lnTo>
                <a:lnTo>
                  <a:pt x="1431173" y="1231540"/>
                </a:lnTo>
                <a:lnTo>
                  <a:pt x="1456415" y="1192691"/>
                </a:lnTo>
                <a:lnTo>
                  <a:pt x="1479132" y="1152738"/>
                </a:lnTo>
                <a:lnTo>
                  <a:pt x="1499325" y="1111798"/>
                </a:lnTo>
                <a:lnTo>
                  <a:pt x="1516995" y="1069987"/>
                </a:lnTo>
                <a:lnTo>
                  <a:pt x="1532139" y="1027421"/>
                </a:lnTo>
                <a:lnTo>
                  <a:pt x="1544760" y="984216"/>
                </a:lnTo>
                <a:lnTo>
                  <a:pt x="1554857" y="940488"/>
                </a:lnTo>
                <a:lnTo>
                  <a:pt x="1562429" y="896353"/>
                </a:lnTo>
                <a:lnTo>
                  <a:pt x="1567478" y="851928"/>
                </a:lnTo>
                <a:lnTo>
                  <a:pt x="1570002" y="807329"/>
                </a:lnTo>
                <a:lnTo>
                  <a:pt x="1570002" y="762671"/>
                </a:lnTo>
                <a:lnTo>
                  <a:pt x="1567478" y="718072"/>
                </a:lnTo>
                <a:lnTo>
                  <a:pt x="1562429" y="673647"/>
                </a:lnTo>
                <a:lnTo>
                  <a:pt x="1554857" y="629512"/>
                </a:lnTo>
                <a:lnTo>
                  <a:pt x="1544760" y="585784"/>
                </a:lnTo>
                <a:lnTo>
                  <a:pt x="1532139" y="542579"/>
                </a:lnTo>
                <a:lnTo>
                  <a:pt x="1516995" y="500013"/>
                </a:lnTo>
                <a:lnTo>
                  <a:pt x="1499325" y="458202"/>
                </a:lnTo>
                <a:lnTo>
                  <a:pt x="1479132" y="417262"/>
                </a:lnTo>
                <a:lnTo>
                  <a:pt x="1456415" y="377309"/>
                </a:lnTo>
                <a:lnTo>
                  <a:pt x="1431173" y="338461"/>
                </a:lnTo>
                <a:lnTo>
                  <a:pt x="1403408" y="300832"/>
                </a:lnTo>
                <a:lnTo>
                  <a:pt x="1373118" y="264539"/>
                </a:lnTo>
                <a:lnTo>
                  <a:pt x="1340304" y="229698"/>
                </a:lnTo>
                <a:lnTo>
                  <a:pt x="1305463" y="196884"/>
                </a:lnTo>
                <a:lnTo>
                  <a:pt x="1269169" y="166594"/>
                </a:lnTo>
                <a:lnTo>
                  <a:pt x="1231540" y="138828"/>
                </a:lnTo>
                <a:lnTo>
                  <a:pt x="1192692" y="113587"/>
                </a:lnTo>
                <a:lnTo>
                  <a:pt x="1152739" y="90869"/>
                </a:lnTo>
                <a:lnTo>
                  <a:pt x="1111799" y="70676"/>
                </a:lnTo>
                <a:lnTo>
                  <a:pt x="1069988" y="53007"/>
                </a:lnTo>
                <a:lnTo>
                  <a:pt x="1027422" y="37862"/>
                </a:lnTo>
                <a:lnTo>
                  <a:pt x="984216" y="25241"/>
                </a:lnTo>
                <a:lnTo>
                  <a:pt x="940488" y="15144"/>
                </a:lnTo>
                <a:lnTo>
                  <a:pt x="896354" y="7572"/>
                </a:lnTo>
                <a:lnTo>
                  <a:pt x="851929" y="2524"/>
                </a:lnTo>
                <a:lnTo>
                  <a:pt x="807329" y="0"/>
                </a:lnTo>
                <a:close/>
              </a:path>
            </a:pathLst>
          </a:cu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47" name="Google Shape;6547;g27a17394344_1_7038"/>
          <p:cNvSpPr txBox="1"/>
          <p:nvPr/>
        </p:nvSpPr>
        <p:spPr>
          <a:xfrm>
            <a:off x="3095218" y="1571507"/>
            <a:ext cx="643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63500" lvl="0" marL="12700" marR="0" rtl="0" algn="l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CONT- ROLLER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8" name="Google Shape;6548;g27a17394344_1_7038"/>
          <p:cNvSpPr/>
          <p:nvPr/>
        </p:nvSpPr>
        <p:spPr>
          <a:xfrm>
            <a:off x="6860709" y="1339363"/>
            <a:ext cx="953990" cy="953990"/>
          </a:xfrm>
          <a:custGeom>
            <a:rect b="b" l="l" r="r" t="t"/>
            <a:pathLst>
              <a:path extrusionOk="0" h="1570354" w="1570354">
                <a:moveTo>
                  <a:pt x="807330" y="0"/>
                </a:moveTo>
                <a:lnTo>
                  <a:pt x="762673" y="0"/>
                </a:lnTo>
                <a:lnTo>
                  <a:pt x="718074" y="2524"/>
                </a:lnTo>
                <a:lnTo>
                  <a:pt x="673649" y="7572"/>
                </a:lnTo>
                <a:lnTo>
                  <a:pt x="629515" y="15144"/>
                </a:lnTo>
                <a:lnTo>
                  <a:pt x="585787" y="25241"/>
                </a:lnTo>
                <a:lnTo>
                  <a:pt x="542582" y="37862"/>
                </a:lnTo>
                <a:lnTo>
                  <a:pt x="500016" y="53007"/>
                </a:lnTo>
                <a:lnTo>
                  <a:pt x="458205" y="70676"/>
                </a:lnTo>
                <a:lnTo>
                  <a:pt x="417266" y="90869"/>
                </a:lnTo>
                <a:lnTo>
                  <a:pt x="377313" y="113587"/>
                </a:lnTo>
                <a:lnTo>
                  <a:pt x="338465" y="138828"/>
                </a:lnTo>
                <a:lnTo>
                  <a:pt x="300836" y="166594"/>
                </a:lnTo>
                <a:lnTo>
                  <a:pt x="264544" y="196884"/>
                </a:lnTo>
                <a:lnTo>
                  <a:pt x="229703" y="229698"/>
                </a:lnTo>
                <a:lnTo>
                  <a:pt x="196888" y="264539"/>
                </a:lnTo>
                <a:lnTo>
                  <a:pt x="166598" y="300832"/>
                </a:lnTo>
                <a:lnTo>
                  <a:pt x="138831" y="338461"/>
                </a:lnTo>
                <a:lnTo>
                  <a:pt x="113589" y="377309"/>
                </a:lnTo>
                <a:lnTo>
                  <a:pt x="90871" y="417262"/>
                </a:lnTo>
                <a:lnTo>
                  <a:pt x="70678" y="458202"/>
                </a:lnTo>
                <a:lnTo>
                  <a:pt x="53008" y="500013"/>
                </a:lnTo>
                <a:lnTo>
                  <a:pt x="37863" y="542579"/>
                </a:lnTo>
                <a:lnTo>
                  <a:pt x="25242" y="585784"/>
                </a:lnTo>
                <a:lnTo>
                  <a:pt x="15145" y="629512"/>
                </a:lnTo>
                <a:lnTo>
                  <a:pt x="7572" y="673647"/>
                </a:lnTo>
                <a:lnTo>
                  <a:pt x="2524" y="718072"/>
                </a:lnTo>
                <a:lnTo>
                  <a:pt x="0" y="762671"/>
                </a:lnTo>
                <a:lnTo>
                  <a:pt x="0" y="807329"/>
                </a:lnTo>
                <a:lnTo>
                  <a:pt x="2524" y="851928"/>
                </a:lnTo>
                <a:lnTo>
                  <a:pt x="7572" y="896353"/>
                </a:lnTo>
                <a:lnTo>
                  <a:pt x="15145" y="940488"/>
                </a:lnTo>
                <a:lnTo>
                  <a:pt x="25242" y="984216"/>
                </a:lnTo>
                <a:lnTo>
                  <a:pt x="37863" y="1027421"/>
                </a:lnTo>
                <a:lnTo>
                  <a:pt x="53008" y="1069987"/>
                </a:lnTo>
                <a:lnTo>
                  <a:pt x="70678" y="1111798"/>
                </a:lnTo>
                <a:lnTo>
                  <a:pt x="90871" y="1152738"/>
                </a:lnTo>
                <a:lnTo>
                  <a:pt x="113589" y="1192691"/>
                </a:lnTo>
                <a:lnTo>
                  <a:pt x="138831" y="1231540"/>
                </a:lnTo>
                <a:lnTo>
                  <a:pt x="166598" y="1269169"/>
                </a:lnTo>
                <a:lnTo>
                  <a:pt x="196888" y="1305462"/>
                </a:lnTo>
                <a:lnTo>
                  <a:pt x="229703" y="1340303"/>
                </a:lnTo>
                <a:lnTo>
                  <a:pt x="264544" y="1373117"/>
                </a:lnTo>
                <a:lnTo>
                  <a:pt x="300836" y="1403407"/>
                </a:lnTo>
                <a:lnTo>
                  <a:pt x="338465" y="1431172"/>
                </a:lnTo>
                <a:lnTo>
                  <a:pt x="377313" y="1456414"/>
                </a:lnTo>
                <a:lnTo>
                  <a:pt x="417266" y="1479132"/>
                </a:lnTo>
                <a:lnTo>
                  <a:pt x="458205" y="1499325"/>
                </a:lnTo>
                <a:lnTo>
                  <a:pt x="500016" y="1516994"/>
                </a:lnTo>
                <a:lnTo>
                  <a:pt x="542582" y="1532139"/>
                </a:lnTo>
                <a:lnTo>
                  <a:pt x="585787" y="1544760"/>
                </a:lnTo>
                <a:lnTo>
                  <a:pt x="629515" y="1554857"/>
                </a:lnTo>
                <a:lnTo>
                  <a:pt x="673649" y="1562429"/>
                </a:lnTo>
                <a:lnTo>
                  <a:pt x="718074" y="1567477"/>
                </a:lnTo>
                <a:lnTo>
                  <a:pt x="762673" y="1570002"/>
                </a:lnTo>
                <a:lnTo>
                  <a:pt x="807330" y="1570002"/>
                </a:lnTo>
                <a:lnTo>
                  <a:pt x="851930" y="1567477"/>
                </a:lnTo>
                <a:lnTo>
                  <a:pt x="896355" y="1562429"/>
                </a:lnTo>
                <a:lnTo>
                  <a:pt x="940489" y="1554857"/>
                </a:lnTo>
                <a:lnTo>
                  <a:pt x="984217" y="1544760"/>
                </a:lnTo>
                <a:lnTo>
                  <a:pt x="1027423" y="1532139"/>
                </a:lnTo>
                <a:lnTo>
                  <a:pt x="1069989" y="1516994"/>
                </a:lnTo>
                <a:lnTo>
                  <a:pt x="1111801" y="1499325"/>
                </a:lnTo>
                <a:lnTo>
                  <a:pt x="1152741" y="1479132"/>
                </a:lnTo>
                <a:lnTo>
                  <a:pt x="1192694" y="1456414"/>
                </a:lnTo>
                <a:lnTo>
                  <a:pt x="1231543" y="1431172"/>
                </a:lnTo>
                <a:lnTo>
                  <a:pt x="1269173" y="1403407"/>
                </a:lnTo>
                <a:lnTo>
                  <a:pt x="1305466" y="1373117"/>
                </a:lnTo>
                <a:lnTo>
                  <a:pt x="1340308" y="1340303"/>
                </a:lnTo>
                <a:lnTo>
                  <a:pt x="1373122" y="1305462"/>
                </a:lnTo>
                <a:lnTo>
                  <a:pt x="1403411" y="1269169"/>
                </a:lnTo>
                <a:lnTo>
                  <a:pt x="1431177" y="1231540"/>
                </a:lnTo>
                <a:lnTo>
                  <a:pt x="1456418" y="1192691"/>
                </a:lnTo>
                <a:lnTo>
                  <a:pt x="1479135" y="1152738"/>
                </a:lnTo>
                <a:lnTo>
                  <a:pt x="1499328" y="1111798"/>
                </a:lnTo>
                <a:lnTo>
                  <a:pt x="1516997" y="1069987"/>
                </a:lnTo>
                <a:lnTo>
                  <a:pt x="1532142" y="1027421"/>
                </a:lnTo>
                <a:lnTo>
                  <a:pt x="1544763" y="984216"/>
                </a:lnTo>
                <a:lnTo>
                  <a:pt x="1554859" y="940488"/>
                </a:lnTo>
                <a:lnTo>
                  <a:pt x="1562431" y="896353"/>
                </a:lnTo>
                <a:lnTo>
                  <a:pt x="1567480" y="851928"/>
                </a:lnTo>
                <a:lnTo>
                  <a:pt x="1570004" y="807329"/>
                </a:lnTo>
                <a:lnTo>
                  <a:pt x="1570004" y="762671"/>
                </a:lnTo>
                <a:lnTo>
                  <a:pt x="1567480" y="718072"/>
                </a:lnTo>
                <a:lnTo>
                  <a:pt x="1562431" y="673647"/>
                </a:lnTo>
                <a:lnTo>
                  <a:pt x="1554859" y="629512"/>
                </a:lnTo>
                <a:lnTo>
                  <a:pt x="1544763" y="585784"/>
                </a:lnTo>
                <a:lnTo>
                  <a:pt x="1532142" y="542579"/>
                </a:lnTo>
                <a:lnTo>
                  <a:pt x="1516997" y="500013"/>
                </a:lnTo>
                <a:lnTo>
                  <a:pt x="1499328" y="458202"/>
                </a:lnTo>
                <a:lnTo>
                  <a:pt x="1479135" y="417262"/>
                </a:lnTo>
                <a:lnTo>
                  <a:pt x="1456418" y="377309"/>
                </a:lnTo>
                <a:lnTo>
                  <a:pt x="1431177" y="338461"/>
                </a:lnTo>
                <a:lnTo>
                  <a:pt x="1403411" y="300832"/>
                </a:lnTo>
                <a:lnTo>
                  <a:pt x="1373122" y="264539"/>
                </a:lnTo>
                <a:lnTo>
                  <a:pt x="1340308" y="229698"/>
                </a:lnTo>
                <a:lnTo>
                  <a:pt x="1305466" y="196884"/>
                </a:lnTo>
                <a:lnTo>
                  <a:pt x="1269173" y="166594"/>
                </a:lnTo>
                <a:lnTo>
                  <a:pt x="1231543" y="138828"/>
                </a:lnTo>
                <a:lnTo>
                  <a:pt x="1192694" y="113587"/>
                </a:lnTo>
                <a:lnTo>
                  <a:pt x="1152741" y="90869"/>
                </a:lnTo>
                <a:lnTo>
                  <a:pt x="1111801" y="70676"/>
                </a:lnTo>
                <a:lnTo>
                  <a:pt x="1069989" y="53007"/>
                </a:lnTo>
                <a:lnTo>
                  <a:pt x="1027423" y="37862"/>
                </a:lnTo>
                <a:lnTo>
                  <a:pt x="984217" y="25241"/>
                </a:lnTo>
                <a:lnTo>
                  <a:pt x="940489" y="15144"/>
                </a:lnTo>
                <a:lnTo>
                  <a:pt x="896355" y="7572"/>
                </a:lnTo>
                <a:lnTo>
                  <a:pt x="851930" y="2524"/>
                </a:lnTo>
                <a:lnTo>
                  <a:pt x="807330" y="0"/>
                </a:lnTo>
                <a:close/>
              </a:path>
            </a:pathLst>
          </a:cu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49" name="Google Shape;6549;g27a17394344_1_7038"/>
          <p:cNvSpPr txBox="1"/>
          <p:nvPr/>
        </p:nvSpPr>
        <p:spPr>
          <a:xfrm>
            <a:off x="6987090" y="1573045"/>
            <a:ext cx="699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228600" lvl="0" marL="12700" marR="0" rtl="0" algn="l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REMOVE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0" name="Google Shape;6550;g27a17394344_1_7038"/>
          <p:cNvGrpSpPr/>
          <p:nvPr/>
        </p:nvGrpSpPr>
        <p:grpSpPr>
          <a:xfrm>
            <a:off x="6407313" y="1739190"/>
            <a:ext cx="386935" cy="152485"/>
            <a:chOff x="10566149" y="2868058"/>
            <a:chExt cx="638086" cy="251460"/>
          </a:xfrm>
        </p:grpSpPr>
        <p:sp>
          <p:nvSpPr>
            <p:cNvPr id="6551" name="Google Shape;6551;g27a17394344_1_7038"/>
            <p:cNvSpPr/>
            <p:nvPr/>
          </p:nvSpPr>
          <p:spPr>
            <a:xfrm>
              <a:off x="10566149" y="2993708"/>
              <a:ext cx="418465" cy="0"/>
            </a:xfrm>
            <a:custGeom>
              <a:rect b="b" l="l" r="r" t="t"/>
              <a:pathLst>
                <a:path extrusionOk="0" h="120000" w="418465">
                  <a:moveTo>
                    <a:pt x="0" y="0"/>
                  </a:moveTo>
                  <a:lnTo>
                    <a:pt x="386632" y="0"/>
                  </a:lnTo>
                  <a:lnTo>
                    <a:pt x="418045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52" name="Google Shape;6552;g27a17394344_1_7038"/>
            <p:cNvSpPr/>
            <p:nvPr/>
          </p:nvSpPr>
          <p:spPr>
            <a:xfrm>
              <a:off x="10952776" y="2868058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553" name="Google Shape;6553;g27a17394344_1_7038"/>
          <p:cNvSpPr/>
          <p:nvPr/>
        </p:nvSpPr>
        <p:spPr>
          <a:xfrm>
            <a:off x="8331833" y="1339363"/>
            <a:ext cx="953991" cy="953990"/>
          </a:xfrm>
          <a:custGeom>
            <a:rect b="b" l="l" r="r" t="t"/>
            <a:pathLst>
              <a:path extrusionOk="0" h="1570354" w="1570355">
                <a:moveTo>
                  <a:pt x="807330" y="0"/>
                </a:moveTo>
                <a:lnTo>
                  <a:pt x="762673" y="0"/>
                </a:lnTo>
                <a:lnTo>
                  <a:pt x="718074" y="2524"/>
                </a:lnTo>
                <a:lnTo>
                  <a:pt x="673649" y="7572"/>
                </a:lnTo>
                <a:lnTo>
                  <a:pt x="629515" y="15144"/>
                </a:lnTo>
                <a:lnTo>
                  <a:pt x="585787" y="25241"/>
                </a:lnTo>
                <a:lnTo>
                  <a:pt x="542582" y="37862"/>
                </a:lnTo>
                <a:lnTo>
                  <a:pt x="500016" y="53007"/>
                </a:lnTo>
                <a:lnTo>
                  <a:pt x="458205" y="70676"/>
                </a:lnTo>
                <a:lnTo>
                  <a:pt x="417266" y="90869"/>
                </a:lnTo>
                <a:lnTo>
                  <a:pt x="377313" y="113587"/>
                </a:lnTo>
                <a:lnTo>
                  <a:pt x="338465" y="138828"/>
                </a:lnTo>
                <a:lnTo>
                  <a:pt x="300836" y="166594"/>
                </a:lnTo>
                <a:lnTo>
                  <a:pt x="264544" y="196884"/>
                </a:lnTo>
                <a:lnTo>
                  <a:pt x="229703" y="229698"/>
                </a:lnTo>
                <a:lnTo>
                  <a:pt x="196888" y="264539"/>
                </a:lnTo>
                <a:lnTo>
                  <a:pt x="166598" y="300832"/>
                </a:lnTo>
                <a:lnTo>
                  <a:pt x="138831" y="338461"/>
                </a:lnTo>
                <a:lnTo>
                  <a:pt x="113589" y="377309"/>
                </a:lnTo>
                <a:lnTo>
                  <a:pt x="90871" y="417262"/>
                </a:lnTo>
                <a:lnTo>
                  <a:pt x="70678" y="458202"/>
                </a:lnTo>
                <a:lnTo>
                  <a:pt x="53008" y="500013"/>
                </a:lnTo>
                <a:lnTo>
                  <a:pt x="37863" y="542579"/>
                </a:lnTo>
                <a:lnTo>
                  <a:pt x="25242" y="585784"/>
                </a:lnTo>
                <a:lnTo>
                  <a:pt x="15145" y="629512"/>
                </a:lnTo>
                <a:lnTo>
                  <a:pt x="7572" y="673647"/>
                </a:lnTo>
                <a:lnTo>
                  <a:pt x="2524" y="718072"/>
                </a:lnTo>
                <a:lnTo>
                  <a:pt x="0" y="762671"/>
                </a:lnTo>
                <a:lnTo>
                  <a:pt x="0" y="807329"/>
                </a:lnTo>
                <a:lnTo>
                  <a:pt x="2524" y="851928"/>
                </a:lnTo>
                <a:lnTo>
                  <a:pt x="7572" y="896353"/>
                </a:lnTo>
                <a:lnTo>
                  <a:pt x="15145" y="940488"/>
                </a:lnTo>
                <a:lnTo>
                  <a:pt x="25242" y="984216"/>
                </a:lnTo>
                <a:lnTo>
                  <a:pt x="37863" y="1027421"/>
                </a:lnTo>
                <a:lnTo>
                  <a:pt x="53008" y="1069987"/>
                </a:lnTo>
                <a:lnTo>
                  <a:pt x="70678" y="1111798"/>
                </a:lnTo>
                <a:lnTo>
                  <a:pt x="90871" y="1152738"/>
                </a:lnTo>
                <a:lnTo>
                  <a:pt x="113589" y="1192691"/>
                </a:lnTo>
                <a:lnTo>
                  <a:pt x="138831" y="1231540"/>
                </a:lnTo>
                <a:lnTo>
                  <a:pt x="166598" y="1269169"/>
                </a:lnTo>
                <a:lnTo>
                  <a:pt x="196888" y="1305462"/>
                </a:lnTo>
                <a:lnTo>
                  <a:pt x="229703" y="1340303"/>
                </a:lnTo>
                <a:lnTo>
                  <a:pt x="264544" y="1373117"/>
                </a:lnTo>
                <a:lnTo>
                  <a:pt x="300836" y="1403407"/>
                </a:lnTo>
                <a:lnTo>
                  <a:pt x="338465" y="1431172"/>
                </a:lnTo>
                <a:lnTo>
                  <a:pt x="377313" y="1456414"/>
                </a:lnTo>
                <a:lnTo>
                  <a:pt x="417266" y="1479132"/>
                </a:lnTo>
                <a:lnTo>
                  <a:pt x="458205" y="1499325"/>
                </a:lnTo>
                <a:lnTo>
                  <a:pt x="500016" y="1516994"/>
                </a:lnTo>
                <a:lnTo>
                  <a:pt x="542582" y="1532139"/>
                </a:lnTo>
                <a:lnTo>
                  <a:pt x="585787" y="1544760"/>
                </a:lnTo>
                <a:lnTo>
                  <a:pt x="629515" y="1554857"/>
                </a:lnTo>
                <a:lnTo>
                  <a:pt x="673649" y="1562429"/>
                </a:lnTo>
                <a:lnTo>
                  <a:pt x="718074" y="1567477"/>
                </a:lnTo>
                <a:lnTo>
                  <a:pt x="762673" y="1570002"/>
                </a:lnTo>
                <a:lnTo>
                  <a:pt x="807330" y="1570002"/>
                </a:lnTo>
                <a:lnTo>
                  <a:pt x="851930" y="1567477"/>
                </a:lnTo>
                <a:lnTo>
                  <a:pt x="896355" y="1562429"/>
                </a:lnTo>
                <a:lnTo>
                  <a:pt x="940489" y="1554857"/>
                </a:lnTo>
                <a:lnTo>
                  <a:pt x="984217" y="1544760"/>
                </a:lnTo>
                <a:lnTo>
                  <a:pt x="1027423" y="1532139"/>
                </a:lnTo>
                <a:lnTo>
                  <a:pt x="1069989" y="1516994"/>
                </a:lnTo>
                <a:lnTo>
                  <a:pt x="1111801" y="1499325"/>
                </a:lnTo>
                <a:lnTo>
                  <a:pt x="1152741" y="1479132"/>
                </a:lnTo>
                <a:lnTo>
                  <a:pt x="1192694" y="1456414"/>
                </a:lnTo>
                <a:lnTo>
                  <a:pt x="1231543" y="1431172"/>
                </a:lnTo>
                <a:lnTo>
                  <a:pt x="1269173" y="1403407"/>
                </a:lnTo>
                <a:lnTo>
                  <a:pt x="1305466" y="1373117"/>
                </a:lnTo>
                <a:lnTo>
                  <a:pt x="1340308" y="1340303"/>
                </a:lnTo>
                <a:lnTo>
                  <a:pt x="1373122" y="1305462"/>
                </a:lnTo>
                <a:lnTo>
                  <a:pt x="1403411" y="1269169"/>
                </a:lnTo>
                <a:lnTo>
                  <a:pt x="1431177" y="1231540"/>
                </a:lnTo>
                <a:lnTo>
                  <a:pt x="1456418" y="1192691"/>
                </a:lnTo>
                <a:lnTo>
                  <a:pt x="1479135" y="1152738"/>
                </a:lnTo>
                <a:lnTo>
                  <a:pt x="1499328" y="1111798"/>
                </a:lnTo>
                <a:lnTo>
                  <a:pt x="1516997" y="1069987"/>
                </a:lnTo>
                <a:lnTo>
                  <a:pt x="1532142" y="1027421"/>
                </a:lnTo>
                <a:lnTo>
                  <a:pt x="1544763" y="984216"/>
                </a:lnTo>
                <a:lnTo>
                  <a:pt x="1554859" y="940488"/>
                </a:lnTo>
                <a:lnTo>
                  <a:pt x="1562431" y="896353"/>
                </a:lnTo>
                <a:lnTo>
                  <a:pt x="1567480" y="851928"/>
                </a:lnTo>
                <a:lnTo>
                  <a:pt x="1570004" y="807329"/>
                </a:lnTo>
                <a:lnTo>
                  <a:pt x="1570004" y="762671"/>
                </a:lnTo>
                <a:lnTo>
                  <a:pt x="1567480" y="718072"/>
                </a:lnTo>
                <a:lnTo>
                  <a:pt x="1562431" y="673647"/>
                </a:lnTo>
                <a:lnTo>
                  <a:pt x="1554859" y="629512"/>
                </a:lnTo>
                <a:lnTo>
                  <a:pt x="1544763" y="585784"/>
                </a:lnTo>
                <a:lnTo>
                  <a:pt x="1532142" y="542579"/>
                </a:lnTo>
                <a:lnTo>
                  <a:pt x="1516997" y="500013"/>
                </a:lnTo>
                <a:lnTo>
                  <a:pt x="1499328" y="458202"/>
                </a:lnTo>
                <a:lnTo>
                  <a:pt x="1479135" y="417262"/>
                </a:lnTo>
                <a:lnTo>
                  <a:pt x="1456418" y="377309"/>
                </a:lnTo>
                <a:lnTo>
                  <a:pt x="1431177" y="338461"/>
                </a:lnTo>
                <a:lnTo>
                  <a:pt x="1403411" y="300832"/>
                </a:lnTo>
                <a:lnTo>
                  <a:pt x="1373122" y="264539"/>
                </a:lnTo>
                <a:lnTo>
                  <a:pt x="1340308" y="229698"/>
                </a:lnTo>
                <a:lnTo>
                  <a:pt x="1305466" y="196884"/>
                </a:lnTo>
                <a:lnTo>
                  <a:pt x="1269173" y="166594"/>
                </a:lnTo>
                <a:lnTo>
                  <a:pt x="1231543" y="138828"/>
                </a:lnTo>
                <a:lnTo>
                  <a:pt x="1192694" y="113587"/>
                </a:lnTo>
                <a:lnTo>
                  <a:pt x="1152741" y="90869"/>
                </a:lnTo>
                <a:lnTo>
                  <a:pt x="1111801" y="70676"/>
                </a:lnTo>
                <a:lnTo>
                  <a:pt x="1069989" y="53007"/>
                </a:lnTo>
                <a:lnTo>
                  <a:pt x="1027423" y="37862"/>
                </a:lnTo>
                <a:lnTo>
                  <a:pt x="984217" y="25241"/>
                </a:lnTo>
                <a:lnTo>
                  <a:pt x="940489" y="15144"/>
                </a:lnTo>
                <a:lnTo>
                  <a:pt x="896355" y="7572"/>
                </a:lnTo>
                <a:lnTo>
                  <a:pt x="851930" y="2524"/>
                </a:lnTo>
                <a:lnTo>
                  <a:pt x="807330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54" name="Google Shape;6554;g27a17394344_1_7038"/>
          <p:cNvSpPr txBox="1"/>
          <p:nvPr/>
        </p:nvSpPr>
        <p:spPr>
          <a:xfrm>
            <a:off x="8595297" y="1702798"/>
            <a:ext cx="425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5" name="Google Shape;6555;g27a17394344_1_7038"/>
          <p:cNvGrpSpPr/>
          <p:nvPr/>
        </p:nvGrpSpPr>
        <p:grpSpPr>
          <a:xfrm>
            <a:off x="7878331" y="1739190"/>
            <a:ext cx="386935" cy="152485"/>
            <a:chOff x="12991971" y="2868058"/>
            <a:chExt cx="638086" cy="251460"/>
          </a:xfrm>
        </p:grpSpPr>
        <p:sp>
          <p:nvSpPr>
            <p:cNvPr id="6556" name="Google Shape;6556;g27a17394344_1_7038"/>
            <p:cNvSpPr/>
            <p:nvPr/>
          </p:nvSpPr>
          <p:spPr>
            <a:xfrm>
              <a:off x="12991971" y="2993708"/>
              <a:ext cx="418465" cy="0"/>
            </a:xfrm>
            <a:custGeom>
              <a:rect b="b" l="l" r="r" t="t"/>
              <a:pathLst>
                <a:path extrusionOk="0" h="120000" w="418465">
                  <a:moveTo>
                    <a:pt x="0" y="0"/>
                  </a:moveTo>
                  <a:lnTo>
                    <a:pt x="386632" y="0"/>
                  </a:lnTo>
                  <a:lnTo>
                    <a:pt x="418045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57" name="Google Shape;6557;g27a17394344_1_7038"/>
            <p:cNvSpPr/>
            <p:nvPr/>
          </p:nvSpPr>
          <p:spPr>
            <a:xfrm>
              <a:off x="13378598" y="2868058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558" name="Google Shape;6558;g27a17394344_1_7038"/>
          <p:cNvSpPr/>
          <p:nvPr/>
        </p:nvSpPr>
        <p:spPr>
          <a:xfrm>
            <a:off x="5389586" y="1339363"/>
            <a:ext cx="953990" cy="953990"/>
          </a:xfrm>
          <a:custGeom>
            <a:rect b="b" l="l" r="r" t="t"/>
            <a:pathLst>
              <a:path extrusionOk="0" h="1570354" w="1570354">
                <a:moveTo>
                  <a:pt x="807329" y="0"/>
                </a:moveTo>
                <a:lnTo>
                  <a:pt x="762671" y="0"/>
                </a:lnTo>
                <a:lnTo>
                  <a:pt x="718072" y="2524"/>
                </a:lnTo>
                <a:lnTo>
                  <a:pt x="673647" y="7572"/>
                </a:lnTo>
                <a:lnTo>
                  <a:pt x="629512" y="15144"/>
                </a:lnTo>
                <a:lnTo>
                  <a:pt x="585784" y="25241"/>
                </a:lnTo>
                <a:lnTo>
                  <a:pt x="542579" y="37862"/>
                </a:lnTo>
                <a:lnTo>
                  <a:pt x="500013" y="53007"/>
                </a:lnTo>
                <a:lnTo>
                  <a:pt x="458202" y="70676"/>
                </a:lnTo>
                <a:lnTo>
                  <a:pt x="417262" y="90869"/>
                </a:lnTo>
                <a:lnTo>
                  <a:pt x="377309" y="113587"/>
                </a:lnTo>
                <a:lnTo>
                  <a:pt x="338461" y="138828"/>
                </a:lnTo>
                <a:lnTo>
                  <a:pt x="300832" y="166594"/>
                </a:lnTo>
                <a:lnTo>
                  <a:pt x="264539" y="196884"/>
                </a:lnTo>
                <a:lnTo>
                  <a:pt x="229698" y="229698"/>
                </a:lnTo>
                <a:lnTo>
                  <a:pt x="196884" y="264539"/>
                </a:lnTo>
                <a:lnTo>
                  <a:pt x="166594" y="300832"/>
                </a:lnTo>
                <a:lnTo>
                  <a:pt x="138828" y="338461"/>
                </a:lnTo>
                <a:lnTo>
                  <a:pt x="113587" y="377309"/>
                </a:lnTo>
                <a:lnTo>
                  <a:pt x="90869" y="417262"/>
                </a:lnTo>
                <a:lnTo>
                  <a:pt x="70676" y="458202"/>
                </a:lnTo>
                <a:lnTo>
                  <a:pt x="53007" y="500013"/>
                </a:lnTo>
                <a:lnTo>
                  <a:pt x="37862" y="542579"/>
                </a:lnTo>
                <a:lnTo>
                  <a:pt x="25241" y="585784"/>
                </a:lnTo>
                <a:lnTo>
                  <a:pt x="15144" y="629512"/>
                </a:lnTo>
                <a:lnTo>
                  <a:pt x="7572" y="673647"/>
                </a:lnTo>
                <a:lnTo>
                  <a:pt x="2524" y="718072"/>
                </a:lnTo>
                <a:lnTo>
                  <a:pt x="0" y="762671"/>
                </a:lnTo>
                <a:lnTo>
                  <a:pt x="0" y="807329"/>
                </a:lnTo>
                <a:lnTo>
                  <a:pt x="2524" y="851928"/>
                </a:lnTo>
                <a:lnTo>
                  <a:pt x="7572" y="896353"/>
                </a:lnTo>
                <a:lnTo>
                  <a:pt x="15144" y="940488"/>
                </a:lnTo>
                <a:lnTo>
                  <a:pt x="25241" y="984216"/>
                </a:lnTo>
                <a:lnTo>
                  <a:pt x="37862" y="1027421"/>
                </a:lnTo>
                <a:lnTo>
                  <a:pt x="53007" y="1069987"/>
                </a:lnTo>
                <a:lnTo>
                  <a:pt x="70676" y="1111798"/>
                </a:lnTo>
                <a:lnTo>
                  <a:pt x="90869" y="1152738"/>
                </a:lnTo>
                <a:lnTo>
                  <a:pt x="113587" y="1192691"/>
                </a:lnTo>
                <a:lnTo>
                  <a:pt x="138828" y="1231540"/>
                </a:lnTo>
                <a:lnTo>
                  <a:pt x="166594" y="1269169"/>
                </a:lnTo>
                <a:lnTo>
                  <a:pt x="196884" y="1305462"/>
                </a:lnTo>
                <a:lnTo>
                  <a:pt x="229698" y="1340303"/>
                </a:lnTo>
                <a:lnTo>
                  <a:pt x="264539" y="1373117"/>
                </a:lnTo>
                <a:lnTo>
                  <a:pt x="300832" y="1403407"/>
                </a:lnTo>
                <a:lnTo>
                  <a:pt x="338461" y="1431172"/>
                </a:lnTo>
                <a:lnTo>
                  <a:pt x="377309" y="1456414"/>
                </a:lnTo>
                <a:lnTo>
                  <a:pt x="417262" y="1479132"/>
                </a:lnTo>
                <a:lnTo>
                  <a:pt x="458202" y="1499325"/>
                </a:lnTo>
                <a:lnTo>
                  <a:pt x="500013" y="1516994"/>
                </a:lnTo>
                <a:lnTo>
                  <a:pt x="542579" y="1532139"/>
                </a:lnTo>
                <a:lnTo>
                  <a:pt x="585784" y="1544760"/>
                </a:lnTo>
                <a:lnTo>
                  <a:pt x="629512" y="1554857"/>
                </a:lnTo>
                <a:lnTo>
                  <a:pt x="673647" y="1562429"/>
                </a:lnTo>
                <a:lnTo>
                  <a:pt x="718072" y="1567477"/>
                </a:lnTo>
                <a:lnTo>
                  <a:pt x="762671" y="1570002"/>
                </a:lnTo>
                <a:lnTo>
                  <a:pt x="807329" y="1570002"/>
                </a:lnTo>
                <a:lnTo>
                  <a:pt x="851928" y="1567477"/>
                </a:lnTo>
                <a:lnTo>
                  <a:pt x="896353" y="1562429"/>
                </a:lnTo>
                <a:lnTo>
                  <a:pt x="940488" y="1554857"/>
                </a:lnTo>
                <a:lnTo>
                  <a:pt x="984216" y="1544760"/>
                </a:lnTo>
                <a:lnTo>
                  <a:pt x="1027421" y="1532139"/>
                </a:lnTo>
                <a:lnTo>
                  <a:pt x="1069987" y="1516994"/>
                </a:lnTo>
                <a:lnTo>
                  <a:pt x="1111798" y="1499325"/>
                </a:lnTo>
                <a:lnTo>
                  <a:pt x="1152738" y="1479132"/>
                </a:lnTo>
                <a:lnTo>
                  <a:pt x="1192691" y="1456414"/>
                </a:lnTo>
                <a:lnTo>
                  <a:pt x="1231540" y="1431172"/>
                </a:lnTo>
                <a:lnTo>
                  <a:pt x="1269169" y="1403407"/>
                </a:lnTo>
                <a:lnTo>
                  <a:pt x="1305462" y="1373117"/>
                </a:lnTo>
                <a:lnTo>
                  <a:pt x="1340303" y="1340303"/>
                </a:lnTo>
                <a:lnTo>
                  <a:pt x="1373117" y="1305462"/>
                </a:lnTo>
                <a:lnTo>
                  <a:pt x="1403407" y="1269169"/>
                </a:lnTo>
                <a:lnTo>
                  <a:pt x="1431172" y="1231540"/>
                </a:lnTo>
                <a:lnTo>
                  <a:pt x="1456414" y="1192691"/>
                </a:lnTo>
                <a:lnTo>
                  <a:pt x="1479132" y="1152738"/>
                </a:lnTo>
                <a:lnTo>
                  <a:pt x="1499325" y="1111798"/>
                </a:lnTo>
                <a:lnTo>
                  <a:pt x="1516994" y="1069987"/>
                </a:lnTo>
                <a:lnTo>
                  <a:pt x="1532139" y="1027421"/>
                </a:lnTo>
                <a:lnTo>
                  <a:pt x="1544760" y="984216"/>
                </a:lnTo>
                <a:lnTo>
                  <a:pt x="1554857" y="940488"/>
                </a:lnTo>
                <a:lnTo>
                  <a:pt x="1562429" y="896353"/>
                </a:lnTo>
                <a:lnTo>
                  <a:pt x="1567477" y="851928"/>
                </a:lnTo>
                <a:lnTo>
                  <a:pt x="1570002" y="807329"/>
                </a:lnTo>
                <a:lnTo>
                  <a:pt x="1570002" y="762671"/>
                </a:lnTo>
                <a:lnTo>
                  <a:pt x="1567477" y="718072"/>
                </a:lnTo>
                <a:lnTo>
                  <a:pt x="1562429" y="673647"/>
                </a:lnTo>
                <a:lnTo>
                  <a:pt x="1554857" y="629512"/>
                </a:lnTo>
                <a:lnTo>
                  <a:pt x="1544760" y="585784"/>
                </a:lnTo>
                <a:lnTo>
                  <a:pt x="1532139" y="542579"/>
                </a:lnTo>
                <a:lnTo>
                  <a:pt x="1516994" y="500013"/>
                </a:lnTo>
                <a:lnTo>
                  <a:pt x="1499325" y="458202"/>
                </a:lnTo>
                <a:lnTo>
                  <a:pt x="1479132" y="417262"/>
                </a:lnTo>
                <a:lnTo>
                  <a:pt x="1456414" y="377309"/>
                </a:lnTo>
                <a:lnTo>
                  <a:pt x="1431172" y="338461"/>
                </a:lnTo>
                <a:lnTo>
                  <a:pt x="1403407" y="300832"/>
                </a:lnTo>
                <a:lnTo>
                  <a:pt x="1373117" y="264539"/>
                </a:lnTo>
                <a:lnTo>
                  <a:pt x="1340303" y="229698"/>
                </a:lnTo>
                <a:lnTo>
                  <a:pt x="1305462" y="196884"/>
                </a:lnTo>
                <a:lnTo>
                  <a:pt x="1269169" y="166594"/>
                </a:lnTo>
                <a:lnTo>
                  <a:pt x="1231540" y="138828"/>
                </a:lnTo>
                <a:lnTo>
                  <a:pt x="1192691" y="113587"/>
                </a:lnTo>
                <a:lnTo>
                  <a:pt x="1152738" y="90869"/>
                </a:lnTo>
                <a:lnTo>
                  <a:pt x="1111798" y="70676"/>
                </a:lnTo>
                <a:lnTo>
                  <a:pt x="1069987" y="53007"/>
                </a:lnTo>
                <a:lnTo>
                  <a:pt x="1027421" y="37862"/>
                </a:lnTo>
                <a:lnTo>
                  <a:pt x="984216" y="25241"/>
                </a:lnTo>
                <a:lnTo>
                  <a:pt x="940488" y="15144"/>
                </a:lnTo>
                <a:lnTo>
                  <a:pt x="896353" y="7572"/>
                </a:lnTo>
                <a:lnTo>
                  <a:pt x="851928" y="2524"/>
                </a:lnTo>
                <a:lnTo>
                  <a:pt x="807329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59" name="Google Shape;6559;g27a17394344_1_7038"/>
          <p:cNvSpPr txBox="1"/>
          <p:nvPr/>
        </p:nvSpPr>
        <p:spPr>
          <a:xfrm>
            <a:off x="5572807" y="1698600"/>
            <a:ext cx="586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0" name="Google Shape;6560;g27a17394344_1_7038"/>
          <p:cNvGrpSpPr/>
          <p:nvPr/>
        </p:nvGrpSpPr>
        <p:grpSpPr>
          <a:xfrm>
            <a:off x="3960707" y="1739190"/>
            <a:ext cx="1360474" cy="152485"/>
            <a:chOff x="6531509" y="2868058"/>
            <a:chExt cx="2243525" cy="251460"/>
          </a:xfrm>
        </p:grpSpPr>
        <p:sp>
          <p:nvSpPr>
            <p:cNvPr id="6561" name="Google Shape;6561;g27a17394344_1_7038"/>
            <p:cNvSpPr/>
            <p:nvPr/>
          </p:nvSpPr>
          <p:spPr>
            <a:xfrm>
              <a:off x="6531509" y="2993708"/>
              <a:ext cx="2023745" cy="0"/>
            </a:xfrm>
            <a:custGeom>
              <a:rect b="b" l="l" r="r" t="t"/>
              <a:pathLst>
                <a:path extrusionOk="0" h="120000" w="2023745">
                  <a:moveTo>
                    <a:pt x="0" y="0"/>
                  </a:moveTo>
                  <a:lnTo>
                    <a:pt x="1992066" y="0"/>
                  </a:lnTo>
                  <a:lnTo>
                    <a:pt x="2023478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62" name="Google Shape;6562;g27a17394344_1_7038"/>
            <p:cNvSpPr/>
            <p:nvPr/>
          </p:nvSpPr>
          <p:spPr>
            <a:xfrm>
              <a:off x="8523575" y="2868058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6563" name="Google Shape;6563;g27a17394344_1_7038"/>
          <p:cNvGrpSpPr/>
          <p:nvPr/>
        </p:nvGrpSpPr>
        <p:grpSpPr>
          <a:xfrm>
            <a:off x="0" y="5369335"/>
            <a:ext cx="12191126" cy="1488272"/>
            <a:chOff x="0" y="8854444"/>
            <a:chExt cx="20104100" cy="2454275"/>
          </a:xfrm>
        </p:grpSpPr>
        <p:sp>
          <p:nvSpPr>
            <p:cNvPr id="6564" name="Google Shape;6564;g27a17394344_1_7038"/>
            <p:cNvSpPr/>
            <p:nvPr/>
          </p:nvSpPr>
          <p:spPr>
            <a:xfrm>
              <a:off x="0" y="8854444"/>
              <a:ext cx="20104100" cy="2454275"/>
            </a:xfrm>
            <a:custGeom>
              <a:rect b="b" l="l" r="r" t="t"/>
              <a:pathLst>
                <a:path extrusionOk="0" h="2454275" w="20104100">
                  <a:moveTo>
                    <a:pt x="20104099" y="0"/>
                  </a:moveTo>
                  <a:lnTo>
                    <a:pt x="0" y="0"/>
                  </a:lnTo>
                  <a:lnTo>
                    <a:pt x="0" y="2454111"/>
                  </a:lnTo>
                  <a:lnTo>
                    <a:pt x="20104099" y="2454111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565" name="Google Shape;6565;g27a17394344_1_70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85517" y="8980095"/>
              <a:ext cx="10333062" cy="2053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6" name="Google Shape;6566;g27a17394344_1_7038"/>
            <p:cNvSpPr/>
            <p:nvPr/>
          </p:nvSpPr>
          <p:spPr>
            <a:xfrm>
              <a:off x="14514120" y="9788829"/>
              <a:ext cx="260350" cy="260350"/>
            </a:xfrm>
            <a:custGeom>
              <a:rect b="b" l="l" r="r" t="t"/>
              <a:pathLst>
                <a:path extrusionOk="0" h="260350" w="260350">
                  <a:moveTo>
                    <a:pt x="129977" y="0"/>
                  </a:moveTo>
                  <a:lnTo>
                    <a:pt x="81064" y="9517"/>
                  </a:lnTo>
                  <a:lnTo>
                    <a:pt x="38064" y="38070"/>
                  </a:lnTo>
                  <a:lnTo>
                    <a:pt x="9516" y="81069"/>
                  </a:lnTo>
                  <a:lnTo>
                    <a:pt x="0" y="129981"/>
                  </a:lnTo>
                  <a:lnTo>
                    <a:pt x="9516" y="178893"/>
                  </a:lnTo>
                  <a:lnTo>
                    <a:pt x="38064" y="221891"/>
                  </a:lnTo>
                  <a:lnTo>
                    <a:pt x="81064" y="250444"/>
                  </a:lnTo>
                  <a:lnTo>
                    <a:pt x="129977" y="259961"/>
                  </a:lnTo>
                  <a:lnTo>
                    <a:pt x="178891" y="250444"/>
                  </a:lnTo>
                  <a:lnTo>
                    <a:pt x="221891" y="221891"/>
                  </a:lnTo>
                  <a:lnTo>
                    <a:pt x="250445" y="178893"/>
                  </a:lnTo>
                  <a:lnTo>
                    <a:pt x="259963" y="129981"/>
                  </a:lnTo>
                  <a:lnTo>
                    <a:pt x="250445" y="81069"/>
                  </a:lnTo>
                  <a:lnTo>
                    <a:pt x="221891" y="38070"/>
                  </a:lnTo>
                  <a:lnTo>
                    <a:pt x="178891" y="9517"/>
                  </a:lnTo>
                  <a:lnTo>
                    <a:pt x="129977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567" name="Google Shape;6567;g27a17394344_1_7038"/>
          <p:cNvSpPr txBox="1"/>
          <p:nvPr/>
        </p:nvSpPr>
        <p:spPr>
          <a:xfrm>
            <a:off x="8845792" y="5949996"/>
            <a:ext cx="69900" cy="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1" name="Shape 6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2" name="Google Shape;6572;g27a17394344_1_7067"/>
          <p:cNvSpPr/>
          <p:nvPr/>
        </p:nvSpPr>
        <p:spPr>
          <a:xfrm>
            <a:off x="0" y="5369343"/>
            <a:ext cx="12213241" cy="1490972"/>
          </a:xfrm>
          <a:custGeom>
            <a:rect b="b" l="l" r="r" t="t"/>
            <a:pathLst>
              <a:path extrusionOk="0" h="2454275" w="20104100">
                <a:moveTo>
                  <a:pt x="20104099" y="0"/>
                </a:moveTo>
                <a:lnTo>
                  <a:pt x="0" y="0"/>
                </a:lnTo>
                <a:lnTo>
                  <a:pt x="0" y="2454111"/>
                </a:lnTo>
                <a:lnTo>
                  <a:pt x="20104099" y="2454111"/>
                </a:lnTo>
                <a:lnTo>
                  <a:pt x="20104099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573" name="Google Shape;6573;g27a17394344_1_70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697" y="1218336"/>
            <a:ext cx="11631810" cy="389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4" name="Google Shape;6574;g27a17394344_1_70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575" name="Google Shape;6575;g27a17394344_1_7067"/>
          <p:cNvSpPr txBox="1"/>
          <p:nvPr>
            <p:ph type="title"/>
          </p:nvPr>
        </p:nvSpPr>
        <p:spPr>
          <a:xfrm>
            <a:off x="365872" y="157387"/>
            <a:ext cx="10062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MVC IMPLEMENTATION (RECIPE DISPLAY	ONLY)</a:t>
            </a:r>
            <a:endParaRPr/>
          </a:p>
        </p:txBody>
      </p:sp>
      <p:sp>
        <p:nvSpPr>
          <p:cNvPr id="6576" name="Google Shape;6576;g27a17394344_1_7067"/>
          <p:cNvSpPr/>
          <p:nvPr/>
        </p:nvSpPr>
        <p:spPr>
          <a:xfrm>
            <a:off x="6817283" y="3611482"/>
            <a:ext cx="288165" cy="288165"/>
          </a:xfrm>
          <a:custGeom>
            <a:rect b="b" l="l" r="r" t="t"/>
            <a:pathLst>
              <a:path extrusionOk="0" h="474345" w="474345">
                <a:moveTo>
                  <a:pt x="236903" y="0"/>
                </a:moveTo>
                <a:lnTo>
                  <a:pt x="191656" y="4336"/>
                </a:lnTo>
                <a:lnTo>
                  <a:pt x="147756" y="17347"/>
                </a:lnTo>
                <a:lnTo>
                  <a:pt x="106552" y="39030"/>
                </a:lnTo>
                <a:lnTo>
                  <a:pt x="69390" y="69388"/>
                </a:lnTo>
                <a:lnTo>
                  <a:pt x="39032" y="106551"/>
                </a:lnTo>
                <a:lnTo>
                  <a:pt x="17347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7" y="326050"/>
                </a:lnTo>
                <a:lnTo>
                  <a:pt x="39032" y="367256"/>
                </a:lnTo>
                <a:lnTo>
                  <a:pt x="69390" y="404419"/>
                </a:lnTo>
                <a:lnTo>
                  <a:pt x="106552" y="434776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0" y="469470"/>
                </a:lnTo>
                <a:lnTo>
                  <a:pt x="326050" y="456460"/>
                </a:lnTo>
                <a:lnTo>
                  <a:pt x="367255" y="434776"/>
                </a:lnTo>
                <a:lnTo>
                  <a:pt x="404417" y="404419"/>
                </a:lnTo>
                <a:lnTo>
                  <a:pt x="434775" y="367256"/>
                </a:lnTo>
                <a:lnTo>
                  <a:pt x="456459" y="326050"/>
                </a:lnTo>
                <a:lnTo>
                  <a:pt x="469470" y="282151"/>
                </a:lnTo>
                <a:lnTo>
                  <a:pt x="473807" y="236904"/>
                </a:lnTo>
                <a:lnTo>
                  <a:pt x="469470" y="191656"/>
                </a:lnTo>
                <a:lnTo>
                  <a:pt x="456459" y="147757"/>
                </a:lnTo>
                <a:lnTo>
                  <a:pt x="434775" y="106551"/>
                </a:lnTo>
                <a:lnTo>
                  <a:pt x="404417" y="69388"/>
                </a:lnTo>
                <a:lnTo>
                  <a:pt x="367255" y="39030"/>
                </a:lnTo>
                <a:lnTo>
                  <a:pt x="326050" y="17347"/>
                </a:lnTo>
                <a:lnTo>
                  <a:pt x="282150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77" name="Google Shape;6577;g27a17394344_1_7067"/>
          <p:cNvSpPr txBox="1"/>
          <p:nvPr/>
        </p:nvSpPr>
        <p:spPr>
          <a:xfrm>
            <a:off x="6904070" y="3637881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8" name="Google Shape;6578;g27a17394344_1_7067"/>
          <p:cNvSpPr/>
          <p:nvPr/>
        </p:nvSpPr>
        <p:spPr>
          <a:xfrm>
            <a:off x="9147770" y="3448775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1" y="0"/>
                </a:moveTo>
                <a:lnTo>
                  <a:pt x="191653" y="4336"/>
                </a:lnTo>
                <a:lnTo>
                  <a:pt x="147753" y="17347"/>
                </a:lnTo>
                <a:lnTo>
                  <a:pt x="106547" y="39030"/>
                </a:lnTo>
                <a:lnTo>
                  <a:pt x="69382" y="69388"/>
                </a:lnTo>
                <a:lnTo>
                  <a:pt x="39027" y="106551"/>
                </a:lnTo>
                <a:lnTo>
                  <a:pt x="17345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5" y="326050"/>
                </a:lnTo>
                <a:lnTo>
                  <a:pt x="39027" y="367256"/>
                </a:lnTo>
                <a:lnTo>
                  <a:pt x="69382" y="404419"/>
                </a:lnTo>
                <a:lnTo>
                  <a:pt x="106547" y="434776"/>
                </a:lnTo>
                <a:lnTo>
                  <a:pt x="147753" y="456460"/>
                </a:lnTo>
                <a:lnTo>
                  <a:pt x="191653" y="469470"/>
                </a:lnTo>
                <a:lnTo>
                  <a:pt x="236901" y="473807"/>
                </a:lnTo>
                <a:lnTo>
                  <a:pt x="282148" y="469470"/>
                </a:lnTo>
                <a:lnTo>
                  <a:pt x="326048" y="456460"/>
                </a:lnTo>
                <a:lnTo>
                  <a:pt x="367254" y="434776"/>
                </a:lnTo>
                <a:lnTo>
                  <a:pt x="404419" y="404419"/>
                </a:lnTo>
                <a:lnTo>
                  <a:pt x="434777" y="367256"/>
                </a:lnTo>
                <a:lnTo>
                  <a:pt x="456462" y="326050"/>
                </a:lnTo>
                <a:lnTo>
                  <a:pt x="469473" y="282151"/>
                </a:lnTo>
                <a:lnTo>
                  <a:pt x="473810" y="236904"/>
                </a:lnTo>
                <a:lnTo>
                  <a:pt x="469473" y="191656"/>
                </a:lnTo>
                <a:lnTo>
                  <a:pt x="456462" y="147757"/>
                </a:lnTo>
                <a:lnTo>
                  <a:pt x="434777" y="106551"/>
                </a:lnTo>
                <a:lnTo>
                  <a:pt x="404419" y="69388"/>
                </a:lnTo>
                <a:lnTo>
                  <a:pt x="367254" y="39030"/>
                </a:lnTo>
                <a:lnTo>
                  <a:pt x="326048" y="17347"/>
                </a:lnTo>
                <a:lnTo>
                  <a:pt x="282148" y="4336"/>
                </a:lnTo>
                <a:lnTo>
                  <a:pt x="236901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79" name="Google Shape;6579;g27a17394344_1_7067"/>
          <p:cNvSpPr txBox="1"/>
          <p:nvPr/>
        </p:nvSpPr>
        <p:spPr>
          <a:xfrm>
            <a:off x="9234552" y="3475174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0" name="Google Shape;6580;g27a17394344_1_7067"/>
          <p:cNvSpPr/>
          <p:nvPr/>
        </p:nvSpPr>
        <p:spPr>
          <a:xfrm>
            <a:off x="3245388" y="3898799"/>
            <a:ext cx="288165" cy="288165"/>
          </a:xfrm>
          <a:custGeom>
            <a:rect b="b" l="l" r="r" t="t"/>
            <a:pathLst>
              <a:path extrusionOk="0" h="474345" w="474345">
                <a:moveTo>
                  <a:pt x="236903" y="0"/>
                </a:moveTo>
                <a:lnTo>
                  <a:pt x="191656" y="4336"/>
                </a:lnTo>
                <a:lnTo>
                  <a:pt x="147756" y="17347"/>
                </a:lnTo>
                <a:lnTo>
                  <a:pt x="106551" y="39030"/>
                </a:lnTo>
                <a:lnTo>
                  <a:pt x="69387" y="69388"/>
                </a:lnTo>
                <a:lnTo>
                  <a:pt x="39030" y="106551"/>
                </a:lnTo>
                <a:lnTo>
                  <a:pt x="17346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6" y="326050"/>
                </a:lnTo>
                <a:lnTo>
                  <a:pt x="39030" y="367256"/>
                </a:lnTo>
                <a:lnTo>
                  <a:pt x="69387" y="404419"/>
                </a:lnTo>
                <a:lnTo>
                  <a:pt x="106551" y="434776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6"/>
                </a:lnTo>
                <a:lnTo>
                  <a:pt x="404420" y="404419"/>
                </a:lnTo>
                <a:lnTo>
                  <a:pt x="434777" y="367256"/>
                </a:lnTo>
                <a:lnTo>
                  <a:pt x="456460" y="326050"/>
                </a:lnTo>
                <a:lnTo>
                  <a:pt x="469470" y="282151"/>
                </a:lnTo>
                <a:lnTo>
                  <a:pt x="473807" y="236904"/>
                </a:lnTo>
                <a:lnTo>
                  <a:pt x="469470" y="191656"/>
                </a:lnTo>
                <a:lnTo>
                  <a:pt x="456460" y="147757"/>
                </a:lnTo>
                <a:lnTo>
                  <a:pt x="434777" y="106551"/>
                </a:lnTo>
                <a:lnTo>
                  <a:pt x="404420" y="69388"/>
                </a:lnTo>
                <a:lnTo>
                  <a:pt x="367256" y="39030"/>
                </a:lnTo>
                <a:lnTo>
                  <a:pt x="326051" y="17347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81" name="Google Shape;6581;g27a17394344_1_7067"/>
          <p:cNvSpPr txBox="1"/>
          <p:nvPr/>
        </p:nvSpPr>
        <p:spPr>
          <a:xfrm>
            <a:off x="3332171" y="3925199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2" name="Google Shape;6582;g27a17394344_1_7067"/>
          <p:cNvSpPr/>
          <p:nvPr/>
        </p:nvSpPr>
        <p:spPr>
          <a:xfrm>
            <a:off x="857577" y="2455690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4" y="0"/>
                </a:moveTo>
                <a:lnTo>
                  <a:pt x="191656" y="4336"/>
                </a:lnTo>
                <a:lnTo>
                  <a:pt x="147757" y="17346"/>
                </a:lnTo>
                <a:lnTo>
                  <a:pt x="106551" y="39030"/>
                </a:lnTo>
                <a:lnTo>
                  <a:pt x="69388" y="69387"/>
                </a:lnTo>
                <a:lnTo>
                  <a:pt x="39030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0" y="367256"/>
                </a:lnTo>
                <a:lnTo>
                  <a:pt x="69388" y="404420"/>
                </a:lnTo>
                <a:lnTo>
                  <a:pt x="106551" y="434777"/>
                </a:lnTo>
                <a:lnTo>
                  <a:pt x="147757" y="456460"/>
                </a:lnTo>
                <a:lnTo>
                  <a:pt x="191656" y="469470"/>
                </a:lnTo>
                <a:lnTo>
                  <a:pt x="236904" y="473807"/>
                </a:lnTo>
                <a:lnTo>
                  <a:pt x="282151" y="469470"/>
                </a:lnTo>
                <a:lnTo>
                  <a:pt x="326050" y="456460"/>
                </a:lnTo>
                <a:lnTo>
                  <a:pt x="367256" y="434777"/>
                </a:lnTo>
                <a:lnTo>
                  <a:pt x="404419" y="404420"/>
                </a:lnTo>
                <a:lnTo>
                  <a:pt x="434776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6" y="106551"/>
                </a:lnTo>
                <a:lnTo>
                  <a:pt x="404419" y="69387"/>
                </a:lnTo>
                <a:lnTo>
                  <a:pt x="367256" y="39030"/>
                </a:lnTo>
                <a:lnTo>
                  <a:pt x="326050" y="17346"/>
                </a:lnTo>
                <a:lnTo>
                  <a:pt x="282151" y="4336"/>
                </a:lnTo>
                <a:lnTo>
                  <a:pt x="23690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83" name="Google Shape;6583;g27a17394344_1_7067"/>
          <p:cNvSpPr txBox="1"/>
          <p:nvPr/>
        </p:nvSpPr>
        <p:spPr>
          <a:xfrm>
            <a:off x="944361" y="2482090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4" name="Google Shape;6584;g27a17394344_1_7067"/>
          <p:cNvSpPr/>
          <p:nvPr/>
        </p:nvSpPr>
        <p:spPr>
          <a:xfrm>
            <a:off x="8710408" y="2061476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1" y="0"/>
                </a:moveTo>
                <a:lnTo>
                  <a:pt x="191653" y="4336"/>
                </a:lnTo>
                <a:lnTo>
                  <a:pt x="147753" y="17347"/>
                </a:lnTo>
                <a:lnTo>
                  <a:pt x="106547" y="39030"/>
                </a:lnTo>
                <a:lnTo>
                  <a:pt x="69382" y="69388"/>
                </a:lnTo>
                <a:lnTo>
                  <a:pt x="39027" y="106551"/>
                </a:lnTo>
                <a:lnTo>
                  <a:pt x="17345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5" y="326050"/>
                </a:lnTo>
                <a:lnTo>
                  <a:pt x="39027" y="367256"/>
                </a:lnTo>
                <a:lnTo>
                  <a:pt x="69382" y="404419"/>
                </a:lnTo>
                <a:lnTo>
                  <a:pt x="106547" y="434776"/>
                </a:lnTo>
                <a:lnTo>
                  <a:pt x="147753" y="456460"/>
                </a:lnTo>
                <a:lnTo>
                  <a:pt x="191653" y="469470"/>
                </a:lnTo>
                <a:lnTo>
                  <a:pt x="236901" y="473807"/>
                </a:lnTo>
                <a:lnTo>
                  <a:pt x="282148" y="469470"/>
                </a:lnTo>
                <a:lnTo>
                  <a:pt x="326048" y="456460"/>
                </a:lnTo>
                <a:lnTo>
                  <a:pt x="367254" y="434776"/>
                </a:lnTo>
                <a:lnTo>
                  <a:pt x="404419" y="404419"/>
                </a:lnTo>
                <a:lnTo>
                  <a:pt x="434777" y="367256"/>
                </a:lnTo>
                <a:lnTo>
                  <a:pt x="456462" y="326050"/>
                </a:lnTo>
                <a:lnTo>
                  <a:pt x="469473" y="282151"/>
                </a:lnTo>
                <a:lnTo>
                  <a:pt x="473810" y="236904"/>
                </a:lnTo>
                <a:lnTo>
                  <a:pt x="469473" y="191656"/>
                </a:lnTo>
                <a:lnTo>
                  <a:pt x="456462" y="147757"/>
                </a:lnTo>
                <a:lnTo>
                  <a:pt x="434777" y="106551"/>
                </a:lnTo>
                <a:lnTo>
                  <a:pt x="404419" y="69388"/>
                </a:lnTo>
                <a:lnTo>
                  <a:pt x="367254" y="39030"/>
                </a:lnTo>
                <a:lnTo>
                  <a:pt x="326048" y="17347"/>
                </a:lnTo>
                <a:lnTo>
                  <a:pt x="282148" y="4336"/>
                </a:lnTo>
                <a:lnTo>
                  <a:pt x="236901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85" name="Google Shape;6585;g27a17394344_1_7067"/>
          <p:cNvSpPr txBox="1"/>
          <p:nvPr/>
        </p:nvSpPr>
        <p:spPr>
          <a:xfrm>
            <a:off x="8797189" y="2087875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6" name="Google Shape;6586;g27a17394344_1_7067"/>
          <p:cNvSpPr/>
          <p:nvPr/>
        </p:nvSpPr>
        <p:spPr>
          <a:xfrm>
            <a:off x="10831575" y="2599348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2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2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0" y="469470"/>
                </a:lnTo>
                <a:lnTo>
                  <a:pt x="326050" y="456460"/>
                </a:lnTo>
                <a:lnTo>
                  <a:pt x="367255" y="434777"/>
                </a:lnTo>
                <a:lnTo>
                  <a:pt x="404417" y="404420"/>
                </a:lnTo>
                <a:lnTo>
                  <a:pt x="434775" y="367256"/>
                </a:lnTo>
                <a:lnTo>
                  <a:pt x="456459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59" y="147756"/>
                </a:lnTo>
                <a:lnTo>
                  <a:pt x="434775" y="106551"/>
                </a:lnTo>
                <a:lnTo>
                  <a:pt x="404417" y="69387"/>
                </a:lnTo>
                <a:lnTo>
                  <a:pt x="367255" y="39030"/>
                </a:lnTo>
                <a:lnTo>
                  <a:pt x="326050" y="17346"/>
                </a:lnTo>
                <a:lnTo>
                  <a:pt x="282150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87" name="Google Shape;6587;g27a17394344_1_7067"/>
          <p:cNvSpPr txBox="1"/>
          <p:nvPr/>
        </p:nvSpPr>
        <p:spPr>
          <a:xfrm>
            <a:off x="10918362" y="2625748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8" name="Google Shape;6588;g27a17394344_1_70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8592" y="173736"/>
            <a:ext cx="1446652" cy="47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589" name="Google Shape;6589;g27a17394344_1_7067"/>
          <p:cNvSpPr/>
          <p:nvPr/>
        </p:nvSpPr>
        <p:spPr>
          <a:xfrm>
            <a:off x="1590003" y="3898799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4" y="0"/>
                </a:moveTo>
                <a:lnTo>
                  <a:pt x="191656" y="4336"/>
                </a:lnTo>
                <a:lnTo>
                  <a:pt x="147757" y="17347"/>
                </a:lnTo>
                <a:lnTo>
                  <a:pt x="106551" y="39030"/>
                </a:lnTo>
                <a:lnTo>
                  <a:pt x="69388" y="69388"/>
                </a:lnTo>
                <a:lnTo>
                  <a:pt x="39030" y="106551"/>
                </a:lnTo>
                <a:lnTo>
                  <a:pt x="17347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7" y="326050"/>
                </a:lnTo>
                <a:lnTo>
                  <a:pt x="39030" y="367256"/>
                </a:lnTo>
                <a:lnTo>
                  <a:pt x="69388" y="404419"/>
                </a:lnTo>
                <a:lnTo>
                  <a:pt x="106551" y="434776"/>
                </a:lnTo>
                <a:lnTo>
                  <a:pt x="147757" y="456460"/>
                </a:lnTo>
                <a:lnTo>
                  <a:pt x="191656" y="469470"/>
                </a:lnTo>
                <a:lnTo>
                  <a:pt x="236904" y="473807"/>
                </a:lnTo>
                <a:lnTo>
                  <a:pt x="282151" y="469470"/>
                </a:lnTo>
                <a:lnTo>
                  <a:pt x="326050" y="456460"/>
                </a:lnTo>
                <a:lnTo>
                  <a:pt x="367256" y="434776"/>
                </a:lnTo>
                <a:lnTo>
                  <a:pt x="404419" y="404419"/>
                </a:lnTo>
                <a:lnTo>
                  <a:pt x="434777" y="367256"/>
                </a:lnTo>
                <a:lnTo>
                  <a:pt x="456461" y="326050"/>
                </a:lnTo>
                <a:lnTo>
                  <a:pt x="469471" y="282151"/>
                </a:lnTo>
                <a:lnTo>
                  <a:pt x="473808" y="236904"/>
                </a:lnTo>
                <a:lnTo>
                  <a:pt x="469471" y="191656"/>
                </a:lnTo>
                <a:lnTo>
                  <a:pt x="456461" y="147757"/>
                </a:lnTo>
                <a:lnTo>
                  <a:pt x="434777" y="106551"/>
                </a:lnTo>
                <a:lnTo>
                  <a:pt x="404419" y="69388"/>
                </a:lnTo>
                <a:lnTo>
                  <a:pt x="367256" y="39030"/>
                </a:lnTo>
                <a:lnTo>
                  <a:pt x="326050" y="17347"/>
                </a:lnTo>
                <a:lnTo>
                  <a:pt x="282151" y="4336"/>
                </a:lnTo>
                <a:lnTo>
                  <a:pt x="23690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90" name="Google Shape;6590;g27a17394344_1_7067"/>
          <p:cNvSpPr txBox="1"/>
          <p:nvPr/>
        </p:nvSpPr>
        <p:spPr>
          <a:xfrm>
            <a:off x="1676786" y="3925199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1" name="Google Shape;6591;g27a17394344_1_7067"/>
          <p:cNvSpPr/>
          <p:nvPr/>
        </p:nvSpPr>
        <p:spPr>
          <a:xfrm>
            <a:off x="5354835" y="1905118"/>
            <a:ext cx="288165" cy="288165"/>
          </a:xfrm>
          <a:custGeom>
            <a:rect b="b" l="l" r="r" t="t"/>
            <a:pathLst>
              <a:path extrusionOk="0" h="474345" w="474345">
                <a:moveTo>
                  <a:pt x="236903" y="0"/>
                </a:moveTo>
                <a:lnTo>
                  <a:pt x="191656" y="4336"/>
                </a:lnTo>
                <a:lnTo>
                  <a:pt x="147756" y="17347"/>
                </a:lnTo>
                <a:lnTo>
                  <a:pt x="106551" y="39030"/>
                </a:lnTo>
                <a:lnTo>
                  <a:pt x="69387" y="69388"/>
                </a:lnTo>
                <a:lnTo>
                  <a:pt x="39030" y="106551"/>
                </a:lnTo>
                <a:lnTo>
                  <a:pt x="17346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6" y="326050"/>
                </a:lnTo>
                <a:lnTo>
                  <a:pt x="39030" y="367256"/>
                </a:lnTo>
                <a:lnTo>
                  <a:pt x="69387" y="404419"/>
                </a:lnTo>
                <a:lnTo>
                  <a:pt x="106551" y="434776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6"/>
                </a:lnTo>
                <a:lnTo>
                  <a:pt x="404420" y="404419"/>
                </a:lnTo>
                <a:lnTo>
                  <a:pt x="434777" y="367256"/>
                </a:lnTo>
                <a:lnTo>
                  <a:pt x="456460" y="326050"/>
                </a:lnTo>
                <a:lnTo>
                  <a:pt x="469470" y="282151"/>
                </a:lnTo>
                <a:lnTo>
                  <a:pt x="473807" y="236904"/>
                </a:lnTo>
                <a:lnTo>
                  <a:pt x="469470" y="191656"/>
                </a:lnTo>
                <a:lnTo>
                  <a:pt x="456460" y="147757"/>
                </a:lnTo>
                <a:lnTo>
                  <a:pt x="434777" y="106551"/>
                </a:lnTo>
                <a:lnTo>
                  <a:pt x="404420" y="69388"/>
                </a:lnTo>
                <a:lnTo>
                  <a:pt x="367256" y="39030"/>
                </a:lnTo>
                <a:lnTo>
                  <a:pt x="326051" y="17347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92" name="Google Shape;6592;g27a17394344_1_7067"/>
          <p:cNvSpPr txBox="1"/>
          <p:nvPr/>
        </p:nvSpPr>
        <p:spPr>
          <a:xfrm>
            <a:off x="5441618" y="1931517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93" name="Google Shape;6593;g27a17394344_1_7067"/>
          <p:cNvGrpSpPr/>
          <p:nvPr/>
        </p:nvGrpSpPr>
        <p:grpSpPr>
          <a:xfrm>
            <a:off x="2962578" y="5445530"/>
            <a:ext cx="6265969" cy="1245318"/>
            <a:chOff x="4885517" y="8980095"/>
            <a:chExt cx="10333062" cy="2053625"/>
          </a:xfrm>
        </p:grpSpPr>
        <p:pic>
          <p:nvPicPr>
            <p:cNvPr id="6594" name="Google Shape;6594;g27a17394344_1_70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85517" y="8980095"/>
              <a:ext cx="10333062" cy="2053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5" name="Google Shape;6595;g27a17394344_1_7067"/>
            <p:cNvSpPr/>
            <p:nvPr/>
          </p:nvSpPr>
          <p:spPr>
            <a:xfrm>
              <a:off x="14514121" y="9788829"/>
              <a:ext cx="260350" cy="260350"/>
            </a:xfrm>
            <a:custGeom>
              <a:rect b="b" l="l" r="r" t="t"/>
              <a:pathLst>
                <a:path extrusionOk="0" h="260350" w="260350">
                  <a:moveTo>
                    <a:pt x="129977" y="0"/>
                  </a:moveTo>
                  <a:lnTo>
                    <a:pt x="81064" y="9517"/>
                  </a:lnTo>
                  <a:lnTo>
                    <a:pt x="38064" y="38070"/>
                  </a:lnTo>
                  <a:lnTo>
                    <a:pt x="9516" y="81069"/>
                  </a:lnTo>
                  <a:lnTo>
                    <a:pt x="0" y="129981"/>
                  </a:lnTo>
                  <a:lnTo>
                    <a:pt x="9516" y="178893"/>
                  </a:lnTo>
                  <a:lnTo>
                    <a:pt x="38064" y="221891"/>
                  </a:lnTo>
                  <a:lnTo>
                    <a:pt x="81064" y="250444"/>
                  </a:lnTo>
                  <a:lnTo>
                    <a:pt x="129977" y="259961"/>
                  </a:lnTo>
                  <a:lnTo>
                    <a:pt x="178891" y="250444"/>
                  </a:lnTo>
                  <a:lnTo>
                    <a:pt x="221891" y="221891"/>
                  </a:lnTo>
                  <a:lnTo>
                    <a:pt x="250445" y="178893"/>
                  </a:lnTo>
                  <a:lnTo>
                    <a:pt x="259963" y="129981"/>
                  </a:lnTo>
                  <a:lnTo>
                    <a:pt x="250445" y="81069"/>
                  </a:lnTo>
                  <a:lnTo>
                    <a:pt x="221891" y="38070"/>
                  </a:lnTo>
                  <a:lnTo>
                    <a:pt x="178891" y="9517"/>
                  </a:lnTo>
                  <a:lnTo>
                    <a:pt x="129977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596" name="Google Shape;6596;g27a17394344_1_7067"/>
          <p:cNvSpPr txBox="1"/>
          <p:nvPr/>
        </p:nvSpPr>
        <p:spPr>
          <a:xfrm>
            <a:off x="8845792" y="5949996"/>
            <a:ext cx="69900" cy="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7" name="Google Shape;6597;g27a17394344_1_7067"/>
          <p:cNvSpPr/>
          <p:nvPr/>
        </p:nvSpPr>
        <p:spPr>
          <a:xfrm>
            <a:off x="1609052" y="1296625"/>
            <a:ext cx="690901" cy="249974"/>
          </a:xfrm>
          <a:custGeom>
            <a:rect b="b" l="l" r="r" t="t"/>
            <a:pathLst>
              <a:path extrusionOk="0" h="411480" w="1137285">
                <a:moveTo>
                  <a:pt x="0" y="0"/>
                </a:moveTo>
                <a:lnTo>
                  <a:pt x="1137166" y="0"/>
                </a:lnTo>
                <a:lnTo>
                  <a:pt x="1137166" y="410982"/>
                </a:lnTo>
                <a:lnTo>
                  <a:pt x="0" y="41098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98" name="Google Shape;6598;g27a17394344_1_7067"/>
          <p:cNvSpPr/>
          <p:nvPr/>
        </p:nvSpPr>
        <p:spPr>
          <a:xfrm>
            <a:off x="5330173" y="1296625"/>
            <a:ext cx="690900" cy="249974"/>
          </a:xfrm>
          <a:custGeom>
            <a:rect b="b" l="l" r="r" t="t"/>
            <a:pathLst>
              <a:path extrusionOk="0" h="411480" w="1137284">
                <a:moveTo>
                  <a:pt x="0" y="0"/>
                </a:moveTo>
                <a:lnTo>
                  <a:pt x="1137166" y="0"/>
                </a:lnTo>
                <a:lnTo>
                  <a:pt x="1137166" y="410982"/>
                </a:lnTo>
                <a:lnTo>
                  <a:pt x="0" y="41098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99" name="Google Shape;6599;g27a17394344_1_7067"/>
          <p:cNvSpPr/>
          <p:nvPr/>
        </p:nvSpPr>
        <p:spPr>
          <a:xfrm>
            <a:off x="9521133" y="1296625"/>
            <a:ext cx="572857" cy="249974"/>
          </a:xfrm>
          <a:custGeom>
            <a:rect b="b" l="l" r="r" t="t"/>
            <a:pathLst>
              <a:path extrusionOk="0" h="411480" w="942975">
                <a:moveTo>
                  <a:pt x="0" y="0"/>
                </a:moveTo>
                <a:lnTo>
                  <a:pt x="942962" y="0"/>
                </a:lnTo>
                <a:lnTo>
                  <a:pt x="942962" y="410982"/>
                </a:lnTo>
                <a:lnTo>
                  <a:pt x="0" y="41098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3" name="Shape 6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4" name="Google Shape;6604;g27a17394344_1_70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6605" name="Google Shape;6605;g27a17394344_1_7098"/>
          <p:cNvSpPr txBox="1"/>
          <p:nvPr/>
        </p:nvSpPr>
        <p:spPr>
          <a:xfrm>
            <a:off x="6096000" y="1526583"/>
            <a:ext cx="5838000" cy="4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FORKIFY APP: BUILDING A MODERN APPLICATION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1764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EVENT HANDLERS IN MVC: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PUBLISHER-SUBSCRIBER PATTERN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06" name="Google Shape;6606;g27a17394344_1_70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7" name="Google Shape;6607;g27a17394344_1_70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1" name="Shape 6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2" name="Google Shape;6612;g27a17394344_1_7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613" name="Google Shape;6613;g27a17394344_1_7105"/>
          <p:cNvSpPr txBox="1"/>
          <p:nvPr>
            <p:ph type="title"/>
          </p:nvPr>
        </p:nvSpPr>
        <p:spPr>
          <a:xfrm>
            <a:off x="365873" y="157387"/>
            <a:ext cx="9976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 IN MVC: PUBLISHER-SUBSCRIBER	PATTERN</a:t>
            </a:r>
            <a:endParaRPr/>
          </a:p>
        </p:txBody>
      </p:sp>
      <p:pic>
        <p:nvPicPr>
          <p:cNvPr id="6614" name="Google Shape;6614;g27a17394344_1_7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8592" y="173736"/>
            <a:ext cx="1446652" cy="47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5" name="Google Shape;6615;g27a17394344_1_7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441" y="2263622"/>
            <a:ext cx="1546696" cy="574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6" name="Google Shape;6616;g27a17394344_1_7105"/>
          <p:cNvGrpSpPr/>
          <p:nvPr/>
        </p:nvGrpSpPr>
        <p:grpSpPr>
          <a:xfrm>
            <a:off x="1187645" y="5224087"/>
            <a:ext cx="9816051" cy="1273791"/>
            <a:chOff x="1958517" y="8614920"/>
            <a:chExt cx="16187419" cy="2100579"/>
          </a:xfrm>
        </p:grpSpPr>
        <p:sp>
          <p:nvSpPr>
            <p:cNvPr id="6617" name="Google Shape;6617;g27a17394344_1_7105"/>
            <p:cNvSpPr/>
            <p:nvPr/>
          </p:nvSpPr>
          <p:spPr>
            <a:xfrm>
              <a:off x="1958517" y="8614920"/>
              <a:ext cx="16187419" cy="2100579"/>
            </a:xfrm>
            <a:custGeom>
              <a:rect b="b" l="l" r="r" t="t"/>
              <a:pathLst>
                <a:path extrusionOk="0" h="2100579" w="16187419">
                  <a:moveTo>
                    <a:pt x="16187067" y="0"/>
                  </a:moveTo>
                  <a:lnTo>
                    <a:pt x="0" y="0"/>
                  </a:lnTo>
                  <a:lnTo>
                    <a:pt x="0" y="2100211"/>
                  </a:lnTo>
                  <a:lnTo>
                    <a:pt x="16187067" y="2100211"/>
                  </a:lnTo>
                  <a:lnTo>
                    <a:pt x="1618706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618" name="Google Shape;6618;g27a17394344_1_71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89103" y="9153458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9" name="Google Shape;6619;g27a17394344_1_71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89103" y="9864431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20" name="Google Shape;6620;g27a17394344_1_7105"/>
          <p:cNvGrpSpPr/>
          <p:nvPr/>
        </p:nvGrpSpPr>
        <p:grpSpPr>
          <a:xfrm>
            <a:off x="2247044" y="1428920"/>
            <a:ext cx="8205038" cy="2541036"/>
            <a:chOff x="3705547" y="2356398"/>
            <a:chExt cx="13530736" cy="4190362"/>
          </a:xfrm>
        </p:grpSpPr>
        <p:pic>
          <p:nvPicPr>
            <p:cNvPr id="6621" name="Google Shape;6621;g27a17394344_1_710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05547" y="2356398"/>
              <a:ext cx="13530736" cy="4190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2" name="Google Shape;6622;g27a17394344_1_710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054197" y="3316820"/>
              <a:ext cx="4196724" cy="668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3" name="Google Shape;6623;g27a17394344_1_7105"/>
            <p:cNvSpPr/>
            <p:nvPr/>
          </p:nvSpPr>
          <p:spPr>
            <a:xfrm>
              <a:off x="6020434" y="5895113"/>
              <a:ext cx="474345" cy="474345"/>
            </a:xfrm>
            <a:custGeom>
              <a:rect b="b" l="l" r="r" t="t"/>
              <a:pathLst>
                <a:path extrusionOk="0" h="474345" w="474345">
                  <a:moveTo>
                    <a:pt x="236903" y="0"/>
                  </a:moveTo>
                  <a:lnTo>
                    <a:pt x="191656" y="4336"/>
                  </a:lnTo>
                  <a:lnTo>
                    <a:pt x="147756" y="17346"/>
                  </a:lnTo>
                  <a:lnTo>
                    <a:pt x="106551" y="39030"/>
                  </a:lnTo>
                  <a:lnTo>
                    <a:pt x="69387" y="69387"/>
                  </a:lnTo>
                  <a:lnTo>
                    <a:pt x="39030" y="106551"/>
                  </a:lnTo>
                  <a:lnTo>
                    <a:pt x="17346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6" y="326051"/>
                  </a:lnTo>
                  <a:lnTo>
                    <a:pt x="39030" y="367256"/>
                  </a:lnTo>
                  <a:lnTo>
                    <a:pt x="69387" y="404420"/>
                  </a:lnTo>
                  <a:lnTo>
                    <a:pt x="106551" y="434777"/>
                  </a:lnTo>
                  <a:lnTo>
                    <a:pt x="147756" y="456460"/>
                  </a:lnTo>
                  <a:lnTo>
                    <a:pt x="191656" y="469470"/>
                  </a:lnTo>
                  <a:lnTo>
                    <a:pt x="236903" y="473807"/>
                  </a:lnTo>
                  <a:lnTo>
                    <a:pt x="282151" y="469470"/>
                  </a:lnTo>
                  <a:lnTo>
                    <a:pt x="326051" y="456460"/>
                  </a:lnTo>
                  <a:lnTo>
                    <a:pt x="367256" y="434777"/>
                  </a:lnTo>
                  <a:lnTo>
                    <a:pt x="404420" y="404420"/>
                  </a:lnTo>
                  <a:lnTo>
                    <a:pt x="434777" y="367256"/>
                  </a:lnTo>
                  <a:lnTo>
                    <a:pt x="456460" y="326051"/>
                  </a:lnTo>
                  <a:lnTo>
                    <a:pt x="469470" y="282151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60" y="147756"/>
                  </a:lnTo>
                  <a:lnTo>
                    <a:pt x="434777" y="106551"/>
                  </a:lnTo>
                  <a:lnTo>
                    <a:pt x="404420" y="69387"/>
                  </a:lnTo>
                  <a:lnTo>
                    <a:pt x="367256" y="39030"/>
                  </a:lnTo>
                  <a:lnTo>
                    <a:pt x="326051" y="17346"/>
                  </a:lnTo>
                  <a:lnTo>
                    <a:pt x="282151" y="4336"/>
                  </a:lnTo>
                  <a:lnTo>
                    <a:pt x="236903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624" name="Google Shape;6624;g27a17394344_1_7105"/>
          <p:cNvSpPr txBox="1"/>
          <p:nvPr/>
        </p:nvSpPr>
        <p:spPr>
          <a:xfrm>
            <a:off x="1187730" y="5224095"/>
            <a:ext cx="98166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25">
            <a:spAutoFit/>
          </a:bodyPr>
          <a:lstStyle/>
          <a:p>
            <a:pPr indent="0" lvl="0" marL="825500" marR="508000" rtl="0" algn="l">
              <a:lnSpc>
                <a:spcPct val="19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Events should be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handled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controller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(otherwise we would have application logic in the view) Events should be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listened for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view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(otherwise we would need DOM elements in the controller)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5" name="Google Shape;6625;g27a17394344_1_7105"/>
          <p:cNvSpPr txBox="1"/>
          <p:nvPr/>
        </p:nvSpPr>
        <p:spPr>
          <a:xfrm>
            <a:off x="3737836" y="3601201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6" name="Google Shape;6626;g27a17394344_1_7105"/>
          <p:cNvSpPr/>
          <p:nvPr/>
        </p:nvSpPr>
        <p:spPr>
          <a:xfrm>
            <a:off x="4212321" y="2555769"/>
            <a:ext cx="288165" cy="288165"/>
          </a:xfrm>
          <a:custGeom>
            <a:rect b="b" l="l" r="r" t="t"/>
            <a:pathLst>
              <a:path extrusionOk="0" h="474345" w="474345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1" y="39030"/>
                </a:lnTo>
                <a:lnTo>
                  <a:pt x="69387" y="69387"/>
                </a:lnTo>
                <a:lnTo>
                  <a:pt x="39030" y="106551"/>
                </a:lnTo>
                <a:lnTo>
                  <a:pt x="17346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6" y="326051"/>
                </a:lnTo>
                <a:lnTo>
                  <a:pt x="39030" y="367256"/>
                </a:lnTo>
                <a:lnTo>
                  <a:pt x="69387" y="404420"/>
                </a:lnTo>
                <a:lnTo>
                  <a:pt x="106551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7"/>
                </a:lnTo>
                <a:lnTo>
                  <a:pt x="404420" y="404420"/>
                </a:lnTo>
                <a:lnTo>
                  <a:pt x="434777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7" y="106551"/>
                </a:lnTo>
                <a:lnTo>
                  <a:pt x="404420" y="69387"/>
                </a:lnTo>
                <a:lnTo>
                  <a:pt x="367256" y="39030"/>
                </a:lnTo>
                <a:lnTo>
                  <a:pt x="326051" y="17346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27" name="Google Shape;6627;g27a17394344_1_7105"/>
          <p:cNvSpPr txBox="1"/>
          <p:nvPr/>
        </p:nvSpPr>
        <p:spPr>
          <a:xfrm>
            <a:off x="4299106" y="2582169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8" name="Google Shape;6628;g27a17394344_1_7105"/>
          <p:cNvSpPr/>
          <p:nvPr/>
        </p:nvSpPr>
        <p:spPr>
          <a:xfrm>
            <a:off x="6257131" y="2311141"/>
            <a:ext cx="288165" cy="288165"/>
          </a:xfrm>
          <a:custGeom>
            <a:rect b="b" l="l" r="r" t="t"/>
            <a:pathLst>
              <a:path extrusionOk="0" h="474345" w="474345">
                <a:moveTo>
                  <a:pt x="236903" y="0"/>
                </a:moveTo>
                <a:lnTo>
                  <a:pt x="191655" y="4336"/>
                </a:lnTo>
                <a:lnTo>
                  <a:pt x="147755" y="17346"/>
                </a:lnTo>
                <a:lnTo>
                  <a:pt x="106550" y="39030"/>
                </a:lnTo>
                <a:lnTo>
                  <a:pt x="69387" y="69387"/>
                </a:lnTo>
                <a:lnTo>
                  <a:pt x="39030" y="106551"/>
                </a:lnTo>
                <a:lnTo>
                  <a:pt x="17346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0"/>
                </a:lnTo>
                <a:lnTo>
                  <a:pt x="17346" y="326050"/>
                </a:lnTo>
                <a:lnTo>
                  <a:pt x="39030" y="367256"/>
                </a:lnTo>
                <a:lnTo>
                  <a:pt x="69387" y="404420"/>
                </a:lnTo>
                <a:lnTo>
                  <a:pt x="106550" y="434777"/>
                </a:lnTo>
                <a:lnTo>
                  <a:pt x="147755" y="456460"/>
                </a:lnTo>
                <a:lnTo>
                  <a:pt x="191655" y="469470"/>
                </a:lnTo>
                <a:lnTo>
                  <a:pt x="236903" y="473807"/>
                </a:lnTo>
                <a:lnTo>
                  <a:pt x="282150" y="469470"/>
                </a:lnTo>
                <a:lnTo>
                  <a:pt x="326050" y="456460"/>
                </a:lnTo>
                <a:lnTo>
                  <a:pt x="367255" y="434777"/>
                </a:lnTo>
                <a:lnTo>
                  <a:pt x="404417" y="404420"/>
                </a:lnTo>
                <a:lnTo>
                  <a:pt x="434775" y="367256"/>
                </a:lnTo>
                <a:lnTo>
                  <a:pt x="456459" y="326050"/>
                </a:lnTo>
                <a:lnTo>
                  <a:pt x="469470" y="282150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59" y="147756"/>
                </a:lnTo>
                <a:lnTo>
                  <a:pt x="434775" y="106551"/>
                </a:lnTo>
                <a:lnTo>
                  <a:pt x="404417" y="69387"/>
                </a:lnTo>
                <a:lnTo>
                  <a:pt x="367255" y="39030"/>
                </a:lnTo>
                <a:lnTo>
                  <a:pt x="326050" y="17346"/>
                </a:lnTo>
                <a:lnTo>
                  <a:pt x="282150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29" name="Google Shape;6629;g27a17394344_1_7105"/>
          <p:cNvSpPr txBox="1"/>
          <p:nvPr/>
        </p:nvSpPr>
        <p:spPr>
          <a:xfrm>
            <a:off x="6343917" y="2337540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0" name="Google Shape;6630;g27a17394344_1_7105"/>
          <p:cNvSpPr/>
          <p:nvPr/>
        </p:nvSpPr>
        <p:spPr>
          <a:xfrm>
            <a:off x="10538922" y="2311141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1" y="0"/>
                </a:moveTo>
                <a:lnTo>
                  <a:pt x="191653" y="4336"/>
                </a:lnTo>
                <a:lnTo>
                  <a:pt x="147753" y="17346"/>
                </a:lnTo>
                <a:lnTo>
                  <a:pt x="106547" y="39030"/>
                </a:lnTo>
                <a:lnTo>
                  <a:pt x="69382" y="69387"/>
                </a:lnTo>
                <a:lnTo>
                  <a:pt x="39027" y="106551"/>
                </a:lnTo>
                <a:lnTo>
                  <a:pt x="17345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0"/>
                </a:lnTo>
                <a:lnTo>
                  <a:pt x="17345" y="326050"/>
                </a:lnTo>
                <a:lnTo>
                  <a:pt x="39027" y="367256"/>
                </a:lnTo>
                <a:lnTo>
                  <a:pt x="69382" y="404420"/>
                </a:lnTo>
                <a:lnTo>
                  <a:pt x="106547" y="434777"/>
                </a:lnTo>
                <a:lnTo>
                  <a:pt x="147753" y="456460"/>
                </a:lnTo>
                <a:lnTo>
                  <a:pt x="191653" y="469470"/>
                </a:lnTo>
                <a:lnTo>
                  <a:pt x="236901" y="473807"/>
                </a:lnTo>
                <a:lnTo>
                  <a:pt x="282148" y="469470"/>
                </a:lnTo>
                <a:lnTo>
                  <a:pt x="326048" y="456460"/>
                </a:lnTo>
                <a:lnTo>
                  <a:pt x="367254" y="434777"/>
                </a:lnTo>
                <a:lnTo>
                  <a:pt x="404419" y="404420"/>
                </a:lnTo>
                <a:lnTo>
                  <a:pt x="434777" y="367256"/>
                </a:lnTo>
                <a:lnTo>
                  <a:pt x="456462" y="326050"/>
                </a:lnTo>
                <a:lnTo>
                  <a:pt x="469473" y="282150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2" y="147756"/>
                </a:lnTo>
                <a:lnTo>
                  <a:pt x="434777" y="106551"/>
                </a:lnTo>
                <a:lnTo>
                  <a:pt x="404419" y="69387"/>
                </a:lnTo>
                <a:lnTo>
                  <a:pt x="367254" y="39030"/>
                </a:lnTo>
                <a:lnTo>
                  <a:pt x="326048" y="17346"/>
                </a:lnTo>
                <a:lnTo>
                  <a:pt x="282148" y="4336"/>
                </a:lnTo>
                <a:lnTo>
                  <a:pt x="236901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31" name="Google Shape;6631;g27a17394344_1_7105"/>
          <p:cNvSpPr txBox="1"/>
          <p:nvPr/>
        </p:nvSpPr>
        <p:spPr>
          <a:xfrm>
            <a:off x="10625703" y="2337540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2" name="Google Shape;6632;g27a17394344_1_7105"/>
          <p:cNvSpPr/>
          <p:nvPr/>
        </p:nvSpPr>
        <p:spPr>
          <a:xfrm>
            <a:off x="8439912" y="2595380"/>
            <a:ext cx="288164" cy="288165"/>
          </a:xfrm>
          <a:custGeom>
            <a:rect b="b" l="l" r="r" t="t"/>
            <a:pathLst>
              <a:path extrusionOk="0" h="474345" w="474344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2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2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0" y="469470"/>
                </a:lnTo>
                <a:lnTo>
                  <a:pt x="326050" y="456460"/>
                </a:lnTo>
                <a:lnTo>
                  <a:pt x="367255" y="434777"/>
                </a:lnTo>
                <a:lnTo>
                  <a:pt x="404417" y="404420"/>
                </a:lnTo>
                <a:lnTo>
                  <a:pt x="434775" y="367256"/>
                </a:lnTo>
                <a:lnTo>
                  <a:pt x="456459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59" y="147756"/>
                </a:lnTo>
                <a:lnTo>
                  <a:pt x="434775" y="106551"/>
                </a:lnTo>
                <a:lnTo>
                  <a:pt x="404417" y="69387"/>
                </a:lnTo>
                <a:lnTo>
                  <a:pt x="367255" y="39030"/>
                </a:lnTo>
                <a:lnTo>
                  <a:pt x="326050" y="17346"/>
                </a:lnTo>
                <a:lnTo>
                  <a:pt x="282150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33" name="Google Shape;6633;g27a17394344_1_7105"/>
          <p:cNvSpPr txBox="1"/>
          <p:nvPr/>
        </p:nvSpPr>
        <p:spPr>
          <a:xfrm>
            <a:off x="8526698" y="2621780"/>
            <a:ext cx="11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4" name="Google Shape;6634;g27a17394344_1_7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5377" y="4044741"/>
            <a:ext cx="165088" cy="1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5" name="Google Shape;6635;g27a17394344_1_7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5377" y="4416568"/>
            <a:ext cx="165088" cy="1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36" name="Google Shape;6636;g27a17394344_1_7105"/>
          <p:cNvGrpSpPr/>
          <p:nvPr/>
        </p:nvGrpSpPr>
        <p:grpSpPr>
          <a:xfrm>
            <a:off x="527221" y="1553027"/>
            <a:ext cx="8816468" cy="3329420"/>
            <a:chOff x="869427" y="2561060"/>
            <a:chExt cx="14539031" cy="5490468"/>
          </a:xfrm>
        </p:grpSpPr>
        <p:sp>
          <p:nvSpPr>
            <p:cNvPr id="6637" name="Google Shape;6637;g27a17394344_1_7105"/>
            <p:cNvSpPr/>
            <p:nvPr/>
          </p:nvSpPr>
          <p:spPr>
            <a:xfrm>
              <a:off x="8201914" y="3259500"/>
              <a:ext cx="2120265" cy="530225"/>
            </a:xfrm>
            <a:custGeom>
              <a:rect b="b" l="l" r="r" t="t"/>
              <a:pathLst>
                <a:path extrusionOk="0" h="530225" w="2120265">
                  <a:moveTo>
                    <a:pt x="0" y="164584"/>
                  </a:moveTo>
                  <a:lnTo>
                    <a:pt x="76303" y="136696"/>
                  </a:lnTo>
                  <a:lnTo>
                    <a:pt x="127955" y="119609"/>
                  </a:lnTo>
                  <a:lnTo>
                    <a:pt x="179286" y="103660"/>
                  </a:lnTo>
                  <a:lnTo>
                    <a:pt x="230296" y="88851"/>
                  </a:lnTo>
                  <a:lnTo>
                    <a:pt x="280984" y="75181"/>
                  </a:lnTo>
                  <a:lnTo>
                    <a:pt x="331350" y="62650"/>
                  </a:lnTo>
                  <a:lnTo>
                    <a:pt x="381395" y="51258"/>
                  </a:lnTo>
                  <a:lnTo>
                    <a:pt x="431119" y="41006"/>
                  </a:lnTo>
                  <a:lnTo>
                    <a:pt x="480521" y="31893"/>
                  </a:lnTo>
                  <a:lnTo>
                    <a:pt x="529602" y="23919"/>
                  </a:lnTo>
                  <a:lnTo>
                    <a:pt x="578362" y="17084"/>
                  </a:lnTo>
                  <a:lnTo>
                    <a:pt x="626800" y="11389"/>
                  </a:lnTo>
                  <a:lnTo>
                    <a:pt x="674917" y="6833"/>
                  </a:lnTo>
                  <a:lnTo>
                    <a:pt x="722712" y="3416"/>
                  </a:lnTo>
                  <a:lnTo>
                    <a:pt x="770186" y="1138"/>
                  </a:lnTo>
                  <a:lnTo>
                    <a:pt x="817338" y="0"/>
                  </a:lnTo>
                  <a:lnTo>
                    <a:pt x="864169" y="0"/>
                  </a:lnTo>
                  <a:lnTo>
                    <a:pt x="910679" y="1140"/>
                  </a:lnTo>
                  <a:lnTo>
                    <a:pt x="956867" y="3419"/>
                  </a:lnTo>
                  <a:lnTo>
                    <a:pt x="1002734" y="6838"/>
                  </a:lnTo>
                  <a:lnTo>
                    <a:pt x="1048279" y="11395"/>
                  </a:lnTo>
                  <a:lnTo>
                    <a:pt x="1093503" y="17092"/>
                  </a:lnTo>
                  <a:lnTo>
                    <a:pt x="1138406" y="23928"/>
                  </a:lnTo>
                  <a:lnTo>
                    <a:pt x="1182987" y="31903"/>
                  </a:lnTo>
                  <a:lnTo>
                    <a:pt x="1227247" y="41017"/>
                  </a:lnTo>
                  <a:lnTo>
                    <a:pt x="1271186" y="51271"/>
                  </a:lnTo>
                  <a:lnTo>
                    <a:pt x="1314803" y="62664"/>
                  </a:lnTo>
                  <a:lnTo>
                    <a:pt x="1358099" y="75196"/>
                  </a:lnTo>
                  <a:lnTo>
                    <a:pt x="1401073" y="88867"/>
                  </a:lnTo>
                  <a:lnTo>
                    <a:pt x="1443726" y="103678"/>
                  </a:lnTo>
                  <a:lnTo>
                    <a:pt x="1486058" y="119627"/>
                  </a:lnTo>
                  <a:lnTo>
                    <a:pt x="1528068" y="136716"/>
                  </a:lnTo>
                  <a:lnTo>
                    <a:pt x="1569757" y="154944"/>
                  </a:lnTo>
                  <a:lnTo>
                    <a:pt x="1611125" y="174311"/>
                  </a:lnTo>
                  <a:lnTo>
                    <a:pt x="1652171" y="194818"/>
                  </a:lnTo>
                  <a:lnTo>
                    <a:pt x="1692896" y="216464"/>
                  </a:lnTo>
                  <a:lnTo>
                    <a:pt x="1733299" y="239248"/>
                  </a:lnTo>
                  <a:lnTo>
                    <a:pt x="1773382" y="263172"/>
                  </a:lnTo>
                  <a:lnTo>
                    <a:pt x="1813143" y="288236"/>
                  </a:lnTo>
                  <a:lnTo>
                    <a:pt x="1852582" y="314438"/>
                  </a:lnTo>
                  <a:lnTo>
                    <a:pt x="1891700" y="341780"/>
                  </a:lnTo>
                  <a:lnTo>
                    <a:pt x="1930497" y="370261"/>
                  </a:lnTo>
                  <a:lnTo>
                    <a:pt x="1968973" y="399881"/>
                  </a:lnTo>
                  <a:lnTo>
                    <a:pt x="2007127" y="430640"/>
                  </a:lnTo>
                  <a:lnTo>
                    <a:pt x="2044960" y="462538"/>
                  </a:lnTo>
                  <a:lnTo>
                    <a:pt x="2082472" y="495576"/>
                  </a:lnTo>
                  <a:lnTo>
                    <a:pt x="2119662" y="529752"/>
                  </a:lnTo>
                </a:path>
              </a:pathLst>
            </a:custGeom>
            <a:noFill/>
            <a:ln cap="flat" cmpd="sng" w="523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38" name="Google Shape;6638;g27a17394344_1_7105"/>
            <p:cNvSpPr/>
            <p:nvPr/>
          </p:nvSpPr>
          <p:spPr>
            <a:xfrm>
              <a:off x="8027716" y="3315160"/>
              <a:ext cx="238125" cy="198754"/>
            </a:xfrm>
            <a:custGeom>
              <a:rect b="b" l="l" r="r" t="t"/>
              <a:pathLst>
                <a:path extrusionOk="0" h="198754" w="238125">
                  <a:moveTo>
                    <a:pt x="159113" y="0"/>
                  </a:moveTo>
                  <a:lnTo>
                    <a:pt x="0" y="178094"/>
                  </a:lnTo>
                  <a:lnTo>
                    <a:pt x="237943" y="198527"/>
                  </a:lnTo>
                  <a:lnTo>
                    <a:pt x="159113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39" name="Google Shape;6639;g27a17394344_1_7105"/>
            <p:cNvSpPr/>
            <p:nvPr/>
          </p:nvSpPr>
          <p:spPr>
            <a:xfrm>
              <a:off x="8723976" y="2984574"/>
              <a:ext cx="951865" cy="603250"/>
            </a:xfrm>
            <a:custGeom>
              <a:rect b="b" l="l" r="r" t="t"/>
              <a:pathLst>
                <a:path extrusionOk="0" h="603250" w="951865">
                  <a:moveTo>
                    <a:pt x="951539" y="602876"/>
                  </a:move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40" name="Google Shape;6640;g27a17394344_1_7105"/>
            <p:cNvSpPr/>
            <p:nvPr/>
          </p:nvSpPr>
          <p:spPr>
            <a:xfrm>
              <a:off x="8691689" y="2984574"/>
              <a:ext cx="951865" cy="603250"/>
            </a:xfrm>
            <a:custGeom>
              <a:rect b="b" l="l" r="r" t="t"/>
              <a:pathLst>
                <a:path extrusionOk="0" h="603250" w="951865">
                  <a:moveTo>
                    <a:pt x="0" y="602876"/>
                  </a:moveTo>
                  <a:lnTo>
                    <a:pt x="951539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41" name="Google Shape;6641;g27a17394344_1_7105"/>
            <p:cNvSpPr/>
            <p:nvPr/>
          </p:nvSpPr>
          <p:spPr>
            <a:xfrm>
              <a:off x="13824133" y="2561060"/>
              <a:ext cx="1584325" cy="911860"/>
            </a:xfrm>
            <a:custGeom>
              <a:rect b="b" l="l" r="r" t="t"/>
              <a:pathLst>
                <a:path extrusionOk="0" h="911860" w="1584325">
                  <a:moveTo>
                    <a:pt x="0" y="911294"/>
                  </a:moveTo>
                  <a:lnTo>
                    <a:pt x="35525" y="851325"/>
                  </a:lnTo>
                  <a:lnTo>
                    <a:pt x="61841" y="810744"/>
                  </a:lnTo>
                  <a:lnTo>
                    <a:pt x="88937" y="771146"/>
                  </a:lnTo>
                  <a:lnTo>
                    <a:pt x="116814" y="732531"/>
                  </a:lnTo>
                  <a:lnTo>
                    <a:pt x="145472" y="694898"/>
                  </a:lnTo>
                  <a:lnTo>
                    <a:pt x="174910" y="658247"/>
                  </a:lnTo>
                  <a:lnTo>
                    <a:pt x="205128" y="622580"/>
                  </a:lnTo>
                  <a:lnTo>
                    <a:pt x="236126" y="587894"/>
                  </a:lnTo>
                  <a:lnTo>
                    <a:pt x="267906" y="554192"/>
                  </a:lnTo>
                  <a:lnTo>
                    <a:pt x="300465" y="521472"/>
                  </a:lnTo>
                  <a:lnTo>
                    <a:pt x="333805" y="489735"/>
                  </a:lnTo>
                  <a:lnTo>
                    <a:pt x="367926" y="458980"/>
                  </a:lnTo>
                  <a:lnTo>
                    <a:pt x="402827" y="429207"/>
                  </a:lnTo>
                  <a:lnTo>
                    <a:pt x="438508" y="400418"/>
                  </a:lnTo>
                  <a:lnTo>
                    <a:pt x="474970" y="372611"/>
                  </a:lnTo>
                  <a:lnTo>
                    <a:pt x="512212" y="345786"/>
                  </a:lnTo>
                  <a:lnTo>
                    <a:pt x="550235" y="319944"/>
                  </a:lnTo>
                  <a:lnTo>
                    <a:pt x="589038" y="295085"/>
                  </a:lnTo>
                  <a:lnTo>
                    <a:pt x="628622" y="271208"/>
                  </a:lnTo>
                  <a:lnTo>
                    <a:pt x="668986" y="248313"/>
                  </a:lnTo>
                  <a:lnTo>
                    <a:pt x="710131" y="226402"/>
                  </a:lnTo>
                  <a:lnTo>
                    <a:pt x="752056" y="205472"/>
                  </a:lnTo>
                  <a:lnTo>
                    <a:pt x="794761" y="185526"/>
                  </a:lnTo>
                  <a:lnTo>
                    <a:pt x="838247" y="166562"/>
                  </a:lnTo>
                  <a:lnTo>
                    <a:pt x="882514" y="148580"/>
                  </a:lnTo>
                  <a:lnTo>
                    <a:pt x="927561" y="131581"/>
                  </a:lnTo>
                  <a:lnTo>
                    <a:pt x="973388" y="115564"/>
                  </a:lnTo>
                  <a:lnTo>
                    <a:pt x="1019996" y="100530"/>
                  </a:lnTo>
                  <a:lnTo>
                    <a:pt x="1067385" y="86478"/>
                  </a:lnTo>
                  <a:lnTo>
                    <a:pt x="1115554" y="73409"/>
                  </a:lnTo>
                  <a:lnTo>
                    <a:pt x="1164503" y="61323"/>
                  </a:lnTo>
                  <a:lnTo>
                    <a:pt x="1214233" y="50219"/>
                  </a:lnTo>
                  <a:lnTo>
                    <a:pt x="1264744" y="40097"/>
                  </a:lnTo>
                  <a:lnTo>
                    <a:pt x="1316035" y="30958"/>
                  </a:lnTo>
                  <a:lnTo>
                    <a:pt x="1368106" y="22801"/>
                  </a:lnTo>
                  <a:lnTo>
                    <a:pt x="1420958" y="15627"/>
                  </a:lnTo>
                  <a:lnTo>
                    <a:pt x="1474590" y="9435"/>
                  </a:lnTo>
                  <a:lnTo>
                    <a:pt x="1529003" y="4226"/>
                  </a:lnTo>
                  <a:lnTo>
                    <a:pt x="1584197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42" name="Google Shape;6642;g27a17394344_1_7105"/>
            <p:cNvSpPr/>
            <p:nvPr/>
          </p:nvSpPr>
          <p:spPr>
            <a:xfrm>
              <a:off x="13750209" y="3411992"/>
              <a:ext cx="161290" cy="196850"/>
            </a:xfrm>
            <a:custGeom>
              <a:rect b="b" l="l" r="r" t="t"/>
              <a:pathLst>
                <a:path extrusionOk="0" h="196850" w="161290">
                  <a:moveTo>
                    <a:pt x="6607" y="0"/>
                  </a:moveTo>
                  <a:lnTo>
                    <a:pt x="0" y="196562"/>
                  </a:lnTo>
                  <a:lnTo>
                    <a:pt x="161209" y="83913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43" name="Google Shape;6643;g27a17394344_1_7105"/>
            <p:cNvSpPr/>
            <p:nvPr/>
          </p:nvSpPr>
          <p:spPr>
            <a:xfrm>
              <a:off x="2443581" y="2910757"/>
              <a:ext cx="1400175" cy="693420"/>
            </a:xfrm>
            <a:custGeom>
              <a:rect b="b" l="l" r="r" t="t"/>
              <a:pathLst>
                <a:path extrusionOk="0" h="693420" w="1400175">
                  <a:moveTo>
                    <a:pt x="1399854" y="693324"/>
                  </a:moveTo>
                  <a:lnTo>
                    <a:pt x="1311711" y="690688"/>
                  </a:lnTo>
                  <a:lnTo>
                    <a:pt x="1246123" y="687134"/>
                  </a:lnTo>
                  <a:lnTo>
                    <a:pt x="1182151" y="682495"/>
                  </a:lnTo>
                  <a:lnTo>
                    <a:pt x="1119793" y="676769"/>
                  </a:lnTo>
                  <a:lnTo>
                    <a:pt x="1059050" y="669957"/>
                  </a:lnTo>
                  <a:lnTo>
                    <a:pt x="999922" y="662059"/>
                  </a:lnTo>
                  <a:lnTo>
                    <a:pt x="942409" y="653075"/>
                  </a:lnTo>
                  <a:lnTo>
                    <a:pt x="886511" y="643005"/>
                  </a:lnTo>
                  <a:lnTo>
                    <a:pt x="832228" y="631849"/>
                  </a:lnTo>
                  <a:lnTo>
                    <a:pt x="779560" y="619607"/>
                  </a:lnTo>
                  <a:lnTo>
                    <a:pt x="728507" y="606279"/>
                  </a:lnTo>
                  <a:lnTo>
                    <a:pt x="679068" y="591866"/>
                  </a:lnTo>
                  <a:lnTo>
                    <a:pt x="631245" y="576366"/>
                  </a:lnTo>
                  <a:lnTo>
                    <a:pt x="585036" y="559780"/>
                  </a:lnTo>
                  <a:lnTo>
                    <a:pt x="540443" y="542108"/>
                  </a:lnTo>
                  <a:lnTo>
                    <a:pt x="497464" y="523350"/>
                  </a:lnTo>
                  <a:lnTo>
                    <a:pt x="456100" y="503506"/>
                  </a:lnTo>
                  <a:lnTo>
                    <a:pt x="416352" y="482576"/>
                  </a:lnTo>
                  <a:lnTo>
                    <a:pt x="378218" y="460560"/>
                  </a:lnTo>
                  <a:lnTo>
                    <a:pt x="341699" y="437458"/>
                  </a:lnTo>
                  <a:lnTo>
                    <a:pt x="306795" y="413270"/>
                  </a:lnTo>
                  <a:lnTo>
                    <a:pt x="273505" y="387996"/>
                  </a:lnTo>
                  <a:lnTo>
                    <a:pt x="241831" y="361636"/>
                  </a:lnTo>
                  <a:lnTo>
                    <a:pt x="211772" y="334190"/>
                  </a:lnTo>
                  <a:lnTo>
                    <a:pt x="183328" y="305658"/>
                  </a:lnTo>
                  <a:lnTo>
                    <a:pt x="156498" y="276040"/>
                  </a:lnTo>
                  <a:lnTo>
                    <a:pt x="131284" y="245336"/>
                  </a:lnTo>
                  <a:lnTo>
                    <a:pt x="107684" y="213546"/>
                  </a:lnTo>
                  <a:lnTo>
                    <a:pt x="85699" y="180670"/>
                  </a:lnTo>
                  <a:lnTo>
                    <a:pt x="65329" y="146708"/>
                  </a:lnTo>
                  <a:lnTo>
                    <a:pt x="46575" y="111660"/>
                  </a:lnTo>
                  <a:lnTo>
                    <a:pt x="29435" y="75526"/>
                  </a:lnTo>
                  <a:lnTo>
                    <a:pt x="13910" y="38306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44" name="Google Shape;6644;g27a17394344_1_7105"/>
            <p:cNvSpPr/>
            <p:nvPr/>
          </p:nvSpPr>
          <p:spPr>
            <a:xfrm>
              <a:off x="3821790" y="3515960"/>
              <a:ext cx="177164" cy="176529"/>
            </a:xfrm>
            <a:custGeom>
              <a:rect b="b" l="l" r="r" t="t"/>
              <a:pathLst>
                <a:path extrusionOk="0" h="176529" w="177164">
                  <a:moveTo>
                    <a:pt x="1409" y="0"/>
                  </a:moveTo>
                  <a:lnTo>
                    <a:pt x="0" y="175905"/>
                  </a:lnTo>
                  <a:lnTo>
                    <a:pt x="176610" y="89361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45" name="Google Shape;6645;g27a17394344_1_7105"/>
            <p:cNvSpPr/>
            <p:nvPr/>
          </p:nvSpPr>
          <p:spPr>
            <a:xfrm>
              <a:off x="9067720" y="4799379"/>
              <a:ext cx="1454150" cy="995045"/>
            </a:xfrm>
            <a:custGeom>
              <a:rect b="b" l="l" r="r" t="t"/>
              <a:pathLst>
                <a:path extrusionOk="0" h="995045" w="1454150">
                  <a:moveTo>
                    <a:pt x="0" y="0"/>
                  </a:moveTo>
                  <a:lnTo>
                    <a:pt x="5665" y="62211"/>
                  </a:lnTo>
                  <a:lnTo>
                    <a:pt x="12253" y="102612"/>
                  </a:lnTo>
                  <a:lnTo>
                    <a:pt x="20359" y="142137"/>
                  </a:lnTo>
                  <a:lnTo>
                    <a:pt x="29985" y="180785"/>
                  </a:lnTo>
                  <a:lnTo>
                    <a:pt x="41129" y="218557"/>
                  </a:lnTo>
                  <a:lnTo>
                    <a:pt x="53792" y="255453"/>
                  </a:lnTo>
                  <a:lnTo>
                    <a:pt x="67973" y="291472"/>
                  </a:lnTo>
                  <a:lnTo>
                    <a:pt x="83674" y="326615"/>
                  </a:lnTo>
                  <a:lnTo>
                    <a:pt x="100893" y="360881"/>
                  </a:lnTo>
                  <a:lnTo>
                    <a:pt x="119631" y="394270"/>
                  </a:lnTo>
                  <a:lnTo>
                    <a:pt x="139888" y="426783"/>
                  </a:lnTo>
                  <a:lnTo>
                    <a:pt x="161664" y="458420"/>
                  </a:lnTo>
                  <a:lnTo>
                    <a:pt x="184958" y="489180"/>
                  </a:lnTo>
                  <a:lnTo>
                    <a:pt x="209771" y="519064"/>
                  </a:lnTo>
                  <a:lnTo>
                    <a:pt x="236103" y="548071"/>
                  </a:lnTo>
                  <a:lnTo>
                    <a:pt x="263954" y="576202"/>
                  </a:lnTo>
                  <a:lnTo>
                    <a:pt x="293323" y="603456"/>
                  </a:lnTo>
                  <a:lnTo>
                    <a:pt x="324212" y="629833"/>
                  </a:lnTo>
                  <a:lnTo>
                    <a:pt x="356619" y="655335"/>
                  </a:lnTo>
                  <a:lnTo>
                    <a:pt x="390545" y="679960"/>
                  </a:lnTo>
                  <a:lnTo>
                    <a:pt x="425989" y="703708"/>
                  </a:lnTo>
                  <a:lnTo>
                    <a:pt x="462953" y="726580"/>
                  </a:lnTo>
                  <a:lnTo>
                    <a:pt x="501435" y="748575"/>
                  </a:lnTo>
                  <a:lnTo>
                    <a:pt x="541436" y="769694"/>
                  </a:lnTo>
                  <a:lnTo>
                    <a:pt x="582956" y="789936"/>
                  </a:lnTo>
                  <a:lnTo>
                    <a:pt x="625994" y="809302"/>
                  </a:lnTo>
                  <a:lnTo>
                    <a:pt x="670552" y="827791"/>
                  </a:lnTo>
                  <a:lnTo>
                    <a:pt x="716628" y="845404"/>
                  </a:lnTo>
                  <a:lnTo>
                    <a:pt x="764223" y="862141"/>
                  </a:lnTo>
                  <a:lnTo>
                    <a:pt x="813336" y="878001"/>
                  </a:lnTo>
                  <a:lnTo>
                    <a:pt x="863969" y="892984"/>
                  </a:lnTo>
                  <a:lnTo>
                    <a:pt x="916120" y="907091"/>
                  </a:lnTo>
                  <a:lnTo>
                    <a:pt x="969790" y="920322"/>
                  </a:lnTo>
                  <a:lnTo>
                    <a:pt x="1024979" y="932676"/>
                  </a:lnTo>
                  <a:lnTo>
                    <a:pt x="1081687" y="944153"/>
                  </a:lnTo>
                  <a:lnTo>
                    <a:pt x="1139913" y="954754"/>
                  </a:lnTo>
                  <a:lnTo>
                    <a:pt x="1199658" y="964479"/>
                  </a:lnTo>
                  <a:lnTo>
                    <a:pt x="1260922" y="973327"/>
                  </a:lnTo>
                  <a:lnTo>
                    <a:pt x="1323705" y="981298"/>
                  </a:lnTo>
                  <a:lnTo>
                    <a:pt x="1388006" y="988394"/>
                  </a:lnTo>
                  <a:lnTo>
                    <a:pt x="1453827" y="99461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46" name="Google Shape;6646;g27a17394344_1_7105"/>
            <p:cNvSpPr/>
            <p:nvPr/>
          </p:nvSpPr>
          <p:spPr>
            <a:xfrm>
              <a:off x="8980396" y="4644473"/>
              <a:ext cx="175895" cy="178435"/>
            </a:xfrm>
            <a:custGeom>
              <a:rect b="b" l="l" r="r" t="t"/>
              <a:pathLst>
                <a:path extrusionOk="0" h="178435" w="175895">
                  <a:moveTo>
                    <a:pt x="82910" y="0"/>
                  </a:moveTo>
                  <a:lnTo>
                    <a:pt x="0" y="178344"/>
                  </a:lnTo>
                  <a:lnTo>
                    <a:pt x="175839" y="173335"/>
                  </a:lnTo>
                  <a:lnTo>
                    <a:pt x="8291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47" name="Google Shape;6647;g27a17394344_1_7105"/>
            <p:cNvSpPr/>
            <p:nvPr/>
          </p:nvSpPr>
          <p:spPr>
            <a:xfrm>
              <a:off x="869427" y="5307058"/>
              <a:ext cx="2456179" cy="2744470"/>
            </a:xfrm>
            <a:custGeom>
              <a:rect b="b" l="l" r="r" t="t"/>
              <a:pathLst>
                <a:path extrusionOk="0" h="2744470" w="2456179">
                  <a:moveTo>
                    <a:pt x="2455605" y="0"/>
                  </a:moveTo>
                  <a:lnTo>
                    <a:pt x="0" y="0"/>
                  </a:lnTo>
                  <a:lnTo>
                    <a:pt x="0" y="2744124"/>
                  </a:lnTo>
                  <a:lnTo>
                    <a:pt x="2455605" y="2744124"/>
                  </a:lnTo>
                  <a:lnTo>
                    <a:pt x="245560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48" name="Google Shape;6648;g27a17394344_1_7105"/>
            <p:cNvSpPr/>
            <p:nvPr/>
          </p:nvSpPr>
          <p:spPr>
            <a:xfrm>
              <a:off x="1905112" y="5800827"/>
              <a:ext cx="542925" cy="635"/>
            </a:xfrm>
            <a:custGeom>
              <a:rect b="b" l="l" r="r" t="t"/>
              <a:pathLst>
                <a:path extrusionOk="0" h="635" w="542925">
                  <a:moveTo>
                    <a:pt x="542612" y="0"/>
                  </a:moveTo>
                  <a:lnTo>
                    <a:pt x="521670" y="8"/>
                  </a:lnTo>
                  <a:lnTo>
                    <a:pt x="0" y="210"/>
                  </a:lnTo>
                </a:path>
              </a:pathLst>
            </a:custGeom>
            <a:noFill/>
            <a:ln cap="flat" cmpd="sng" w="418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49" name="Google Shape;6649;g27a17394344_1_7105"/>
            <p:cNvSpPr/>
            <p:nvPr/>
          </p:nvSpPr>
          <p:spPr>
            <a:xfrm>
              <a:off x="2426749" y="5712879"/>
              <a:ext cx="176530" cy="176529"/>
            </a:xfrm>
            <a:custGeom>
              <a:rect b="b" l="l" r="r" t="t"/>
              <a:pathLst>
                <a:path extrusionOk="0" h="176529" w="176530">
                  <a:moveTo>
                    <a:pt x="0" y="0"/>
                  </a:moveTo>
                  <a:lnTo>
                    <a:pt x="68" y="175910"/>
                  </a:lnTo>
                  <a:lnTo>
                    <a:pt x="175944" y="87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50" name="Google Shape;6650;g27a17394344_1_7105"/>
            <p:cNvSpPr/>
            <p:nvPr/>
          </p:nvSpPr>
          <p:spPr>
            <a:xfrm>
              <a:off x="2093588" y="7557355"/>
              <a:ext cx="354330" cy="636"/>
            </a:xfrm>
            <a:custGeom>
              <a:rect b="b" l="l" r="r" t="t"/>
              <a:pathLst>
                <a:path extrusionOk="0" h="634" w="354330">
                  <a:moveTo>
                    <a:pt x="354136" y="0"/>
                  </a:moveTo>
                  <a:lnTo>
                    <a:pt x="333194" y="11"/>
                  </a:lnTo>
                  <a:lnTo>
                    <a:pt x="0" y="188"/>
                  </a:lnTo>
                </a:path>
              </a:pathLst>
            </a:custGeom>
            <a:noFill/>
            <a:ln cap="flat" cmpd="sng" w="418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51" name="Google Shape;6651;g27a17394344_1_7105"/>
            <p:cNvSpPr/>
            <p:nvPr/>
          </p:nvSpPr>
          <p:spPr>
            <a:xfrm>
              <a:off x="2426736" y="7469411"/>
              <a:ext cx="176530" cy="176529"/>
            </a:xfrm>
            <a:custGeom>
              <a:rect b="b" l="l" r="r" t="t"/>
              <a:pathLst>
                <a:path extrusionOk="0" h="176529" w="176530">
                  <a:moveTo>
                    <a:pt x="0" y="0"/>
                  </a:moveTo>
                  <a:lnTo>
                    <a:pt x="93" y="175910"/>
                  </a:lnTo>
                  <a:lnTo>
                    <a:pt x="175956" y="87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52" name="Google Shape;6652;g27a17394344_1_7105"/>
            <p:cNvSpPr/>
            <p:nvPr/>
          </p:nvSpPr>
          <p:spPr>
            <a:xfrm>
              <a:off x="1785446" y="6593350"/>
              <a:ext cx="803910" cy="593090"/>
            </a:xfrm>
            <a:custGeom>
              <a:rect b="b" l="l" r="r" t="t"/>
              <a:pathLst>
                <a:path extrusionOk="0" h="593090" w="803910">
                  <a:moveTo>
                    <a:pt x="0" y="592473"/>
                  </a:moveTo>
                  <a:lnTo>
                    <a:pt x="27047" y="527941"/>
                  </a:lnTo>
                  <a:lnTo>
                    <a:pt x="49146" y="484989"/>
                  </a:lnTo>
                  <a:lnTo>
                    <a:pt x="73007" y="443779"/>
                  </a:lnTo>
                  <a:lnTo>
                    <a:pt x="98630" y="404312"/>
                  </a:lnTo>
                  <a:lnTo>
                    <a:pt x="126016" y="366588"/>
                  </a:lnTo>
                  <a:lnTo>
                    <a:pt x="155165" y="330607"/>
                  </a:lnTo>
                  <a:lnTo>
                    <a:pt x="186077" y="296368"/>
                  </a:lnTo>
                  <a:lnTo>
                    <a:pt x="218751" y="263872"/>
                  </a:lnTo>
                  <a:lnTo>
                    <a:pt x="253187" y="233119"/>
                  </a:lnTo>
                  <a:lnTo>
                    <a:pt x="289387" y="204108"/>
                  </a:lnTo>
                  <a:lnTo>
                    <a:pt x="327349" y="176840"/>
                  </a:lnTo>
                  <a:lnTo>
                    <a:pt x="367073" y="151315"/>
                  </a:lnTo>
                  <a:lnTo>
                    <a:pt x="408561" y="127532"/>
                  </a:lnTo>
                  <a:lnTo>
                    <a:pt x="451811" y="105492"/>
                  </a:lnTo>
                  <a:lnTo>
                    <a:pt x="496823" y="85194"/>
                  </a:lnTo>
                  <a:lnTo>
                    <a:pt x="543598" y="66639"/>
                  </a:lnTo>
                  <a:lnTo>
                    <a:pt x="592136" y="49826"/>
                  </a:lnTo>
                  <a:lnTo>
                    <a:pt x="642437" y="34756"/>
                  </a:lnTo>
                  <a:lnTo>
                    <a:pt x="694500" y="21428"/>
                  </a:lnTo>
                  <a:lnTo>
                    <a:pt x="748327" y="9843"/>
                  </a:lnTo>
                  <a:lnTo>
                    <a:pt x="803915" y="0"/>
                  </a:lnTo>
                </a:path>
              </a:pathLst>
            </a:custGeom>
            <a:noFill/>
            <a:ln cap="flat" cmpd="sng" w="41875">
              <a:solidFill>
                <a:srgbClr val="44444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53" name="Google Shape;6653;g27a17394344_1_7105"/>
            <p:cNvSpPr/>
            <p:nvPr/>
          </p:nvSpPr>
          <p:spPr>
            <a:xfrm>
              <a:off x="1708842" y="7137798"/>
              <a:ext cx="167005" cy="194945"/>
            </a:xfrm>
            <a:custGeom>
              <a:rect b="b" l="l" r="r" t="t"/>
              <a:pathLst>
                <a:path extrusionOk="0" h="194945" w="167005">
                  <a:moveTo>
                    <a:pt x="0" y="0"/>
                  </a:moveTo>
                  <a:lnTo>
                    <a:pt x="26937" y="194821"/>
                  </a:lnTo>
                  <a:lnTo>
                    <a:pt x="166631" y="56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54" name="Google Shape;6654;g27a17394344_1_7105"/>
            <p:cNvSpPr/>
            <p:nvPr/>
          </p:nvSpPr>
          <p:spPr>
            <a:xfrm>
              <a:off x="2021651" y="7053203"/>
              <a:ext cx="577850" cy="164465"/>
            </a:xfrm>
            <a:custGeom>
              <a:rect b="b" l="l" r="r" t="t"/>
              <a:pathLst>
                <a:path extrusionOk="0" h="164465" w="577850">
                  <a:moveTo>
                    <a:pt x="0" y="164288"/>
                  </a:moveTo>
                  <a:lnTo>
                    <a:pt x="60303" y="115803"/>
                  </a:lnTo>
                  <a:lnTo>
                    <a:pt x="105759" y="86141"/>
                  </a:lnTo>
                  <a:lnTo>
                    <a:pt x="151524" y="60852"/>
                  </a:lnTo>
                  <a:lnTo>
                    <a:pt x="197600" y="39936"/>
                  </a:lnTo>
                  <a:lnTo>
                    <a:pt x="243985" y="23393"/>
                  </a:lnTo>
                  <a:lnTo>
                    <a:pt x="290679" y="11222"/>
                  </a:lnTo>
                  <a:lnTo>
                    <a:pt x="337684" y="3425"/>
                  </a:lnTo>
                  <a:lnTo>
                    <a:pt x="384998" y="0"/>
                  </a:lnTo>
                  <a:lnTo>
                    <a:pt x="432622" y="947"/>
                  </a:lnTo>
                  <a:lnTo>
                    <a:pt x="480556" y="6268"/>
                  </a:lnTo>
                  <a:lnTo>
                    <a:pt x="528800" y="15961"/>
                  </a:lnTo>
                  <a:lnTo>
                    <a:pt x="577353" y="30027"/>
                  </a:lnTo>
                </a:path>
              </a:pathLst>
            </a:custGeom>
            <a:noFill/>
            <a:ln cap="flat" cmpd="sng" w="41875">
              <a:solidFill>
                <a:srgbClr val="44444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55" name="Google Shape;6655;g27a17394344_1_7105"/>
            <p:cNvSpPr/>
            <p:nvPr/>
          </p:nvSpPr>
          <p:spPr>
            <a:xfrm>
              <a:off x="1909486" y="7139380"/>
              <a:ext cx="188594" cy="185420"/>
            </a:xfrm>
            <a:custGeom>
              <a:rect b="b" l="l" r="r" t="t"/>
              <a:pathLst>
                <a:path extrusionOk="0" h="185420" w="188594">
                  <a:moveTo>
                    <a:pt x="66631" y="0"/>
                  </a:moveTo>
                  <a:lnTo>
                    <a:pt x="0" y="185042"/>
                  </a:lnTo>
                  <a:lnTo>
                    <a:pt x="188014" y="127322"/>
                  </a:lnTo>
                  <a:lnTo>
                    <a:pt x="6663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656" name="Google Shape;6656;g27a17394344_1_7105"/>
          <p:cNvSpPr txBox="1"/>
          <p:nvPr/>
        </p:nvSpPr>
        <p:spPr>
          <a:xfrm>
            <a:off x="4845175" y="4019081"/>
            <a:ext cx="62667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controlRecipes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will be passed into </a:t>
            </a: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addHandlerRender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when program starts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addHandlerRender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listens for events (</a:t>
            </a: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), and uses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controlRecipes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callback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7" name="Google Shape;6657;g27a17394344_1_7105"/>
          <p:cNvSpPr txBox="1"/>
          <p:nvPr/>
        </p:nvSpPr>
        <p:spPr>
          <a:xfrm>
            <a:off x="9462325" y="1338294"/>
            <a:ext cx="1693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Code that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knows when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to react: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PUBLISHER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8" name="Google Shape;6658;g27a17394344_1_7105"/>
          <p:cNvSpPr txBox="1"/>
          <p:nvPr/>
        </p:nvSpPr>
        <p:spPr>
          <a:xfrm>
            <a:off x="526458" y="1267391"/>
            <a:ext cx="1481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Code that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wants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to react: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SUBSCRIBER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9" name="Google Shape;6659;g27a17394344_1_7105"/>
          <p:cNvSpPr txBox="1"/>
          <p:nvPr/>
        </p:nvSpPr>
        <p:spPr>
          <a:xfrm>
            <a:off x="6510217" y="3280951"/>
            <a:ext cx="2703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Subscribe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to publisher by passing in the subscriber function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0" name="Google Shape;6660;g27a17394344_1_7105"/>
          <p:cNvSpPr txBox="1"/>
          <p:nvPr/>
        </p:nvSpPr>
        <p:spPr>
          <a:xfrm>
            <a:off x="772589" y="3335164"/>
            <a:ext cx="10002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850">
            <a:spAutoFit/>
          </a:bodyPr>
          <a:lstStyle/>
          <a:p>
            <a:pPr indent="0" lvl="0" marL="0" marR="12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A()	B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baseline="-25000" lang="en-US" sz="37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≠	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270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2700" rt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A(X)	X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4" name="Shape 6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5" name="Google Shape;6665;g27a17394344_1_7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6666" name="Google Shape;6666;g27a17394344_1_7157"/>
          <p:cNvSpPr txBox="1"/>
          <p:nvPr/>
        </p:nvSpPr>
        <p:spPr>
          <a:xfrm>
            <a:off x="6096000" y="1526583"/>
            <a:ext cx="5684100" cy="4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FORKIFY APP: BUILDING A MODERN APPLICATION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5113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WRAPPING UP: FINAL CONSIDERATIONS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7" name="Google Shape;6667;g27a17394344_1_7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8" name="Google Shape;6668;g27a17394344_1_7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2" name="Shape 6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3" name="Google Shape;6673;g27a17394344_1_7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674" name="Google Shape;6674;g27a17394344_1_7164"/>
          <p:cNvSpPr txBox="1"/>
          <p:nvPr>
            <p:ph type="title"/>
          </p:nvPr>
        </p:nvSpPr>
        <p:spPr>
          <a:xfrm>
            <a:off x="365872" y="178023"/>
            <a:ext cx="10062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IMPROVEMENT	AND FEATURE	IDEAS:	CHALLENGES</a:t>
            </a:r>
            <a:endParaRPr/>
          </a:p>
        </p:txBody>
      </p:sp>
      <p:pic>
        <p:nvPicPr>
          <p:cNvPr id="6675" name="Google Shape;6675;g27a17394344_1_7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841" y="1614738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6" name="Google Shape;6676;g27a17394344_1_7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841" y="2070636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7" name="Google Shape;6677;g27a17394344_1_7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841" y="2526534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8" name="Google Shape;6678;g27a17394344_1_7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841" y="2982432"/>
            <a:ext cx="171437" cy="171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9" name="Google Shape;6679;g27a17394344_1_7164"/>
          <p:cNvGrpSpPr/>
          <p:nvPr/>
        </p:nvGrpSpPr>
        <p:grpSpPr>
          <a:xfrm>
            <a:off x="8776225" y="173736"/>
            <a:ext cx="3098887" cy="477968"/>
            <a:chOff x="14471650" y="286504"/>
            <a:chExt cx="5110301" cy="788206"/>
          </a:xfrm>
        </p:grpSpPr>
        <p:pic>
          <p:nvPicPr>
            <p:cNvPr id="6680" name="Google Shape;6680;g27a17394344_1_71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71650" y="366411"/>
              <a:ext cx="628253" cy="628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1" name="Google Shape;6681;g27a17394344_1_71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196314" y="286504"/>
              <a:ext cx="2385637" cy="7882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82" name="Google Shape;6682;g27a17394344_1_7164"/>
          <p:cNvSpPr txBox="1"/>
          <p:nvPr>
            <p:ph idx="1" type="body"/>
          </p:nvPr>
        </p:nvSpPr>
        <p:spPr>
          <a:xfrm>
            <a:off x="645445" y="1427405"/>
            <a:ext cx="51384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number of pages </a:t>
            </a:r>
            <a:r>
              <a:rPr lang="en-US"/>
              <a:t>between the pagination buttons;</a:t>
            </a:r>
            <a:endParaRPr/>
          </a:p>
          <a:p>
            <a:pPr indent="0" lvl="0" marL="12700" marR="711200" rtl="0" algn="l">
              <a:lnSpc>
                <a:spcPct val="24666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Ability to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sort </a:t>
            </a:r>
            <a:r>
              <a:rPr lang="en-US"/>
              <a:t>search results by duration or number of ingredients; Perform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ingredient validation </a:t>
            </a:r>
            <a:r>
              <a:rPr lang="en-US"/>
              <a:t>in view, before submitting the form;</a:t>
            </a:r>
            <a:endParaRPr/>
          </a:p>
          <a:p>
            <a:pPr indent="0" lvl="0" marL="12700" marR="0" rtl="0" algn="l">
              <a:lnSpc>
                <a:spcPct val="1312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Improve recipe ingredient input</a:t>
            </a:r>
            <a:r>
              <a:rPr lang="en-US"/>
              <a:t>: separate in multiple fields and allow more than 6 ingredients;</a:t>
            </a:r>
            <a:endParaRPr/>
          </a:p>
        </p:txBody>
      </p:sp>
      <p:pic>
        <p:nvPicPr>
          <p:cNvPr id="6683" name="Google Shape;6683;g27a17394344_1_7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841" y="4267581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4" name="Google Shape;6684;g27a17394344_1_7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841" y="4723479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5" name="Google Shape;6685;g27a17394344_1_7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841" y="5476537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6686" name="Google Shape;6686;g27a17394344_1_7164"/>
          <p:cNvSpPr txBox="1"/>
          <p:nvPr/>
        </p:nvSpPr>
        <p:spPr>
          <a:xfrm>
            <a:off x="1157819" y="4236436"/>
            <a:ext cx="63288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Shopping list feature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button on recipe to add ingredients to a list;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12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Weekly meal planning feature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assign recipes to the next 7 days and show on a weekly calendar;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00" rtl="0" algn="l">
              <a:lnSpc>
                <a:spcPct val="1312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Get nutrition data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 each ingredient from spoonacular API (</a:t>
            </a:r>
            <a:r>
              <a:rPr lang="en-US" sz="1500" u="sng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u="sng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spoonacular.com/food-api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 and calculate total calories of recipe.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7" name="Google Shape;6687;g27a17394344_1_7164"/>
          <p:cNvGrpSpPr/>
          <p:nvPr/>
        </p:nvGrpSpPr>
        <p:grpSpPr>
          <a:xfrm>
            <a:off x="7687724" y="2733887"/>
            <a:ext cx="4324093" cy="2576498"/>
            <a:chOff x="12676755" y="4508389"/>
            <a:chExt cx="7130760" cy="4248842"/>
          </a:xfrm>
        </p:grpSpPr>
        <p:pic>
          <p:nvPicPr>
            <p:cNvPr id="6688" name="Google Shape;6688;g27a17394344_1_716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676755" y="4508389"/>
              <a:ext cx="7130760" cy="42488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9" name="Google Shape;6689;g27a17394344_1_716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305008" y="4822516"/>
              <a:ext cx="5874254" cy="29923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93" name="Shape 6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4" name="Google Shape;6694;g27a17394344_1_7184"/>
          <p:cNvSpPr/>
          <p:nvPr/>
        </p:nvSpPr>
        <p:spPr>
          <a:xfrm>
            <a:off x="0" y="0"/>
            <a:ext cx="12213241" cy="6870044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AFB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95" name="Google Shape;6695;g27a17394344_1_7184"/>
          <p:cNvSpPr txBox="1"/>
          <p:nvPr/>
        </p:nvSpPr>
        <p:spPr>
          <a:xfrm>
            <a:off x="3228893" y="1864153"/>
            <a:ext cx="5607300" cy="30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rgbClr val="38464D"/>
                </a:solidFill>
                <a:latin typeface="Tahoma"/>
                <a:ea typeface="Tahoma"/>
                <a:cs typeface="Tahoma"/>
                <a:sym typeface="Tahoma"/>
              </a:rPr>
              <a:t>END</a:t>
            </a:r>
            <a:endParaRPr sz="20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g27a17394344_1_8"/>
          <p:cNvGrpSpPr/>
          <p:nvPr/>
        </p:nvGrpSpPr>
        <p:grpSpPr>
          <a:xfrm>
            <a:off x="0" y="0"/>
            <a:ext cx="12191126" cy="825441"/>
            <a:chOff x="0" y="0"/>
            <a:chExt cx="20104099" cy="1361215"/>
          </a:xfrm>
        </p:grpSpPr>
        <p:pic>
          <p:nvPicPr>
            <p:cNvPr id="171" name="Google Shape;171;g27a17394344_1_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361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g27a17394344_1_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009" y="390040"/>
              <a:ext cx="628253" cy="6282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g27a17394344_1_8"/>
          <p:cNvSpPr txBox="1"/>
          <p:nvPr/>
        </p:nvSpPr>
        <p:spPr>
          <a:xfrm>
            <a:off x="920369" y="153721"/>
            <a:ext cx="9796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TABLE OF CONTENTS: THEORY LECTURES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7a17394344_1_8"/>
          <p:cNvSpPr/>
          <p:nvPr/>
        </p:nvSpPr>
        <p:spPr>
          <a:xfrm>
            <a:off x="290257" y="1410600"/>
            <a:ext cx="232228" cy="232228"/>
          </a:xfrm>
          <a:custGeom>
            <a:rect b="b" l="l" r="r" t="t"/>
            <a:pathLst>
              <a:path extrusionOk="0" h="382269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7"/>
                </a:lnTo>
                <a:lnTo>
                  <a:pt x="89883" y="354475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5"/>
                </a:lnTo>
                <a:lnTo>
                  <a:pt x="326908" y="326907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5" name="Google Shape;175;g27a17394344_1_8"/>
          <p:cNvSpPr/>
          <p:nvPr/>
        </p:nvSpPr>
        <p:spPr>
          <a:xfrm>
            <a:off x="290257" y="1710617"/>
            <a:ext cx="232228" cy="232228"/>
          </a:xfrm>
          <a:custGeom>
            <a:rect b="b" l="l" r="r" t="t"/>
            <a:pathLst>
              <a:path extrusionOk="0" h="382269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7"/>
                </a:lnTo>
                <a:lnTo>
                  <a:pt x="89883" y="354475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5"/>
                </a:lnTo>
                <a:lnTo>
                  <a:pt x="326908" y="326907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6" name="Google Shape;176;g27a17394344_1_8"/>
          <p:cNvSpPr/>
          <p:nvPr/>
        </p:nvSpPr>
        <p:spPr>
          <a:xfrm>
            <a:off x="290257" y="2018532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7" name="Google Shape;177;g27a17394344_1_8"/>
          <p:cNvSpPr/>
          <p:nvPr/>
        </p:nvSpPr>
        <p:spPr>
          <a:xfrm>
            <a:off x="290257" y="2325476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8" name="Google Shape;178;g27a17394344_1_8"/>
          <p:cNvSpPr/>
          <p:nvPr/>
        </p:nvSpPr>
        <p:spPr>
          <a:xfrm>
            <a:off x="290257" y="2632420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9" name="Google Shape;179;g27a17394344_1_8"/>
          <p:cNvSpPr/>
          <p:nvPr/>
        </p:nvSpPr>
        <p:spPr>
          <a:xfrm>
            <a:off x="290257" y="2932436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0" name="Google Shape;180;g27a17394344_1_8"/>
          <p:cNvSpPr/>
          <p:nvPr/>
        </p:nvSpPr>
        <p:spPr>
          <a:xfrm>
            <a:off x="290257" y="3240352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6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1" name="Google Shape;181;g27a17394344_1_8"/>
          <p:cNvSpPr/>
          <p:nvPr/>
        </p:nvSpPr>
        <p:spPr>
          <a:xfrm>
            <a:off x="290257" y="3550409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7"/>
                </a:lnTo>
                <a:lnTo>
                  <a:pt x="89883" y="354475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5"/>
                </a:lnTo>
                <a:lnTo>
                  <a:pt x="326908" y="326907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2" name="Google Shape;182;g27a17394344_1_8"/>
          <p:cNvSpPr/>
          <p:nvPr/>
        </p:nvSpPr>
        <p:spPr>
          <a:xfrm>
            <a:off x="290257" y="3857353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3" name="Google Shape;183;g27a17394344_1_8"/>
          <p:cNvSpPr/>
          <p:nvPr/>
        </p:nvSpPr>
        <p:spPr>
          <a:xfrm>
            <a:off x="290257" y="4157369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4" name="Google Shape;184;g27a17394344_1_8"/>
          <p:cNvSpPr/>
          <p:nvPr/>
        </p:nvSpPr>
        <p:spPr>
          <a:xfrm>
            <a:off x="290257" y="4465285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5" name="Google Shape;185;g27a17394344_1_8"/>
          <p:cNvSpPr/>
          <p:nvPr/>
        </p:nvSpPr>
        <p:spPr>
          <a:xfrm>
            <a:off x="290257" y="4764330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8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6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8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6" name="Google Shape;186;g27a17394344_1_8"/>
          <p:cNvSpPr/>
          <p:nvPr/>
        </p:nvSpPr>
        <p:spPr>
          <a:xfrm>
            <a:off x="290257" y="5071275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7" name="Google Shape;187;g27a17394344_1_8"/>
          <p:cNvSpPr/>
          <p:nvPr/>
        </p:nvSpPr>
        <p:spPr>
          <a:xfrm>
            <a:off x="290257" y="5371291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8" name="Google Shape;188;g27a17394344_1_8"/>
          <p:cNvSpPr/>
          <p:nvPr/>
        </p:nvSpPr>
        <p:spPr>
          <a:xfrm>
            <a:off x="290257" y="5679206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9" name="Google Shape;189;g27a17394344_1_8"/>
          <p:cNvSpPr/>
          <p:nvPr/>
        </p:nvSpPr>
        <p:spPr>
          <a:xfrm>
            <a:off x="290257" y="5978252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0" name="Google Shape;190;g27a17394344_1_8"/>
          <p:cNvSpPr/>
          <p:nvPr/>
        </p:nvSpPr>
        <p:spPr>
          <a:xfrm>
            <a:off x="290257" y="6286167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1" name="Google Shape;191;g27a17394344_1_8"/>
          <p:cNvSpPr/>
          <p:nvPr/>
        </p:nvSpPr>
        <p:spPr>
          <a:xfrm>
            <a:off x="4228243" y="1108322"/>
            <a:ext cx="232229" cy="232228"/>
          </a:xfrm>
          <a:custGeom>
            <a:rect b="b" l="l" r="r" t="t"/>
            <a:pathLst>
              <a:path extrusionOk="0" h="382269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2" name="Google Shape;192;g27a17394344_1_8"/>
          <p:cNvSpPr/>
          <p:nvPr/>
        </p:nvSpPr>
        <p:spPr>
          <a:xfrm>
            <a:off x="4228243" y="1415266"/>
            <a:ext cx="232229" cy="232228"/>
          </a:xfrm>
          <a:custGeom>
            <a:rect b="b" l="l" r="r" t="t"/>
            <a:pathLst>
              <a:path extrusionOk="0" h="382269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3" name="Google Shape;193;g27a17394344_1_8"/>
          <p:cNvSpPr/>
          <p:nvPr/>
        </p:nvSpPr>
        <p:spPr>
          <a:xfrm>
            <a:off x="4228243" y="1715283"/>
            <a:ext cx="232229" cy="232228"/>
          </a:xfrm>
          <a:custGeom>
            <a:rect b="b" l="l" r="r" t="t"/>
            <a:pathLst>
              <a:path extrusionOk="0" h="382269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4" name="Google Shape;194;g27a17394344_1_8"/>
          <p:cNvSpPr/>
          <p:nvPr/>
        </p:nvSpPr>
        <p:spPr>
          <a:xfrm>
            <a:off x="4228243" y="2023198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5" name="Google Shape;195;g27a17394344_1_8"/>
          <p:cNvSpPr/>
          <p:nvPr/>
        </p:nvSpPr>
        <p:spPr>
          <a:xfrm>
            <a:off x="4228243" y="2330142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5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6" name="Google Shape;196;g27a17394344_1_8"/>
          <p:cNvSpPr/>
          <p:nvPr/>
        </p:nvSpPr>
        <p:spPr>
          <a:xfrm>
            <a:off x="4228243" y="2637087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5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7" name="Google Shape;197;g27a17394344_1_8"/>
          <p:cNvSpPr/>
          <p:nvPr/>
        </p:nvSpPr>
        <p:spPr>
          <a:xfrm>
            <a:off x="4228243" y="2937103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5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8" name="Google Shape;198;g27a17394344_1_8"/>
          <p:cNvSpPr/>
          <p:nvPr/>
        </p:nvSpPr>
        <p:spPr>
          <a:xfrm>
            <a:off x="4228243" y="3245018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7"/>
                </a:lnTo>
                <a:lnTo>
                  <a:pt x="89882" y="354475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5"/>
                </a:lnTo>
                <a:lnTo>
                  <a:pt x="326907" y="326907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9" name="Google Shape;199;g27a17394344_1_8"/>
          <p:cNvSpPr/>
          <p:nvPr/>
        </p:nvSpPr>
        <p:spPr>
          <a:xfrm>
            <a:off x="4228243" y="3555075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0" name="Google Shape;200;g27a17394344_1_8"/>
          <p:cNvSpPr/>
          <p:nvPr/>
        </p:nvSpPr>
        <p:spPr>
          <a:xfrm>
            <a:off x="4228243" y="3862020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1" name="Google Shape;201;g27a17394344_1_8"/>
          <p:cNvSpPr/>
          <p:nvPr/>
        </p:nvSpPr>
        <p:spPr>
          <a:xfrm>
            <a:off x="4228243" y="4162036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2" name="Google Shape;202;g27a17394344_1_8"/>
          <p:cNvSpPr/>
          <p:nvPr/>
        </p:nvSpPr>
        <p:spPr>
          <a:xfrm>
            <a:off x="4228243" y="4469951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3" name="Google Shape;203;g27a17394344_1_8"/>
          <p:cNvSpPr/>
          <p:nvPr/>
        </p:nvSpPr>
        <p:spPr>
          <a:xfrm>
            <a:off x="4228243" y="4768997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4" name="Google Shape;204;g27a17394344_1_8"/>
          <p:cNvSpPr/>
          <p:nvPr/>
        </p:nvSpPr>
        <p:spPr>
          <a:xfrm>
            <a:off x="4228243" y="5075941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5" name="Google Shape;205;g27a17394344_1_8"/>
          <p:cNvSpPr/>
          <p:nvPr/>
        </p:nvSpPr>
        <p:spPr>
          <a:xfrm>
            <a:off x="4228243" y="5375958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6" name="Google Shape;206;g27a17394344_1_8"/>
          <p:cNvSpPr/>
          <p:nvPr/>
        </p:nvSpPr>
        <p:spPr>
          <a:xfrm>
            <a:off x="4228243" y="5683873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7" name="Google Shape;207;g27a17394344_1_8"/>
          <p:cNvSpPr/>
          <p:nvPr/>
        </p:nvSpPr>
        <p:spPr>
          <a:xfrm>
            <a:off x="4228243" y="5982919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5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8" name="Google Shape;208;g27a17394344_1_8"/>
          <p:cNvSpPr/>
          <p:nvPr/>
        </p:nvSpPr>
        <p:spPr>
          <a:xfrm>
            <a:off x="4228243" y="6290834"/>
            <a:ext cx="232229" cy="232229"/>
          </a:xfrm>
          <a:custGeom>
            <a:rect b="b" l="l" r="r" t="t"/>
            <a:pathLst>
              <a:path extrusionOk="0" h="382270" w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7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7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9" name="Google Shape;209;g27a17394344_1_8"/>
          <p:cNvSpPr/>
          <p:nvPr/>
        </p:nvSpPr>
        <p:spPr>
          <a:xfrm>
            <a:off x="8153529" y="1103655"/>
            <a:ext cx="232228" cy="232228"/>
          </a:xfrm>
          <a:custGeom>
            <a:rect b="b" l="l" r="r" t="t"/>
            <a:pathLst>
              <a:path extrusionOk="0" h="382269" w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7"/>
                </a:lnTo>
                <a:lnTo>
                  <a:pt x="27567" y="89883"/>
                </a:lnTo>
                <a:lnTo>
                  <a:pt x="9189" y="128708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7" y="292162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5"/>
                </a:lnTo>
                <a:lnTo>
                  <a:pt x="212064" y="382045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2"/>
                </a:lnTo>
                <a:lnTo>
                  <a:pt x="372852" y="253337"/>
                </a:lnTo>
                <a:lnTo>
                  <a:pt x="382041" y="212066"/>
                </a:lnTo>
                <a:lnTo>
                  <a:pt x="382041" y="169979"/>
                </a:lnTo>
                <a:lnTo>
                  <a:pt x="372852" y="128708"/>
                </a:lnTo>
                <a:lnTo>
                  <a:pt x="354474" y="89883"/>
                </a:lnTo>
                <a:lnTo>
                  <a:pt x="326906" y="55137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0" name="Google Shape;210;g27a17394344_1_8"/>
          <p:cNvSpPr/>
          <p:nvPr/>
        </p:nvSpPr>
        <p:spPr>
          <a:xfrm>
            <a:off x="8153529" y="1410600"/>
            <a:ext cx="232228" cy="232228"/>
          </a:xfrm>
          <a:custGeom>
            <a:rect b="b" l="l" r="r" t="t"/>
            <a:pathLst>
              <a:path extrusionOk="0" h="382269" w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6"/>
                </a:lnTo>
                <a:lnTo>
                  <a:pt x="27567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7"/>
                </a:lnTo>
                <a:lnTo>
                  <a:pt x="89880" y="354475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5"/>
                </a:lnTo>
                <a:lnTo>
                  <a:pt x="326906" y="326907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2"/>
                </a:lnTo>
                <a:lnTo>
                  <a:pt x="326906" y="55136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1" name="Google Shape;211;g27a17394344_1_8"/>
          <p:cNvSpPr/>
          <p:nvPr/>
        </p:nvSpPr>
        <p:spPr>
          <a:xfrm>
            <a:off x="8153529" y="1710617"/>
            <a:ext cx="232228" cy="232228"/>
          </a:xfrm>
          <a:custGeom>
            <a:rect b="b" l="l" r="r" t="t"/>
            <a:pathLst>
              <a:path extrusionOk="0" h="382269" w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6"/>
                </a:lnTo>
                <a:lnTo>
                  <a:pt x="27567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7"/>
                </a:lnTo>
                <a:lnTo>
                  <a:pt x="89880" y="354475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5"/>
                </a:lnTo>
                <a:lnTo>
                  <a:pt x="326906" y="326907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2"/>
                </a:lnTo>
                <a:lnTo>
                  <a:pt x="326906" y="55136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2" name="Google Shape;212;g27a17394344_1_8"/>
          <p:cNvSpPr/>
          <p:nvPr/>
        </p:nvSpPr>
        <p:spPr>
          <a:xfrm>
            <a:off x="8153529" y="2018532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6"/>
                </a:lnTo>
                <a:lnTo>
                  <a:pt x="27567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7" y="292162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2"/>
                </a:lnTo>
                <a:lnTo>
                  <a:pt x="372852" y="253337"/>
                </a:lnTo>
                <a:lnTo>
                  <a:pt x="382041" y="212066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2"/>
                </a:lnTo>
                <a:lnTo>
                  <a:pt x="326906" y="55136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3" name="Google Shape;213;g27a17394344_1_8"/>
          <p:cNvSpPr/>
          <p:nvPr/>
        </p:nvSpPr>
        <p:spPr>
          <a:xfrm>
            <a:off x="8153529" y="2325476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7"/>
                </a:lnTo>
                <a:lnTo>
                  <a:pt x="27567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3"/>
                </a:lnTo>
                <a:lnTo>
                  <a:pt x="326906" y="55137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4" name="Google Shape;214;g27a17394344_1_8"/>
          <p:cNvSpPr/>
          <p:nvPr/>
        </p:nvSpPr>
        <p:spPr>
          <a:xfrm>
            <a:off x="8153529" y="2632420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7"/>
                </a:lnTo>
                <a:lnTo>
                  <a:pt x="27567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3"/>
                </a:lnTo>
                <a:lnTo>
                  <a:pt x="326906" y="55137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5" name="Google Shape;215;g27a17394344_1_8"/>
          <p:cNvSpPr/>
          <p:nvPr/>
        </p:nvSpPr>
        <p:spPr>
          <a:xfrm>
            <a:off x="8153529" y="2932436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7"/>
                </a:lnTo>
                <a:lnTo>
                  <a:pt x="27567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3"/>
                </a:lnTo>
                <a:lnTo>
                  <a:pt x="326906" y="55137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6" name="Google Shape;216;g27a17394344_1_8"/>
          <p:cNvSpPr/>
          <p:nvPr/>
        </p:nvSpPr>
        <p:spPr>
          <a:xfrm>
            <a:off x="8153529" y="3240352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7"/>
                </a:lnTo>
                <a:lnTo>
                  <a:pt x="27567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7" y="292162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5"/>
                </a:lnTo>
                <a:lnTo>
                  <a:pt x="212064" y="382045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2"/>
                </a:lnTo>
                <a:lnTo>
                  <a:pt x="372852" y="253337"/>
                </a:lnTo>
                <a:lnTo>
                  <a:pt x="382041" y="212066"/>
                </a:lnTo>
                <a:lnTo>
                  <a:pt x="382041" y="169979"/>
                </a:lnTo>
                <a:lnTo>
                  <a:pt x="372852" y="128707"/>
                </a:lnTo>
                <a:lnTo>
                  <a:pt x="354474" y="89883"/>
                </a:lnTo>
                <a:lnTo>
                  <a:pt x="326906" y="55137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7" name="Google Shape;217;g27a17394344_1_8"/>
          <p:cNvSpPr/>
          <p:nvPr/>
        </p:nvSpPr>
        <p:spPr>
          <a:xfrm>
            <a:off x="8153529" y="3550409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6"/>
                </a:lnTo>
                <a:lnTo>
                  <a:pt x="27567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7"/>
                </a:lnTo>
                <a:lnTo>
                  <a:pt x="89880" y="354475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5"/>
                </a:lnTo>
                <a:lnTo>
                  <a:pt x="326906" y="326907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2"/>
                </a:lnTo>
                <a:lnTo>
                  <a:pt x="326906" y="55136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8" name="Google Shape;218;g27a17394344_1_8"/>
          <p:cNvSpPr/>
          <p:nvPr/>
        </p:nvSpPr>
        <p:spPr>
          <a:xfrm>
            <a:off x="8153529" y="3857353"/>
            <a:ext cx="232228" cy="232229"/>
          </a:xfrm>
          <a:custGeom>
            <a:rect b="b" l="l" r="r" t="t"/>
            <a:pathLst>
              <a:path extrusionOk="0" h="382270" w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6"/>
                </a:lnTo>
                <a:lnTo>
                  <a:pt x="27567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7" y="292162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2"/>
                </a:lnTo>
                <a:lnTo>
                  <a:pt x="372852" y="253337"/>
                </a:lnTo>
                <a:lnTo>
                  <a:pt x="382041" y="212066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2"/>
                </a:lnTo>
                <a:lnTo>
                  <a:pt x="326906" y="55136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219" name="Google Shape;219;g27a17394344_1_8"/>
          <p:cNvGraphicFramePr/>
          <p:nvPr/>
        </p:nvGraphicFramePr>
        <p:xfrm>
          <a:off x="313092" y="11052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3793925"/>
                <a:gridCol w="363900"/>
                <a:gridCol w="3589825"/>
                <a:gridCol w="334650"/>
                <a:gridCol w="3594825"/>
              </a:tblGrid>
              <a:tr h="245300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70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850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Summary: Which Data Structure to Use?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70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47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 the Web Works: Requests and Responses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700" marB="0" marR="0" marL="0"/>
                </a:tc>
              </a:tr>
              <a:tr h="30342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Brief Introduction to JavaScript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92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2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First-Class and Higher-Order Functions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92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10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Promises and the Fetch API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925" marB="0" marR="0" marL="0"/>
                </a:tc>
              </a:tr>
              <a:tr h="30382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Types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45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Closures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45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62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Asynchronous Behind the Scenes: The Event Loop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450" marB="0" marR="0" marL="0"/>
                </a:tc>
              </a:tr>
              <a:tr h="30612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Boolean Logic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30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10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Transformations: map, filter, reduce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30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47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 Overview of Modern JavaScript Development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300" marB="0" marR="0" marL="0"/>
                </a:tc>
              </a:tr>
              <a:tr h="306900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JavaScript Releases: ES5, ES6+ and ESNext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777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87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Summary: Which Array Method to Use?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047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87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 Overview of Modules in JavaScript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0475" marB="0" marR="0" marL="0"/>
                </a:tc>
              </a:tr>
              <a:tr h="30382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Functions Calling Other Functions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737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50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 the DOM Really Works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737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42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87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Modern, Clean and Declarative JavaScript Programming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7375" marB="0" marR="0" marL="0"/>
                </a:tc>
              </a:tr>
              <a:tr h="30227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Reviewing Functions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777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65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 Propagation: Bubbling and Capturing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777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202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Forkify: Project Overview and Planning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7775" marB="0" marR="0" marL="0"/>
                </a:tc>
              </a:tr>
              <a:tr h="303050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 How to Code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85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202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Efficient Script Loading: defer and async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85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742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MVC Architecture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850" marB="0" marR="0" marL="0"/>
                </a:tc>
              </a:tr>
              <a:tr h="308050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 to Think Like a Developer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62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857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is Object-Oriented Programming?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92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395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 Handlers in MVC: Publisher-Subscriber Pattern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150" marB="0" marR="0" marL="0"/>
                </a:tc>
              </a:tr>
              <a:tr h="304975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Debugging (Fixing Errors)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777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742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OOP in JavaScript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777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280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Forkify Project: Final Considerations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7775" marB="0" marR="0" marL="0"/>
                </a:tc>
              </a:tr>
              <a:tr h="30265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What's the DOM and DOM Manipulation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15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242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Prototypal Inheritance and The Prototype Chain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1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30190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 high-level Overview of JavaScript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85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742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Object.create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307275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JavaScript Engine and Runtime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70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31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35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Inheritance Between "Classes": Constructor Functions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77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303825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Execution Contexts and The Call Stack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5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395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Inheritance Between "Classes": Object.create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30535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 and The Scope Chain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22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2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ES6 Classes summary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2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30575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Variable environment: Hoisting and The TDZ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545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34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202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Mapty Project: How to Plan a Web Project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08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303425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this Keyword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225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47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Mapty Project: Final Considerations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2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24530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US" sz="13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	</a:t>
                      </a: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Primitives vs. Objects (Primitive vs. Reference Types)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5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25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Asynchronous JavaScript, AJAX and APIs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g27a17394344_1_487"/>
          <p:cNvGrpSpPr/>
          <p:nvPr/>
        </p:nvGrpSpPr>
        <p:grpSpPr>
          <a:xfrm>
            <a:off x="4063708" y="825624"/>
            <a:ext cx="4063965" cy="6032413"/>
            <a:chOff x="6701366" y="1361517"/>
            <a:chExt cx="6701790" cy="9947910"/>
          </a:xfrm>
        </p:grpSpPr>
        <p:sp>
          <p:nvSpPr>
            <p:cNvPr id="561" name="Google Shape;561;g27a17394344_1_487"/>
            <p:cNvSpPr/>
            <p:nvPr/>
          </p:nvSpPr>
          <p:spPr>
            <a:xfrm>
              <a:off x="6701366" y="1361517"/>
              <a:ext cx="6701790" cy="9947910"/>
            </a:xfrm>
            <a:custGeom>
              <a:rect b="b" l="l" r="r" t="t"/>
              <a:pathLst>
                <a:path extrusionOk="0" h="9947910" w="6701790">
                  <a:moveTo>
                    <a:pt x="6701366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6701366" y="9947341"/>
                  </a:lnTo>
                  <a:lnTo>
                    <a:pt x="670136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62" name="Google Shape;562;g27a17394344_1_4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74766" y="1759376"/>
              <a:ext cx="3754565" cy="83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g27a17394344_1_487"/>
          <p:cNvSpPr txBox="1"/>
          <p:nvPr/>
        </p:nvSpPr>
        <p:spPr>
          <a:xfrm>
            <a:off x="4962615" y="1727743"/>
            <a:ext cx="22035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1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“Sarah has a driver’s license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OR </a:t>
            </a:r>
            <a:r>
              <a:rPr i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good vision”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4" name="Google Shape;564;g27a17394344_1_487"/>
          <p:cNvGraphicFramePr/>
          <p:nvPr/>
        </p:nvGraphicFramePr>
        <p:xfrm>
          <a:off x="4985544" y="29027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740925"/>
                <a:gridCol w="740925"/>
                <a:gridCol w="740925"/>
              </a:tblGrid>
              <a:tr h="74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75" marB="0" marR="0" marL="0">
                    <a:lnL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143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</a:tr>
              <a:tr h="74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75" marB="0" marR="0" marL="0">
                    <a:lnL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143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008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008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4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44444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50" marB="0" marR="0" marL="0">
                    <a:lnL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143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008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5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65" name="Google Shape;565;g27a17394344_1_487"/>
          <p:cNvSpPr txBox="1"/>
          <p:nvPr/>
        </p:nvSpPr>
        <p:spPr>
          <a:xfrm>
            <a:off x="6030725" y="2539456"/>
            <a:ext cx="160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6" name="Google Shape;566;g27a17394344_1_487"/>
          <p:cNvSpPr txBox="1"/>
          <p:nvPr/>
        </p:nvSpPr>
        <p:spPr>
          <a:xfrm rot="-5400000">
            <a:off x="4686370" y="3872381"/>
            <a:ext cx="160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67" name="Google Shape;567;g27a17394344_1_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27a17394344_1_487"/>
          <p:cNvSpPr txBox="1"/>
          <p:nvPr>
            <p:ph type="title"/>
          </p:nvPr>
        </p:nvSpPr>
        <p:spPr>
          <a:xfrm>
            <a:off x="365872" y="157387"/>
            <a:ext cx="11598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BOOLEAN LOGIC: THE AND, OR &amp; NOT OPERATORS</a:t>
            </a:r>
            <a:endParaRPr/>
          </a:p>
        </p:txBody>
      </p:sp>
      <p:grpSp>
        <p:nvGrpSpPr>
          <p:cNvPr id="569" name="Google Shape;569;g27a17394344_1_487"/>
          <p:cNvGrpSpPr/>
          <p:nvPr/>
        </p:nvGrpSpPr>
        <p:grpSpPr>
          <a:xfrm>
            <a:off x="940827" y="2934476"/>
            <a:ext cx="2190845" cy="2189289"/>
            <a:chOff x="1551495" y="4839176"/>
            <a:chExt cx="3612871" cy="3610305"/>
          </a:xfrm>
        </p:grpSpPr>
        <p:sp>
          <p:nvSpPr>
            <p:cNvPr id="570" name="Google Shape;570;g27a17394344_1_487"/>
            <p:cNvSpPr/>
            <p:nvPr/>
          </p:nvSpPr>
          <p:spPr>
            <a:xfrm>
              <a:off x="1551495" y="4839176"/>
              <a:ext cx="3612515" cy="2415540"/>
            </a:xfrm>
            <a:custGeom>
              <a:rect b="b" l="l" r="r" t="t"/>
              <a:pathLst>
                <a:path extrusionOk="0" h="2415540" w="3612515">
                  <a:moveTo>
                    <a:pt x="3612464" y="0"/>
                  </a:moveTo>
                  <a:lnTo>
                    <a:pt x="2417038" y="0"/>
                  </a:lnTo>
                  <a:lnTo>
                    <a:pt x="1195425" y="0"/>
                  </a:lnTo>
                  <a:lnTo>
                    <a:pt x="0" y="0"/>
                  </a:lnTo>
                  <a:lnTo>
                    <a:pt x="0" y="1194523"/>
                  </a:lnTo>
                  <a:lnTo>
                    <a:pt x="0" y="2415235"/>
                  </a:lnTo>
                  <a:lnTo>
                    <a:pt x="1195425" y="2415235"/>
                  </a:lnTo>
                  <a:lnTo>
                    <a:pt x="1195425" y="1194523"/>
                  </a:lnTo>
                  <a:lnTo>
                    <a:pt x="2417038" y="1194523"/>
                  </a:lnTo>
                  <a:lnTo>
                    <a:pt x="3612464" y="1194523"/>
                  </a:lnTo>
                  <a:lnTo>
                    <a:pt x="3612464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1" name="Google Shape;571;g27a17394344_1_487"/>
            <p:cNvSpPr/>
            <p:nvPr/>
          </p:nvSpPr>
          <p:spPr>
            <a:xfrm>
              <a:off x="2746921" y="6033700"/>
              <a:ext cx="2417445" cy="1221104"/>
            </a:xfrm>
            <a:custGeom>
              <a:rect b="b" l="l" r="r" t="t"/>
              <a:pathLst>
                <a:path extrusionOk="0" h="1221104" w="2417445">
                  <a:moveTo>
                    <a:pt x="2417038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1220711"/>
                  </a:lnTo>
                  <a:lnTo>
                    <a:pt x="1221613" y="1220711"/>
                  </a:lnTo>
                  <a:lnTo>
                    <a:pt x="2417038" y="1220711"/>
                  </a:lnTo>
                  <a:lnTo>
                    <a:pt x="2417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2" name="Google Shape;572;g27a17394344_1_487"/>
            <p:cNvSpPr/>
            <p:nvPr/>
          </p:nvSpPr>
          <p:spPr>
            <a:xfrm>
              <a:off x="1551506" y="7254401"/>
              <a:ext cx="1195705" cy="1195070"/>
            </a:xfrm>
            <a:custGeom>
              <a:rect b="b" l="l" r="r" t="t"/>
              <a:pathLst>
                <a:path extrusionOk="0" h="1195070" w="1195705">
                  <a:moveTo>
                    <a:pt x="0" y="1194529"/>
                  </a:moveTo>
                  <a:lnTo>
                    <a:pt x="1195426" y="1194529"/>
                  </a:lnTo>
                  <a:lnTo>
                    <a:pt x="1195426" y="0"/>
                  </a:lnTo>
                  <a:lnTo>
                    <a:pt x="0" y="0"/>
                  </a:lnTo>
                  <a:lnTo>
                    <a:pt x="0" y="119452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73" name="Google Shape;573;g27a17394344_1_487"/>
            <p:cNvSpPr/>
            <p:nvPr/>
          </p:nvSpPr>
          <p:spPr>
            <a:xfrm>
              <a:off x="2746921" y="7254411"/>
              <a:ext cx="2417445" cy="1195070"/>
            </a:xfrm>
            <a:custGeom>
              <a:rect b="b" l="l" r="r" t="t"/>
              <a:pathLst>
                <a:path extrusionOk="0" h="1195070" w="2417445">
                  <a:moveTo>
                    <a:pt x="2417038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1194523"/>
                  </a:lnTo>
                  <a:lnTo>
                    <a:pt x="1221613" y="1194523"/>
                  </a:lnTo>
                  <a:lnTo>
                    <a:pt x="2417038" y="1194523"/>
                  </a:lnTo>
                  <a:lnTo>
                    <a:pt x="2417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74" name="Google Shape;574;g27a17394344_1_487"/>
          <p:cNvSpPr txBox="1"/>
          <p:nvPr/>
        </p:nvSpPr>
        <p:spPr>
          <a:xfrm>
            <a:off x="1091585" y="3170139"/>
            <a:ext cx="12069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	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27a17394344_1_487"/>
          <p:cNvSpPr txBox="1"/>
          <p:nvPr/>
        </p:nvSpPr>
        <p:spPr>
          <a:xfrm>
            <a:off x="2466195" y="3170139"/>
            <a:ext cx="609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27a17394344_1_487"/>
          <p:cNvSpPr txBox="1"/>
          <p:nvPr/>
        </p:nvSpPr>
        <p:spPr>
          <a:xfrm>
            <a:off x="1039892" y="3904027"/>
            <a:ext cx="5241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7a17394344_1_487"/>
          <p:cNvSpPr txBox="1"/>
          <p:nvPr/>
        </p:nvSpPr>
        <p:spPr>
          <a:xfrm>
            <a:off x="1773582" y="3904027"/>
            <a:ext cx="525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7a17394344_1_487"/>
          <p:cNvSpPr txBox="1"/>
          <p:nvPr/>
        </p:nvSpPr>
        <p:spPr>
          <a:xfrm>
            <a:off x="2463417" y="3904027"/>
            <a:ext cx="615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27a17394344_1_487"/>
          <p:cNvSpPr txBox="1"/>
          <p:nvPr/>
        </p:nvSpPr>
        <p:spPr>
          <a:xfrm>
            <a:off x="997228" y="4637915"/>
            <a:ext cx="20811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FALSE	</a:t>
            </a:r>
            <a:r>
              <a:rPr lang="en-US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FALSE	FALSE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g27a17394344_1_487"/>
          <p:cNvGrpSpPr/>
          <p:nvPr/>
        </p:nvGrpSpPr>
        <p:grpSpPr>
          <a:xfrm>
            <a:off x="909086" y="2902722"/>
            <a:ext cx="2254165" cy="2252624"/>
            <a:chOff x="1499152" y="4786811"/>
            <a:chExt cx="3717290" cy="3714750"/>
          </a:xfrm>
        </p:grpSpPr>
        <p:sp>
          <p:nvSpPr>
            <p:cNvPr id="581" name="Google Shape;581;g27a17394344_1_487"/>
            <p:cNvSpPr/>
            <p:nvPr/>
          </p:nvSpPr>
          <p:spPr>
            <a:xfrm>
              <a:off x="1551506" y="4839165"/>
              <a:ext cx="3612515" cy="3609975"/>
            </a:xfrm>
            <a:custGeom>
              <a:rect b="b" l="l" r="r" t="t"/>
              <a:pathLst>
                <a:path extrusionOk="0" h="3609975" w="3612515">
                  <a:moveTo>
                    <a:pt x="2417029" y="0"/>
                  </a:moveTo>
                  <a:lnTo>
                    <a:pt x="2417029" y="1194529"/>
                  </a:lnTo>
                </a:path>
                <a:path extrusionOk="0" h="3609975" w="3612515">
                  <a:moveTo>
                    <a:pt x="2417029" y="1194529"/>
                  </a:moveTo>
                  <a:lnTo>
                    <a:pt x="2417029" y="3609764"/>
                  </a:lnTo>
                </a:path>
                <a:path extrusionOk="0" h="3609975" w="3612515">
                  <a:moveTo>
                    <a:pt x="0" y="2415235"/>
                  </a:moveTo>
                  <a:lnTo>
                    <a:pt x="1195426" y="2415235"/>
                  </a:lnTo>
                </a:path>
                <a:path extrusionOk="0" h="3609975" w="3612515">
                  <a:moveTo>
                    <a:pt x="1195426" y="2415235"/>
                  </a:moveTo>
                  <a:lnTo>
                    <a:pt x="3612455" y="2415235"/>
                  </a:lnTo>
                </a:path>
                <a:path extrusionOk="0" h="3609975" w="3612515">
                  <a:moveTo>
                    <a:pt x="1195426" y="0"/>
                  </a:moveTo>
                  <a:lnTo>
                    <a:pt x="1195426" y="1194529"/>
                  </a:lnTo>
                </a:path>
                <a:path extrusionOk="0" h="3609975" w="3612515">
                  <a:moveTo>
                    <a:pt x="1195426" y="1194529"/>
                  </a:moveTo>
                  <a:lnTo>
                    <a:pt x="1195426" y="3609764"/>
                  </a:lnTo>
                </a:path>
                <a:path extrusionOk="0" h="3609975" w="3612515">
                  <a:moveTo>
                    <a:pt x="0" y="1194529"/>
                  </a:moveTo>
                  <a:lnTo>
                    <a:pt x="3612455" y="1194529"/>
                  </a:lnTo>
                </a:path>
              </a:pathLst>
            </a:custGeom>
            <a:noFill/>
            <a:ln cap="flat" cmpd="sng" w="104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2" name="Google Shape;582;g27a17394344_1_487"/>
            <p:cNvSpPr/>
            <p:nvPr/>
          </p:nvSpPr>
          <p:spPr>
            <a:xfrm>
              <a:off x="1499152" y="4786811"/>
              <a:ext cx="3717290" cy="3714750"/>
            </a:xfrm>
            <a:custGeom>
              <a:rect b="b" l="l" r="r" t="t"/>
              <a:pathLst>
                <a:path extrusionOk="0" h="3714750" w="3717290">
                  <a:moveTo>
                    <a:pt x="26177" y="0"/>
                  </a:moveTo>
                  <a:lnTo>
                    <a:pt x="26177" y="3714473"/>
                  </a:lnTo>
                </a:path>
                <a:path extrusionOk="0" h="3714750" w="3717290">
                  <a:moveTo>
                    <a:pt x="3690987" y="0"/>
                  </a:moveTo>
                  <a:lnTo>
                    <a:pt x="3690987" y="3714473"/>
                  </a:lnTo>
                </a:path>
                <a:path extrusionOk="0" h="3714750" w="3717290">
                  <a:moveTo>
                    <a:pt x="0" y="26177"/>
                  </a:moveTo>
                  <a:lnTo>
                    <a:pt x="3717164" y="26177"/>
                  </a:lnTo>
                </a:path>
                <a:path extrusionOk="0" h="3714750" w="3717290">
                  <a:moveTo>
                    <a:pt x="0" y="3688296"/>
                  </a:moveTo>
                  <a:lnTo>
                    <a:pt x="3717164" y="3688296"/>
                  </a:lnTo>
                </a:path>
              </a:pathLst>
            </a:custGeom>
            <a:noFill/>
            <a:ln cap="flat" cmpd="sng" w="523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83" name="Google Shape;583;g27a17394344_1_487"/>
          <p:cNvSpPr txBox="1"/>
          <p:nvPr/>
        </p:nvSpPr>
        <p:spPr>
          <a:xfrm>
            <a:off x="1954332" y="2539456"/>
            <a:ext cx="160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4" name="Google Shape;584;g27a17394344_1_487"/>
          <p:cNvSpPr txBox="1"/>
          <p:nvPr/>
        </p:nvSpPr>
        <p:spPr>
          <a:xfrm rot="-5400000">
            <a:off x="609977" y="3872381"/>
            <a:ext cx="160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85" name="Google Shape;585;g27a17394344_1_487"/>
          <p:cNvGrpSpPr/>
          <p:nvPr/>
        </p:nvGrpSpPr>
        <p:grpSpPr>
          <a:xfrm>
            <a:off x="893469" y="1066886"/>
            <a:ext cx="2276768" cy="3321540"/>
            <a:chOff x="1473399" y="1759376"/>
            <a:chExt cx="3754565" cy="5477474"/>
          </a:xfrm>
        </p:grpSpPr>
        <p:sp>
          <p:nvSpPr>
            <p:cNvPr id="586" name="Google Shape;586;g27a17394344_1_487"/>
            <p:cNvSpPr/>
            <p:nvPr/>
          </p:nvSpPr>
          <p:spPr>
            <a:xfrm>
              <a:off x="2751101" y="6032891"/>
              <a:ext cx="1212214" cy="1203959"/>
            </a:xfrm>
            <a:custGeom>
              <a:rect b="b" l="l" r="r" t="t"/>
              <a:pathLst>
                <a:path extrusionOk="0" h="1203959" w="1212214">
                  <a:moveTo>
                    <a:pt x="0" y="0"/>
                  </a:moveTo>
                  <a:lnTo>
                    <a:pt x="1211751" y="0"/>
                  </a:lnTo>
                  <a:lnTo>
                    <a:pt x="1211751" y="1203762"/>
                  </a:lnTo>
                  <a:lnTo>
                    <a:pt x="0" y="120376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7" name="Google Shape;587;g27a17394344_1_487"/>
            <p:cNvSpPr/>
            <p:nvPr/>
          </p:nvSpPr>
          <p:spPr>
            <a:xfrm>
              <a:off x="2751101" y="6032891"/>
              <a:ext cx="1212214" cy="1203959"/>
            </a:xfrm>
            <a:custGeom>
              <a:rect b="b" l="l" r="r" t="t"/>
              <a:pathLst>
                <a:path extrusionOk="0" h="1203959" w="1212214">
                  <a:moveTo>
                    <a:pt x="0" y="0"/>
                  </a:moveTo>
                  <a:lnTo>
                    <a:pt x="1211751" y="0"/>
                  </a:lnTo>
                  <a:lnTo>
                    <a:pt x="1211751" y="1203762"/>
                  </a:lnTo>
                  <a:lnTo>
                    <a:pt x="0" y="120376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241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88" name="Google Shape;588;g27a17394344_1_4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73399" y="1759376"/>
              <a:ext cx="3754565" cy="83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9" name="Google Shape;589;g27a17394344_1_487"/>
          <p:cNvSpPr txBox="1"/>
          <p:nvPr/>
        </p:nvSpPr>
        <p:spPr>
          <a:xfrm>
            <a:off x="1614675" y="1122692"/>
            <a:ext cx="6098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	AND B	A	OR B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27a17394344_1_487"/>
          <p:cNvSpPr txBox="1"/>
          <p:nvPr/>
        </p:nvSpPr>
        <p:spPr>
          <a:xfrm>
            <a:off x="932789" y="1727743"/>
            <a:ext cx="22035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1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“Sarah has a driver’s license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i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good vision”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27a17394344_1_487"/>
          <p:cNvSpPr txBox="1"/>
          <p:nvPr/>
        </p:nvSpPr>
        <p:spPr>
          <a:xfrm>
            <a:off x="735478" y="5838675"/>
            <a:ext cx="2733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8F00"/>
                </a:solidFill>
                <a:latin typeface="Courier New"/>
                <a:ea typeface="Courier New"/>
                <a:cs typeface="Courier New"/>
                <a:sym typeface="Courier New"/>
              </a:rPr>
              <a:t>true </a:t>
            </a:r>
            <a:r>
              <a:rPr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are </a:t>
            </a:r>
            <a:r>
              <a:rPr lang="en-US" sz="1900">
                <a:solidFill>
                  <a:srgbClr val="008F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92" name="Google Shape;592;g27a17394344_1_487"/>
          <p:cNvGrpSpPr/>
          <p:nvPr/>
        </p:nvGrpSpPr>
        <p:grpSpPr>
          <a:xfrm>
            <a:off x="1177948" y="1066886"/>
            <a:ext cx="10119707" cy="5424454"/>
            <a:chOff x="1942526" y="1759376"/>
            <a:chExt cx="16688172" cy="8945340"/>
          </a:xfrm>
        </p:grpSpPr>
        <p:pic>
          <p:nvPicPr>
            <p:cNvPr id="593" name="Google Shape;593;g27a17394344_1_4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5263" y="8907054"/>
              <a:ext cx="418835" cy="418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g27a17394344_1_4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30929" y="8907054"/>
              <a:ext cx="418835" cy="4188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g27a17394344_1_487"/>
            <p:cNvSpPr/>
            <p:nvPr/>
          </p:nvSpPr>
          <p:spPr>
            <a:xfrm>
              <a:off x="2016121" y="10381501"/>
              <a:ext cx="795655" cy="323215"/>
            </a:xfrm>
            <a:custGeom>
              <a:rect b="b" l="l" r="r" t="t"/>
              <a:pathLst>
                <a:path extrusionOk="0" h="323215" w="795655">
                  <a:moveTo>
                    <a:pt x="795251" y="321729"/>
                  </a:moveTo>
                  <a:lnTo>
                    <a:pt x="730331" y="322751"/>
                  </a:lnTo>
                  <a:lnTo>
                    <a:pt x="667903" y="321677"/>
                  </a:lnTo>
                  <a:lnTo>
                    <a:pt x="607966" y="318507"/>
                  </a:lnTo>
                  <a:lnTo>
                    <a:pt x="550521" y="313241"/>
                  </a:lnTo>
                  <a:lnTo>
                    <a:pt x="495568" y="305879"/>
                  </a:lnTo>
                  <a:lnTo>
                    <a:pt x="443106" y="296421"/>
                  </a:lnTo>
                  <a:lnTo>
                    <a:pt x="393136" y="284868"/>
                  </a:lnTo>
                  <a:lnTo>
                    <a:pt x="345657" y="271218"/>
                  </a:lnTo>
                  <a:lnTo>
                    <a:pt x="300669" y="255472"/>
                  </a:lnTo>
                  <a:lnTo>
                    <a:pt x="258174" y="237630"/>
                  </a:lnTo>
                  <a:lnTo>
                    <a:pt x="218169" y="217693"/>
                  </a:lnTo>
                  <a:lnTo>
                    <a:pt x="180657" y="195659"/>
                  </a:lnTo>
                  <a:lnTo>
                    <a:pt x="145636" y="171530"/>
                  </a:lnTo>
                  <a:lnTo>
                    <a:pt x="113106" y="145305"/>
                  </a:lnTo>
                  <a:lnTo>
                    <a:pt x="83068" y="116983"/>
                  </a:lnTo>
                  <a:lnTo>
                    <a:pt x="55521" y="86566"/>
                  </a:lnTo>
                  <a:lnTo>
                    <a:pt x="30466" y="54053"/>
                  </a:lnTo>
                  <a:lnTo>
                    <a:pt x="7903" y="19443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6" name="Google Shape;596;g27a17394344_1_487"/>
            <p:cNvSpPr/>
            <p:nvPr/>
          </p:nvSpPr>
          <p:spPr>
            <a:xfrm>
              <a:off x="1942526" y="10237938"/>
              <a:ext cx="163194" cy="196215"/>
            </a:xfrm>
            <a:custGeom>
              <a:rect b="b" l="l" r="r" t="t"/>
              <a:pathLst>
                <a:path extrusionOk="0" h="196215" w="163194">
                  <a:moveTo>
                    <a:pt x="15240" y="0"/>
                  </a:moveTo>
                  <a:lnTo>
                    <a:pt x="0" y="196082"/>
                  </a:lnTo>
                  <a:lnTo>
                    <a:pt x="162962" y="129841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7" name="Google Shape;597;g27a17394344_1_487"/>
            <p:cNvSpPr/>
            <p:nvPr/>
          </p:nvSpPr>
          <p:spPr>
            <a:xfrm>
              <a:off x="7255465" y="10323961"/>
              <a:ext cx="1298575" cy="373379"/>
            </a:xfrm>
            <a:custGeom>
              <a:rect b="b" l="l" r="r" t="t"/>
              <a:pathLst>
                <a:path extrusionOk="0" h="373379" w="1298575">
                  <a:moveTo>
                    <a:pt x="0" y="371262"/>
                  </a:moveTo>
                  <a:lnTo>
                    <a:pt x="62753" y="372714"/>
                  </a:lnTo>
                  <a:lnTo>
                    <a:pt x="124256" y="373119"/>
                  </a:lnTo>
                  <a:lnTo>
                    <a:pt x="184510" y="372475"/>
                  </a:lnTo>
                  <a:lnTo>
                    <a:pt x="243514" y="370784"/>
                  </a:lnTo>
                  <a:lnTo>
                    <a:pt x="301268" y="368045"/>
                  </a:lnTo>
                  <a:lnTo>
                    <a:pt x="357773" y="364259"/>
                  </a:lnTo>
                  <a:lnTo>
                    <a:pt x="413027" y="359424"/>
                  </a:lnTo>
                  <a:lnTo>
                    <a:pt x="467032" y="353542"/>
                  </a:lnTo>
                  <a:lnTo>
                    <a:pt x="519788" y="346612"/>
                  </a:lnTo>
                  <a:lnTo>
                    <a:pt x="571293" y="338635"/>
                  </a:lnTo>
                  <a:lnTo>
                    <a:pt x="621549" y="329610"/>
                  </a:lnTo>
                  <a:lnTo>
                    <a:pt x="670555" y="319537"/>
                  </a:lnTo>
                  <a:lnTo>
                    <a:pt x="718312" y="308416"/>
                  </a:lnTo>
                  <a:lnTo>
                    <a:pt x="764819" y="296247"/>
                  </a:lnTo>
                  <a:lnTo>
                    <a:pt x="810075" y="283031"/>
                  </a:lnTo>
                  <a:lnTo>
                    <a:pt x="854083" y="268767"/>
                  </a:lnTo>
                  <a:lnTo>
                    <a:pt x="896840" y="253455"/>
                  </a:lnTo>
                  <a:lnTo>
                    <a:pt x="938348" y="237096"/>
                  </a:lnTo>
                  <a:lnTo>
                    <a:pt x="978606" y="219689"/>
                  </a:lnTo>
                  <a:lnTo>
                    <a:pt x="1017615" y="201234"/>
                  </a:lnTo>
                  <a:lnTo>
                    <a:pt x="1055373" y="181731"/>
                  </a:lnTo>
                  <a:lnTo>
                    <a:pt x="1091882" y="161180"/>
                  </a:lnTo>
                  <a:lnTo>
                    <a:pt x="1127141" y="139582"/>
                  </a:lnTo>
                  <a:lnTo>
                    <a:pt x="1161151" y="116936"/>
                  </a:lnTo>
                  <a:lnTo>
                    <a:pt x="1193910" y="93243"/>
                  </a:lnTo>
                  <a:lnTo>
                    <a:pt x="1225420" y="68501"/>
                  </a:lnTo>
                  <a:lnTo>
                    <a:pt x="1255681" y="42712"/>
                  </a:lnTo>
                  <a:lnTo>
                    <a:pt x="1284691" y="15875"/>
                  </a:lnTo>
                  <a:lnTo>
                    <a:pt x="129836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8" name="Google Shape;598;g27a17394344_1_487"/>
            <p:cNvSpPr/>
            <p:nvPr/>
          </p:nvSpPr>
          <p:spPr>
            <a:xfrm>
              <a:off x="8473509" y="10206525"/>
              <a:ext cx="181609" cy="191134"/>
            </a:xfrm>
            <a:custGeom>
              <a:rect b="b" l="l" r="r" t="t"/>
              <a:pathLst>
                <a:path extrusionOk="0" h="191134" w="181609">
                  <a:moveTo>
                    <a:pt x="181432" y="0"/>
                  </a:moveTo>
                  <a:lnTo>
                    <a:pt x="0" y="75916"/>
                  </a:lnTo>
                  <a:lnTo>
                    <a:pt x="133305" y="190695"/>
                  </a:lnTo>
                  <a:lnTo>
                    <a:pt x="18143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599" name="Google Shape;599;g27a17394344_1_4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876133" y="1759376"/>
              <a:ext cx="3754565" cy="83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0" name="Google Shape;600;g27a17394344_1_487"/>
          <p:cNvSpPr txBox="1"/>
          <p:nvPr/>
        </p:nvSpPr>
        <p:spPr>
          <a:xfrm>
            <a:off x="4778091" y="5838675"/>
            <a:ext cx="26361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8F00"/>
                </a:solidFill>
                <a:latin typeface="Courier New"/>
                <a:ea typeface="Courier New"/>
                <a:cs typeface="Courier New"/>
                <a:sym typeface="Courier New"/>
              </a:rPr>
              <a:t>true </a:t>
            </a:r>
            <a:r>
              <a:rPr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ONE </a:t>
            </a:r>
            <a:r>
              <a:rPr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1900">
                <a:solidFill>
                  <a:srgbClr val="008F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1" name="Google Shape;601;g27a17394344_1_487"/>
          <p:cNvSpPr txBox="1"/>
          <p:nvPr/>
        </p:nvSpPr>
        <p:spPr>
          <a:xfrm>
            <a:off x="1848218" y="6371055"/>
            <a:ext cx="2276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 matter how many variables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27a17394344_1_487"/>
          <p:cNvSpPr txBox="1"/>
          <p:nvPr/>
        </p:nvSpPr>
        <p:spPr>
          <a:xfrm>
            <a:off x="9476645" y="1122692"/>
            <a:ext cx="197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NOT A, NOT B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27a17394344_1_487"/>
          <p:cNvSpPr txBox="1"/>
          <p:nvPr/>
        </p:nvSpPr>
        <p:spPr>
          <a:xfrm>
            <a:off x="8676037" y="2388074"/>
            <a:ext cx="29682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Inverts </a:t>
            </a:r>
            <a:r>
              <a:rPr lang="en-US" sz="2000">
                <a:solidFill>
                  <a:srgbClr val="008F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0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false </a:t>
            </a:r>
            <a:r>
              <a:rPr lang="en-US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4" name="Google Shape;604;g27a17394344_1_487"/>
          <p:cNvGrpSpPr/>
          <p:nvPr/>
        </p:nvGrpSpPr>
        <p:grpSpPr>
          <a:xfrm>
            <a:off x="8586483" y="1930262"/>
            <a:ext cx="3145588" cy="3757428"/>
            <a:chOff x="14159768" y="3183149"/>
            <a:chExt cx="5187315" cy="6196287"/>
          </a:xfrm>
        </p:grpSpPr>
        <p:pic>
          <p:nvPicPr>
            <p:cNvPr id="605" name="Google Shape;605;g27a17394344_1_4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543999" y="3183149"/>
              <a:ext cx="418835" cy="4188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g27a17394344_1_487"/>
            <p:cNvSpPr/>
            <p:nvPr/>
          </p:nvSpPr>
          <p:spPr>
            <a:xfrm>
              <a:off x="14159768" y="6775936"/>
              <a:ext cx="5187315" cy="2603500"/>
            </a:xfrm>
            <a:custGeom>
              <a:rect b="b" l="l" r="r" t="t"/>
              <a:pathLst>
                <a:path extrusionOk="0" h="2603500" w="5187315">
                  <a:moveTo>
                    <a:pt x="5187296" y="0"/>
                  </a:moveTo>
                  <a:lnTo>
                    <a:pt x="0" y="0"/>
                  </a:lnTo>
                  <a:lnTo>
                    <a:pt x="0" y="2603014"/>
                  </a:lnTo>
                  <a:lnTo>
                    <a:pt x="5187296" y="2603014"/>
                  </a:lnTo>
                  <a:lnTo>
                    <a:pt x="518729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607" name="Google Shape;607;g27a17394344_1_4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73250" y="7304618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Google Shape;608;g27a17394344_1_487"/>
          <p:cNvSpPr txBox="1"/>
          <p:nvPr/>
        </p:nvSpPr>
        <p:spPr>
          <a:xfrm>
            <a:off x="8916518" y="4398183"/>
            <a:ext cx="2477700" cy="12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Sarah has a driver’s license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Sarah has good vision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g27a17394344_1_487"/>
          <p:cNvGrpSpPr/>
          <p:nvPr/>
        </p:nvGrpSpPr>
        <p:grpSpPr>
          <a:xfrm>
            <a:off x="1668268" y="2595195"/>
            <a:ext cx="7814847" cy="3452896"/>
            <a:chOff x="2751101" y="4279675"/>
            <a:chExt cx="12887280" cy="5694089"/>
          </a:xfrm>
        </p:grpSpPr>
        <p:sp>
          <p:nvSpPr>
            <p:cNvPr id="610" name="Google Shape;610;g27a17394344_1_487"/>
            <p:cNvSpPr/>
            <p:nvPr/>
          </p:nvSpPr>
          <p:spPr>
            <a:xfrm>
              <a:off x="14870031" y="9268914"/>
              <a:ext cx="768350" cy="704850"/>
            </a:xfrm>
            <a:custGeom>
              <a:rect b="b" l="l" r="r" t="t"/>
              <a:pathLst>
                <a:path extrusionOk="0" h="704850" w="768350">
                  <a:moveTo>
                    <a:pt x="767754" y="702305"/>
                  </a:moveTo>
                  <a:lnTo>
                    <a:pt x="713878" y="704283"/>
                  </a:lnTo>
                  <a:lnTo>
                    <a:pt x="661937" y="703825"/>
                  </a:lnTo>
                  <a:lnTo>
                    <a:pt x="611931" y="700930"/>
                  </a:lnTo>
                  <a:lnTo>
                    <a:pt x="563859" y="695600"/>
                  </a:lnTo>
                  <a:lnTo>
                    <a:pt x="517722" y="687833"/>
                  </a:lnTo>
                  <a:lnTo>
                    <a:pt x="473519" y="677630"/>
                  </a:lnTo>
                  <a:lnTo>
                    <a:pt x="431252" y="664991"/>
                  </a:lnTo>
                  <a:lnTo>
                    <a:pt x="390919" y="649916"/>
                  </a:lnTo>
                  <a:lnTo>
                    <a:pt x="352520" y="632405"/>
                  </a:lnTo>
                  <a:lnTo>
                    <a:pt x="316057" y="612457"/>
                  </a:lnTo>
                  <a:lnTo>
                    <a:pt x="281528" y="590074"/>
                  </a:lnTo>
                  <a:lnTo>
                    <a:pt x="248933" y="565254"/>
                  </a:lnTo>
                  <a:lnTo>
                    <a:pt x="218274" y="537998"/>
                  </a:lnTo>
                  <a:lnTo>
                    <a:pt x="189549" y="508306"/>
                  </a:lnTo>
                  <a:lnTo>
                    <a:pt x="162758" y="476177"/>
                  </a:lnTo>
                  <a:lnTo>
                    <a:pt x="137903" y="441613"/>
                  </a:lnTo>
                  <a:lnTo>
                    <a:pt x="114982" y="404612"/>
                  </a:lnTo>
                  <a:lnTo>
                    <a:pt x="93996" y="365176"/>
                  </a:lnTo>
                  <a:lnTo>
                    <a:pt x="74944" y="323303"/>
                  </a:lnTo>
                  <a:lnTo>
                    <a:pt x="57827" y="278994"/>
                  </a:lnTo>
                  <a:lnTo>
                    <a:pt x="42645" y="232248"/>
                  </a:lnTo>
                  <a:lnTo>
                    <a:pt x="29398" y="183067"/>
                  </a:lnTo>
                  <a:lnTo>
                    <a:pt x="18085" y="131449"/>
                  </a:lnTo>
                  <a:lnTo>
                    <a:pt x="8707" y="77396"/>
                  </a:lnTo>
                  <a:lnTo>
                    <a:pt x="1264" y="20906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11" name="Google Shape;611;g27a17394344_1_487"/>
            <p:cNvSpPr/>
            <p:nvPr/>
          </p:nvSpPr>
          <p:spPr>
            <a:xfrm>
              <a:off x="14783508" y="9114228"/>
              <a:ext cx="175894" cy="180975"/>
            </a:xfrm>
            <a:custGeom>
              <a:rect b="b" l="l" r="r" t="t"/>
              <a:pathLst>
                <a:path extrusionOk="0" h="180975" w="175894">
                  <a:moveTo>
                    <a:pt x="77170" y="0"/>
                  </a:moveTo>
                  <a:lnTo>
                    <a:pt x="0" y="180898"/>
                  </a:lnTo>
                  <a:lnTo>
                    <a:pt x="175586" y="170280"/>
                  </a:lnTo>
                  <a:lnTo>
                    <a:pt x="7717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12" name="Google Shape;612;g27a17394344_1_487"/>
            <p:cNvSpPr/>
            <p:nvPr/>
          </p:nvSpPr>
          <p:spPr>
            <a:xfrm>
              <a:off x="2751101" y="6032891"/>
              <a:ext cx="1212214" cy="1203959"/>
            </a:xfrm>
            <a:custGeom>
              <a:rect b="b" l="l" r="r" t="t"/>
              <a:pathLst>
                <a:path extrusionOk="0" h="1203959" w="1212214">
                  <a:moveTo>
                    <a:pt x="0" y="0"/>
                  </a:moveTo>
                  <a:lnTo>
                    <a:pt x="1211751" y="0"/>
                  </a:lnTo>
                  <a:lnTo>
                    <a:pt x="1211751" y="1203762"/>
                  </a:lnTo>
                  <a:lnTo>
                    <a:pt x="0" y="120376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13" name="Google Shape;613;g27a17394344_1_487"/>
            <p:cNvSpPr/>
            <p:nvPr/>
          </p:nvSpPr>
          <p:spPr>
            <a:xfrm>
              <a:off x="3988503" y="4279675"/>
              <a:ext cx="1101725" cy="713104"/>
            </a:xfrm>
            <a:custGeom>
              <a:rect b="b" l="l" r="r" t="t"/>
              <a:pathLst>
                <a:path extrusionOk="0" h="713104" w="1101725">
                  <a:moveTo>
                    <a:pt x="1101428" y="2216"/>
                  </a:moveTo>
                  <a:lnTo>
                    <a:pt x="1046056" y="246"/>
                  </a:lnTo>
                  <a:lnTo>
                    <a:pt x="991984" y="0"/>
                  </a:lnTo>
                  <a:lnTo>
                    <a:pt x="939212" y="1476"/>
                  </a:lnTo>
                  <a:lnTo>
                    <a:pt x="887741" y="4674"/>
                  </a:lnTo>
                  <a:lnTo>
                    <a:pt x="837569" y="9596"/>
                  </a:lnTo>
                  <a:lnTo>
                    <a:pt x="788697" y="16241"/>
                  </a:lnTo>
                  <a:lnTo>
                    <a:pt x="741126" y="24608"/>
                  </a:lnTo>
                  <a:lnTo>
                    <a:pt x="694855" y="34698"/>
                  </a:lnTo>
                  <a:lnTo>
                    <a:pt x="649884" y="46511"/>
                  </a:lnTo>
                  <a:lnTo>
                    <a:pt x="606212" y="60047"/>
                  </a:lnTo>
                  <a:lnTo>
                    <a:pt x="563841" y="75306"/>
                  </a:lnTo>
                  <a:lnTo>
                    <a:pt x="522770" y="92287"/>
                  </a:lnTo>
                  <a:lnTo>
                    <a:pt x="483000" y="110991"/>
                  </a:lnTo>
                  <a:lnTo>
                    <a:pt x="444529" y="131418"/>
                  </a:lnTo>
                  <a:lnTo>
                    <a:pt x="407358" y="153568"/>
                  </a:lnTo>
                  <a:lnTo>
                    <a:pt x="371487" y="177441"/>
                  </a:lnTo>
                  <a:lnTo>
                    <a:pt x="336917" y="203037"/>
                  </a:lnTo>
                  <a:lnTo>
                    <a:pt x="303646" y="230355"/>
                  </a:lnTo>
                  <a:lnTo>
                    <a:pt x="271676" y="259396"/>
                  </a:lnTo>
                  <a:lnTo>
                    <a:pt x="241006" y="290160"/>
                  </a:lnTo>
                  <a:lnTo>
                    <a:pt x="211636" y="322647"/>
                  </a:lnTo>
                  <a:lnTo>
                    <a:pt x="183566" y="356857"/>
                  </a:lnTo>
                  <a:lnTo>
                    <a:pt x="156796" y="392789"/>
                  </a:lnTo>
                  <a:lnTo>
                    <a:pt x="131326" y="430444"/>
                  </a:lnTo>
                  <a:lnTo>
                    <a:pt x="107156" y="469823"/>
                  </a:lnTo>
                  <a:lnTo>
                    <a:pt x="84286" y="510923"/>
                  </a:lnTo>
                  <a:lnTo>
                    <a:pt x="62717" y="553747"/>
                  </a:lnTo>
                  <a:lnTo>
                    <a:pt x="42447" y="598294"/>
                  </a:lnTo>
                  <a:lnTo>
                    <a:pt x="23478" y="644563"/>
                  </a:lnTo>
                  <a:lnTo>
                    <a:pt x="5808" y="692555"/>
                  </a:lnTo>
                  <a:lnTo>
                    <a:pt x="0" y="71270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14" name="Google Shape;614;g27a17394344_1_487"/>
            <p:cNvSpPr/>
            <p:nvPr/>
          </p:nvSpPr>
          <p:spPr>
            <a:xfrm>
              <a:off x="3909787" y="4947904"/>
              <a:ext cx="169545" cy="193675"/>
            </a:xfrm>
            <a:custGeom>
              <a:rect b="b" l="l" r="r" t="t"/>
              <a:pathLst>
                <a:path extrusionOk="0" h="193675" w="169545">
                  <a:moveTo>
                    <a:pt x="0" y="0"/>
                  </a:moveTo>
                  <a:lnTo>
                    <a:pt x="35798" y="193388"/>
                  </a:lnTo>
                  <a:lnTo>
                    <a:pt x="169030" y="48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15" name="Google Shape;615;g27a17394344_1_487"/>
            <p:cNvSpPr/>
            <p:nvPr/>
          </p:nvSpPr>
          <p:spPr>
            <a:xfrm>
              <a:off x="4421940" y="7238168"/>
              <a:ext cx="1137920" cy="161925"/>
            </a:xfrm>
            <a:custGeom>
              <a:rect b="b" l="l" r="r" t="t"/>
              <a:pathLst>
                <a:path extrusionOk="0" h="161925" w="1137920">
                  <a:moveTo>
                    <a:pt x="1137874" y="0"/>
                  </a:moveTo>
                  <a:lnTo>
                    <a:pt x="1091688" y="23246"/>
                  </a:lnTo>
                  <a:lnTo>
                    <a:pt x="1045465" y="44691"/>
                  </a:lnTo>
                  <a:lnTo>
                    <a:pt x="999204" y="64334"/>
                  </a:lnTo>
                  <a:lnTo>
                    <a:pt x="952905" y="82177"/>
                  </a:lnTo>
                  <a:lnTo>
                    <a:pt x="906569" y="98218"/>
                  </a:lnTo>
                  <a:lnTo>
                    <a:pt x="860195" y="112458"/>
                  </a:lnTo>
                  <a:lnTo>
                    <a:pt x="813783" y="124897"/>
                  </a:lnTo>
                  <a:lnTo>
                    <a:pt x="767333" y="135535"/>
                  </a:lnTo>
                  <a:lnTo>
                    <a:pt x="720846" y="144372"/>
                  </a:lnTo>
                  <a:lnTo>
                    <a:pt x="674320" y="151407"/>
                  </a:lnTo>
                  <a:lnTo>
                    <a:pt x="627757" y="156641"/>
                  </a:lnTo>
                  <a:lnTo>
                    <a:pt x="581156" y="160074"/>
                  </a:lnTo>
                  <a:lnTo>
                    <a:pt x="534518" y="161706"/>
                  </a:lnTo>
                  <a:lnTo>
                    <a:pt x="487841" y="161536"/>
                  </a:lnTo>
                  <a:lnTo>
                    <a:pt x="441127" y="159566"/>
                  </a:lnTo>
                  <a:lnTo>
                    <a:pt x="394375" y="155794"/>
                  </a:lnTo>
                  <a:lnTo>
                    <a:pt x="347586" y="150221"/>
                  </a:lnTo>
                  <a:lnTo>
                    <a:pt x="300758" y="142847"/>
                  </a:lnTo>
                  <a:lnTo>
                    <a:pt x="253893" y="133671"/>
                  </a:lnTo>
                  <a:lnTo>
                    <a:pt x="206990" y="122695"/>
                  </a:lnTo>
                  <a:lnTo>
                    <a:pt x="160049" y="109917"/>
                  </a:lnTo>
                  <a:lnTo>
                    <a:pt x="113070" y="95338"/>
                  </a:lnTo>
                  <a:lnTo>
                    <a:pt x="66054" y="78958"/>
                  </a:lnTo>
                  <a:lnTo>
                    <a:pt x="19000" y="60776"/>
                  </a:lnTo>
                  <a:lnTo>
                    <a:pt x="0" y="51857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16" name="Google Shape;616;g27a17394344_1_487"/>
            <p:cNvSpPr/>
            <p:nvPr/>
          </p:nvSpPr>
          <p:spPr>
            <a:xfrm>
              <a:off x="4281656" y="7219303"/>
              <a:ext cx="196850" cy="159384"/>
            </a:xfrm>
            <a:custGeom>
              <a:rect b="b" l="l" r="r" t="t"/>
              <a:pathLst>
                <a:path extrusionOk="0" h="159384" w="196850">
                  <a:moveTo>
                    <a:pt x="196613" y="0"/>
                  </a:moveTo>
                  <a:lnTo>
                    <a:pt x="0" y="4875"/>
                  </a:lnTo>
                  <a:lnTo>
                    <a:pt x="121868" y="159241"/>
                  </a:lnTo>
                  <a:lnTo>
                    <a:pt x="19661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17" name="Google Shape;617;g27a17394344_1_487"/>
          <p:cNvSpPr txBox="1"/>
          <p:nvPr/>
        </p:nvSpPr>
        <p:spPr>
          <a:xfrm>
            <a:off x="9604070" y="5824567"/>
            <a:ext cx="1984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Boolean variables that can be either TRUE or FALSE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7a17394344_1_487"/>
          <p:cNvSpPr txBox="1"/>
          <p:nvPr/>
        </p:nvSpPr>
        <p:spPr>
          <a:xfrm>
            <a:off x="3185797" y="2471800"/>
            <a:ext cx="11757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Possible values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27a17394344_1_487"/>
          <p:cNvSpPr txBox="1"/>
          <p:nvPr/>
        </p:nvSpPr>
        <p:spPr>
          <a:xfrm>
            <a:off x="3498327" y="4005523"/>
            <a:ext cx="770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Results of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7a17394344_1_487"/>
          <p:cNvSpPr txBox="1"/>
          <p:nvPr/>
        </p:nvSpPr>
        <p:spPr>
          <a:xfrm>
            <a:off x="3498327" y="4221408"/>
            <a:ext cx="7620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operation,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27a17394344_1_487"/>
          <p:cNvSpPr txBox="1"/>
          <p:nvPr/>
        </p:nvSpPr>
        <p:spPr>
          <a:xfrm>
            <a:off x="3498327" y="4437292"/>
            <a:ext cx="1022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depending 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27a17394344_1_487"/>
          <p:cNvSpPr txBox="1"/>
          <p:nvPr/>
        </p:nvSpPr>
        <p:spPr>
          <a:xfrm>
            <a:off x="3498327" y="4653177"/>
            <a:ext cx="8223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2 variables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g27a17394344_1_5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27a17394344_1_553"/>
          <p:cNvSpPr txBox="1"/>
          <p:nvPr>
            <p:ph type="title"/>
          </p:nvPr>
        </p:nvSpPr>
        <p:spPr>
          <a:xfrm>
            <a:off x="365873" y="178023"/>
            <a:ext cx="2800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	EXAMPLE</a:t>
            </a:r>
            <a:endParaRPr/>
          </a:p>
        </p:txBody>
      </p:sp>
      <p:pic>
        <p:nvPicPr>
          <p:cNvPr id="629" name="Google Shape;629;g27a17394344_1_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4566" y="222234"/>
            <a:ext cx="380973" cy="38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7a17394344_1_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2273" y="1769870"/>
            <a:ext cx="203186" cy="20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7a17394344_1_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2273" y="2259219"/>
            <a:ext cx="203186" cy="203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" name="Google Shape;632;g27a17394344_1_553"/>
          <p:cNvGrpSpPr/>
          <p:nvPr/>
        </p:nvGrpSpPr>
        <p:grpSpPr>
          <a:xfrm>
            <a:off x="9088165" y="4333283"/>
            <a:ext cx="2190844" cy="2189289"/>
            <a:chOff x="14987080" y="7145915"/>
            <a:chExt cx="3612870" cy="3610305"/>
          </a:xfrm>
        </p:grpSpPr>
        <p:sp>
          <p:nvSpPr>
            <p:cNvPr id="633" name="Google Shape;633;g27a17394344_1_553"/>
            <p:cNvSpPr/>
            <p:nvPr/>
          </p:nvSpPr>
          <p:spPr>
            <a:xfrm>
              <a:off x="14987080" y="7145915"/>
              <a:ext cx="3612515" cy="2415540"/>
            </a:xfrm>
            <a:custGeom>
              <a:rect b="b" l="l" r="r" t="t"/>
              <a:pathLst>
                <a:path extrusionOk="0" h="2415540" w="3612515">
                  <a:moveTo>
                    <a:pt x="3612451" y="0"/>
                  </a:moveTo>
                  <a:lnTo>
                    <a:pt x="2417038" y="0"/>
                  </a:lnTo>
                  <a:lnTo>
                    <a:pt x="1195425" y="0"/>
                  </a:lnTo>
                  <a:lnTo>
                    <a:pt x="0" y="0"/>
                  </a:lnTo>
                  <a:lnTo>
                    <a:pt x="0" y="1194523"/>
                  </a:lnTo>
                  <a:lnTo>
                    <a:pt x="0" y="2415235"/>
                  </a:lnTo>
                  <a:lnTo>
                    <a:pt x="1195425" y="2415235"/>
                  </a:lnTo>
                  <a:lnTo>
                    <a:pt x="1195425" y="1194523"/>
                  </a:lnTo>
                  <a:lnTo>
                    <a:pt x="2417038" y="1194523"/>
                  </a:lnTo>
                  <a:lnTo>
                    <a:pt x="3612451" y="1194523"/>
                  </a:lnTo>
                  <a:lnTo>
                    <a:pt x="3612451" y="881951"/>
                  </a:lnTo>
                  <a:lnTo>
                    <a:pt x="361245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4" name="Google Shape;634;g27a17394344_1_553"/>
            <p:cNvSpPr/>
            <p:nvPr/>
          </p:nvSpPr>
          <p:spPr>
            <a:xfrm>
              <a:off x="16182506" y="8340439"/>
              <a:ext cx="2417444" cy="1221104"/>
            </a:xfrm>
            <a:custGeom>
              <a:rect b="b" l="l" r="r" t="t"/>
              <a:pathLst>
                <a:path extrusionOk="0" h="1221104" w="2417444">
                  <a:moveTo>
                    <a:pt x="2417026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955370"/>
                  </a:lnTo>
                  <a:lnTo>
                    <a:pt x="1221613" y="955370"/>
                  </a:lnTo>
                  <a:lnTo>
                    <a:pt x="1221613" y="1039139"/>
                  </a:lnTo>
                  <a:lnTo>
                    <a:pt x="0" y="1039139"/>
                  </a:lnTo>
                  <a:lnTo>
                    <a:pt x="0" y="1220711"/>
                  </a:lnTo>
                  <a:lnTo>
                    <a:pt x="1221613" y="1220711"/>
                  </a:lnTo>
                  <a:lnTo>
                    <a:pt x="2417026" y="1220711"/>
                  </a:lnTo>
                  <a:lnTo>
                    <a:pt x="2417026" y="93700"/>
                  </a:lnTo>
                  <a:lnTo>
                    <a:pt x="24170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5" name="Google Shape;635;g27a17394344_1_553"/>
            <p:cNvSpPr/>
            <p:nvPr/>
          </p:nvSpPr>
          <p:spPr>
            <a:xfrm>
              <a:off x="14987083" y="9561139"/>
              <a:ext cx="1195705" cy="1195070"/>
            </a:xfrm>
            <a:custGeom>
              <a:rect b="b" l="l" r="r" t="t"/>
              <a:pathLst>
                <a:path extrusionOk="0" h="1195070" w="1195705">
                  <a:moveTo>
                    <a:pt x="0" y="1194529"/>
                  </a:moveTo>
                  <a:lnTo>
                    <a:pt x="1195429" y="1194529"/>
                  </a:lnTo>
                  <a:lnTo>
                    <a:pt x="1195429" y="0"/>
                  </a:lnTo>
                  <a:lnTo>
                    <a:pt x="0" y="0"/>
                  </a:lnTo>
                  <a:lnTo>
                    <a:pt x="0" y="119452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6" name="Google Shape;636;g27a17394344_1_553"/>
            <p:cNvSpPr/>
            <p:nvPr/>
          </p:nvSpPr>
          <p:spPr>
            <a:xfrm>
              <a:off x="16182506" y="9561150"/>
              <a:ext cx="2417444" cy="1195070"/>
            </a:xfrm>
            <a:custGeom>
              <a:rect b="b" l="l" r="r" t="t"/>
              <a:pathLst>
                <a:path extrusionOk="0" h="1195070" w="2417444">
                  <a:moveTo>
                    <a:pt x="2417026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1194523"/>
                  </a:lnTo>
                  <a:lnTo>
                    <a:pt x="1221613" y="1194523"/>
                  </a:lnTo>
                  <a:lnTo>
                    <a:pt x="2417026" y="1194523"/>
                  </a:lnTo>
                  <a:lnTo>
                    <a:pt x="24170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37" name="Google Shape;637;g27a17394344_1_553"/>
          <p:cNvSpPr txBox="1"/>
          <p:nvPr/>
        </p:nvSpPr>
        <p:spPr>
          <a:xfrm>
            <a:off x="9305487" y="4568948"/>
            <a:ext cx="1140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OR	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27a17394344_1_553"/>
          <p:cNvSpPr txBox="1"/>
          <p:nvPr/>
        </p:nvSpPr>
        <p:spPr>
          <a:xfrm>
            <a:off x="10614132" y="4568950"/>
            <a:ext cx="999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27a17394344_1_553"/>
          <p:cNvSpPr txBox="1"/>
          <p:nvPr/>
        </p:nvSpPr>
        <p:spPr>
          <a:xfrm>
            <a:off x="9187797" y="5302825"/>
            <a:ext cx="733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27a17394344_1_553"/>
          <p:cNvSpPr txBox="1"/>
          <p:nvPr/>
        </p:nvSpPr>
        <p:spPr>
          <a:xfrm>
            <a:off x="9921500" y="5302825"/>
            <a:ext cx="615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27a17394344_1_553"/>
          <p:cNvSpPr txBox="1"/>
          <p:nvPr/>
        </p:nvSpPr>
        <p:spPr>
          <a:xfrm>
            <a:off x="10655968" y="5302825"/>
            <a:ext cx="854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27a17394344_1_553"/>
          <p:cNvSpPr txBox="1"/>
          <p:nvPr/>
        </p:nvSpPr>
        <p:spPr>
          <a:xfrm>
            <a:off x="9145150" y="6036725"/>
            <a:ext cx="854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7a17394344_1_553"/>
          <p:cNvSpPr txBox="1"/>
          <p:nvPr/>
        </p:nvSpPr>
        <p:spPr>
          <a:xfrm>
            <a:off x="9921500" y="6036725"/>
            <a:ext cx="615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27a17394344_1_553"/>
          <p:cNvSpPr txBox="1"/>
          <p:nvPr/>
        </p:nvSpPr>
        <p:spPr>
          <a:xfrm>
            <a:off x="10611319" y="6036725"/>
            <a:ext cx="1091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5" name="Google Shape;645;g27a17394344_1_553"/>
          <p:cNvGrpSpPr/>
          <p:nvPr/>
        </p:nvGrpSpPr>
        <p:grpSpPr>
          <a:xfrm>
            <a:off x="9056420" y="4301528"/>
            <a:ext cx="2254165" cy="2252624"/>
            <a:chOff x="14934729" y="7093549"/>
            <a:chExt cx="3717290" cy="3714750"/>
          </a:xfrm>
        </p:grpSpPr>
        <p:sp>
          <p:nvSpPr>
            <p:cNvPr id="646" name="Google Shape;646;g27a17394344_1_553"/>
            <p:cNvSpPr/>
            <p:nvPr/>
          </p:nvSpPr>
          <p:spPr>
            <a:xfrm>
              <a:off x="14987083" y="7145904"/>
              <a:ext cx="3612515" cy="3609975"/>
            </a:xfrm>
            <a:custGeom>
              <a:rect b="b" l="l" r="r" t="t"/>
              <a:pathLst>
                <a:path extrusionOk="0" h="3609975" w="3612515">
                  <a:moveTo>
                    <a:pt x="2417029" y="0"/>
                  </a:moveTo>
                  <a:lnTo>
                    <a:pt x="2417029" y="1194529"/>
                  </a:lnTo>
                </a:path>
                <a:path extrusionOk="0" h="3609975" w="3612515">
                  <a:moveTo>
                    <a:pt x="2417029" y="2233662"/>
                  </a:moveTo>
                  <a:lnTo>
                    <a:pt x="2417029" y="3609764"/>
                  </a:lnTo>
                </a:path>
                <a:path extrusionOk="0" h="3609975" w="3612515">
                  <a:moveTo>
                    <a:pt x="2417029" y="1194529"/>
                  </a:moveTo>
                  <a:lnTo>
                    <a:pt x="2417029" y="2149895"/>
                  </a:lnTo>
                </a:path>
                <a:path extrusionOk="0" h="3609975" w="3612515">
                  <a:moveTo>
                    <a:pt x="0" y="2415235"/>
                  </a:moveTo>
                  <a:lnTo>
                    <a:pt x="1195426" y="2415235"/>
                  </a:lnTo>
                </a:path>
                <a:path extrusionOk="0" h="3609975" w="3612515">
                  <a:moveTo>
                    <a:pt x="1195426" y="2415235"/>
                  </a:moveTo>
                  <a:lnTo>
                    <a:pt x="3612455" y="2415235"/>
                  </a:lnTo>
                </a:path>
                <a:path extrusionOk="0" h="3609975" w="3612515">
                  <a:moveTo>
                    <a:pt x="1195426" y="0"/>
                  </a:moveTo>
                  <a:lnTo>
                    <a:pt x="1195426" y="1194529"/>
                  </a:lnTo>
                </a:path>
                <a:path extrusionOk="0" h="3609975" w="3612515">
                  <a:moveTo>
                    <a:pt x="1195426" y="2233662"/>
                  </a:moveTo>
                  <a:lnTo>
                    <a:pt x="1195426" y="3609764"/>
                  </a:lnTo>
                </a:path>
                <a:path extrusionOk="0" h="3609975" w="3612515">
                  <a:moveTo>
                    <a:pt x="1195426" y="1194529"/>
                  </a:moveTo>
                  <a:lnTo>
                    <a:pt x="1195426" y="2149895"/>
                  </a:lnTo>
                </a:path>
                <a:path extrusionOk="0" h="3609975" w="3612515">
                  <a:moveTo>
                    <a:pt x="0" y="1194529"/>
                  </a:moveTo>
                  <a:lnTo>
                    <a:pt x="2967417" y="1194529"/>
                  </a:lnTo>
                </a:path>
                <a:path extrusionOk="0" h="3609975" w="3612515">
                  <a:moveTo>
                    <a:pt x="3051184" y="1194529"/>
                  </a:moveTo>
                  <a:lnTo>
                    <a:pt x="3612455" y="1194529"/>
                  </a:lnTo>
                </a:path>
              </a:pathLst>
            </a:custGeom>
            <a:noFill/>
            <a:ln cap="flat" cmpd="sng" w="104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47" name="Google Shape;647;g27a17394344_1_553"/>
            <p:cNvSpPr/>
            <p:nvPr/>
          </p:nvSpPr>
          <p:spPr>
            <a:xfrm>
              <a:off x="14934729" y="7093549"/>
              <a:ext cx="3717290" cy="3714750"/>
            </a:xfrm>
            <a:custGeom>
              <a:rect b="b" l="l" r="r" t="t"/>
              <a:pathLst>
                <a:path extrusionOk="0" h="3714750" w="3717290">
                  <a:moveTo>
                    <a:pt x="26177" y="0"/>
                  </a:moveTo>
                  <a:lnTo>
                    <a:pt x="26177" y="3714473"/>
                  </a:lnTo>
                </a:path>
                <a:path extrusionOk="0" h="3714750" w="3717290">
                  <a:moveTo>
                    <a:pt x="3690987" y="0"/>
                  </a:moveTo>
                  <a:lnTo>
                    <a:pt x="3690987" y="3714473"/>
                  </a:lnTo>
                </a:path>
                <a:path extrusionOk="0" h="3714750" w="3717290">
                  <a:moveTo>
                    <a:pt x="0" y="26177"/>
                  </a:moveTo>
                  <a:lnTo>
                    <a:pt x="3717164" y="26177"/>
                  </a:lnTo>
                </a:path>
                <a:path extrusionOk="0" h="3714750" w="3717290">
                  <a:moveTo>
                    <a:pt x="0" y="3688296"/>
                  </a:moveTo>
                  <a:lnTo>
                    <a:pt x="3717164" y="3688296"/>
                  </a:lnTo>
                </a:path>
              </a:pathLst>
            </a:custGeom>
            <a:noFill/>
            <a:ln cap="flat" cmpd="sng" w="523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48" name="Google Shape;648;g27a17394344_1_553"/>
          <p:cNvSpPr txBox="1"/>
          <p:nvPr/>
        </p:nvSpPr>
        <p:spPr>
          <a:xfrm>
            <a:off x="10102253" y="3938265"/>
            <a:ext cx="160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9" name="Google Shape;649;g27a17394344_1_553"/>
          <p:cNvSpPr txBox="1"/>
          <p:nvPr/>
        </p:nvSpPr>
        <p:spPr>
          <a:xfrm rot="-5400000">
            <a:off x="8757895" y="5271189"/>
            <a:ext cx="160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50" name="Google Shape;650;g27a17394344_1_553"/>
          <p:cNvGrpSpPr/>
          <p:nvPr/>
        </p:nvGrpSpPr>
        <p:grpSpPr>
          <a:xfrm>
            <a:off x="9088165" y="1398740"/>
            <a:ext cx="2190844" cy="2189290"/>
            <a:chOff x="14987080" y="2306630"/>
            <a:chExt cx="3612870" cy="3610306"/>
          </a:xfrm>
        </p:grpSpPr>
        <p:sp>
          <p:nvSpPr>
            <p:cNvPr id="651" name="Google Shape;651;g27a17394344_1_553"/>
            <p:cNvSpPr/>
            <p:nvPr/>
          </p:nvSpPr>
          <p:spPr>
            <a:xfrm>
              <a:off x="14987080" y="2306630"/>
              <a:ext cx="3612515" cy="2415540"/>
            </a:xfrm>
            <a:custGeom>
              <a:rect b="b" l="l" r="r" t="t"/>
              <a:pathLst>
                <a:path extrusionOk="0" h="2415540" w="3612515">
                  <a:moveTo>
                    <a:pt x="3612451" y="0"/>
                  </a:moveTo>
                  <a:lnTo>
                    <a:pt x="2417038" y="0"/>
                  </a:lnTo>
                  <a:lnTo>
                    <a:pt x="1195425" y="0"/>
                  </a:lnTo>
                  <a:lnTo>
                    <a:pt x="0" y="0"/>
                  </a:lnTo>
                  <a:lnTo>
                    <a:pt x="0" y="1194536"/>
                  </a:lnTo>
                  <a:lnTo>
                    <a:pt x="0" y="2415235"/>
                  </a:lnTo>
                  <a:lnTo>
                    <a:pt x="1195425" y="2415235"/>
                  </a:lnTo>
                  <a:lnTo>
                    <a:pt x="1195425" y="1194536"/>
                  </a:lnTo>
                  <a:lnTo>
                    <a:pt x="2417038" y="1194536"/>
                  </a:lnTo>
                  <a:lnTo>
                    <a:pt x="3612451" y="1194536"/>
                  </a:lnTo>
                  <a:lnTo>
                    <a:pt x="3612451" y="883577"/>
                  </a:lnTo>
                  <a:lnTo>
                    <a:pt x="361245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2" name="Google Shape;652;g27a17394344_1_553"/>
            <p:cNvSpPr/>
            <p:nvPr/>
          </p:nvSpPr>
          <p:spPr>
            <a:xfrm>
              <a:off x="16182506" y="3501167"/>
              <a:ext cx="2417444" cy="1221104"/>
            </a:xfrm>
            <a:custGeom>
              <a:rect b="b" l="l" r="r" t="t"/>
              <a:pathLst>
                <a:path extrusionOk="0" h="1221104" w="2417444">
                  <a:moveTo>
                    <a:pt x="2417026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956983"/>
                  </a:lnTo>
                  <a:lnTo>
                    <a:pt x="1221613" y="956983"/>
                  </a:lnTo>
                  <a:lnTo>
                    <a:pt x="1221613" y="1040752"/>
                  </a:lnTo>
                  <a:lnTo>
                    <a:pt x="0" y="1040752"/>
                  </a:lnTo>
                  <a:lnTo>
                    <a:pt x="0" y="1220698"/>
                  </a:lnTo>
                  <a:lnTo>
                    <a:pt x="1221613" y="1220698"/>
                  </a:lnTo>
                  <a:lnTo>
                    <a:pt x="2417026" y="1220698"/>
                  </a:lnTo>
                  <a:lnTo>
                    <a:pt x="2417026" y="95313"/>
                  </a:lnTo>
                  <a:lnTo>
                    <a:pt x="24170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3" name="Google Shape;653;g27a17394344_1_553"/>
            <p:cNvSpPr/>
            <p:nvPr/>
          </p:nvSpPr>
          <p:spPr>
            <a:xfrm>
              <a:off x="14987083" y="4721864"/>
              <a:ext cx="1195705" cy="1195070"/>
            </a:xfrm>
            <a:custGeom>
              <a:rect b="b" l="l" r="r" t="t"/>
              <a:pathLst>
                <a:path extrusionOk="0" h="1195070" w="1195705">
                  <a:moveTo>
                    <a:pt x="0" y="1194529"/>
                  </a:moveTo>
                  <a:lnTo>
                    <a:pt x="1195429" y="1194529"/>
                  </a:lnTo>
                  <a:lnTo>
                    <a:pt x="1195429" y="0"/>
                  </a:lnTo>
                  <a:lnTo>
                    <a:pt x="0" y="0"/>
                  </a:lnTo>
                  <a:lnTo>
                    <a:pt x="0" y="119452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4" name="Google Shape;654;g27a17394344_1_553"/>
            <p:cNvSpPr/>
            <p:nvPr/>
          </p:nvSpPr>
          <p:spPr>
            <a:xfrm>
              <a:off x="16182506" y="4721866"/>
              <a:ext cx="2417444" cy="1195070"/>
            </a:xfrm>
            <a:custGeom>
              <a:rect b="b" l="l" r="r" t="t"/>
              <a:pathLst>
                <a:path extrusionOk="0" h="1195070" w="2417444">
                  <a:moveTo>
                    <a:pt x="2417026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1194536"/>
                  </a:lnTo>
                  <a:lnTo>
                    <a:pt x="1221613" y="1194536"/>
                  </a:lnTo>
                  <a:lnTo>
                    <a:pt x="2417026" y="1194536"/>
                  </a:lnTo>
                  <a:lnTo>
                    <a:pt x="24170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55" name="Google Shape;655;g27a17394344_1_553"/>
          <p:cNvSpPr txBox="1"/>
          <p:nvPr/>
        </p:nvSpPr>
        <p:spPr>
          <a:xfrm>
            <a:off x="9239505" y="1634407"/>
            <a:ext cx="12069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	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27a17394344_1_553"/>
          <p:cNvSpPr txBox="1"/>
          <p:nvPr/>
        </p:nvSpPr>
        <p:spPr>
          <a:xfrm>
            <a:off x="10763733" y="1635400"/>
            <a:ext cx="1052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27a17394344_1_553"/>
          <p:cNvSpPr txBox="1"/>
          <p:nvPr/>
        </p:nvSpPr>
        <p:spPr>
          <a:xfrm>
            <a:off x="9187795" y="2368300"/>
            <a:ext cx="7929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27a17394344_1_553"/>
          <p:cNvSpPr txBox="1"/>
          <p:nvPr/>
        </p:nvSpPr>
        <p:spPr>
          <a:xfrm>
            <a:off x="9921499" y="2368300"/>
            <a:ext cx="7929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27a17394344_1_553"/>
          <p:cNvSpPr txBox="1"/>
          <p:nvPr/>
        </p:nvSpPr>
        <p:spPr>
          <a:xfrm>
            <a:off x="10763721" y="2368300"/>
            <a:ext cx="922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27a17394344_1_553"/>
          <p:cNvSpPr txBox="1"/>
          <p:nvPr/>
        </p:nvSpPr>
        <p:spPr>
          <a:xfrm>
            <a:off x="9145150" y="3102183"/>
            <a:ext cx="20811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FALSE	</a:t>
            </a:r>
            <a:r>
              <a:rPr lang="en-US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FALSE	FALSE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g27a17394344_1_553"/>
          <p:cNvGrpSpPr/>
          <p:nvPr/>
        </p:nvGrpSpPr>
        <p:grpSpPr>
          <a:xfrm>
            <a:off x="8982412" y="1437175"/>
            <a:ext cx="2631098" cy="2252624"/>
            <a:chOff x="14934729" y="2254274"/>
            <a:chExt cx="3717290" cy="3714750"/>
          </a:xfrm>
        </p:grpSpPr>
        <p:sp>
          <p:nvSpPr>
            <p:cNvPr id="662" name="Google Shape;662;g27a17394344_1_553"/>
            <p:cNvSpPr/>
            <p:nvPr/>
          </p:nvSpPr>
          <p:spPr>
            <a:xfrm>
              <a:off x="14987083" y="2306629"/>
              <a:ext cx="3612515" cy="3609975"/>
            </a:xfrm>
            <a:custGeom>
              <a:rect b="b" l="l" r="r" t="t"/>
              <a:pathLst>
                <a:path extrusionOk="0" h="3609975" w="3612515">
                  <a:moveTo>
                    <a:pt x="2417029" y="0"/>
                  </a:moveTo>
                  <a:lnTo>
                    <a:pt x="2417029" y="1194529"/>
                  </a:lnTo>
                </a:path>
                <a:path extrusionOk="0" h="3609975" w="3612515">
                  <a:moveTo>
                    <a:pt x="2417029" y="2235278"/>
                  </a:moveTo>
                  <a:lnTo>
                    <a:pt x="2417029" y="3609764"/>
                  </a:lnTo>
                </a:path>
                <a:path extrusionOk="0" h="3609975" w="3612515">
                  <a:moveTo>
                    <a:pt x="2417029" y="1194529"/>
                  </a:moveTo>
                  <a:lnTo>
                    <a:pt x="2417029" y="2151511"/>
                  </a:lnTo>
                </a:path>
                <a:path extrusionOk="0" h="3609975" w="3612515">
                  <a:moveTo>
                    <a:pt x="0" y="2415235"/>
                  </a:moveTo>
                  <a:lnTo>
                    <a:pt x="1195426" y="2415235"/>
                  </a:lnTo>
                </a:path>
                <a:path extrusionOk="0" h="3609975" w="3612515">
                  <a:moveTo>
                    <a:pt x="1195426" y="2415235"/>
                  </a:moveTo>
                  <a:lnTo>
                    <a:pt x="3612455" y="2415235"/>
                  </a:lnTo>
                </a:path>
                <a:path extrusionOk="0" h="3609975" w="3612515">
                  <a:moveTo>
                    <a:pt x="1195426" y="0"/>
                  </a:moveTo>
                  <a:lnTo>
                    <a:pt x="1195426" y="1194529"/>
                  </a:lnTo>
                </a:path>
                <a:path extrusionOk="0" h="3609975" w="3612515">
                  <a:moveTo>
                    <a:pt x="1195426" y="2235278"/>
                  </a:moveTo>
                  <a:lnTo>
                    <a:pt x="1195426" y="3609764"/>
                  </a:lnTo>
                </a:path>
                <a:path extrusionOk="0" h="3609975" w="3612515">
                  <a:moveTo>
                    <a:pt x="1195426" y="1194529"/>
                  </a:moveTo>
                  <a:lnTo>
                    <a:pt x="1195426" y="2151511"/>
                  </a:lnTo>
                </a:path>
                <a:path extrusionOk="0" h="3609975" w="3612515">
                  <a:moveTo>
                    <a:pt x="0" y="1194529"/>
                  </a:moveTo>
                  <a:lnTo>
                    <a:pt x="2967417" y="1194529"/>
                  </a:lnTo>
                </a:path>
                <a:path extrusionOk="0" h="3609975" w="3612515">
                  <a:moveTo>
                    <a:pt x="3051184" y="1194529"/>
                  </a:moveTo>
                  <a:lnTo>
                    <a:pt x="3612455" y="1194529"/>
                  </a:lnTo>
                </a:path>
              </a:pathLst>
            </a:custGeom>
            <a:noFill/>
            <a:ln cap="flat" cmpd="sng" w="104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3" name="Google Shape;663;g27a17394344_1_553"/>
            <p:cNvSpPr/>
            <p:nvPr/>
          </p:nvSpPr>
          <p:spPr>
            <a:xfrm>
              <a:off x="14934729" y="2254274"/>
              <a:ext cx="3717290" cy="3714750"/>
            </a:xfrm>
            <a:custGeom>
              <a:rect b="b" l="l" r="r" t="t"/>
              <a:pathLst>
                <a:path extrusionOk="0" h="3714750" w="3717290">
                  <a:moveTo>
                    <a:pt x="26177" y="0"/>
                  </a:moveTo>
                  <a:lnTo>
                    <a:pt x="26177" y="3714473"/>
                  </a:lnTo>
                </a:path>
                <a:path extrusionOk="0" h="3714750" w="3717290">
                  <a:moveTo>
                    <a:pt x="3690987" y="0"/>
                  </a:moveTo>
                  <a:lnTo>
                    <a:pt x="3690987" y="3714473"/>
                  </a:lnTo>
                </a:path>
                <a:path extrusionOk="0" h="3714750" w="3717290">
                  <a:moveTo>
                    <a:pt x="0" y="26177"/>
                  </a:moveTo>
                  <a:lnTo>
                    <a:pt x="3717164" y="26177"/>
                  </a:lnTo>
                </a:path>
                <a:path extrusionOk="0" h="3714750" w="3717290">
                  <a:moveTo>
                    <a:pt x="0" y="3688296"/>
                  </a:moveTo>
                  <a:lnTo>
                    <a:pt x="3717164" y="3688296"/>
                  </a:lnTo>
                </a:path>
              </a:pathLst>
            </a:custGeom>
            <a:noFill/>
            <a:ln cap="flat" cmpd="sng" w="523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64" name="Google Shape;664;g27a17394344_1_553"/>
          <p:cNvSpPr txBox="1"/>
          <p:nvPr/>
        </p:nvSpPr>
        <p:spPr>
          <a:xfrm>
            <a:off x="10102253" y="1003724"/>
            <a:ext cx="160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5" name="Google Shape;665;g27a17394344_1_553"/>
          <p:cNvSpPr txBox="1"/>
          <p:nvPr/>
        </p:nvSpPr>
        <p:spPr>
          <a:xfrm rot="-5400000">
            <a:off x="8757895" y="2336649"/>
            <a:ext cx="160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6" name="Google Shape;666;g27a17394344_1_553"/>
          <p:cNvSpPr txBox="1"/>
          <p:nvPr/>
        </p:nvSpPr>
        <p:spPr>
          <a:xfrm>
            <a:off x="4863230" y="1694357"/>
            <a:ext cx="1091400" cy="3246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7" name="Google Shape;667;g27a17394344_1_553"/>
          <p:cNvSpPr txBox="1"/>
          <p:nvPr/>
        </p:nvSpPr>
        <p:spPr>
          <a:xfrm>
            <a:off x="4863230" y="2172597"/>
            <a:ext cx="1091400" cy="3246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F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8" name="Google Shape;668;g27a17394344_1_553"/>
          <p:cNvSpPr txBox="1"/>
          <p:nvPr/>
        </p:nvSpPr>
        <p:spPr>
          <a:xfrm>
            <a:off x="6350267" y="1182246"/>
            <a:ext cx="1701000" cy="3660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42350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age = 16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9" name="Google Shape;669;g27a17394344_1_553"/>
          <p:cNvSpPr txBox="1"/>
          <p:nvPr/>
        </p:nvSpPr>
        <p:spPr>
          <a:xfrm>
            <a:off x="1624575" y="1258900"/>
            <a:ext cx="3333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BOOLEAN VARIABLES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Age is greater or equal 20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Age is less than 30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27a17394344_1_553"/>
          <p:cNvSpPr txBox="1"/>
          <p:nvPr/>
        </p:nvSpPr>
        <p:spPr>
          <a:xfrm>
            <a:off x="1624577" y="3127600"/>
            <a:ext cx="3504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LET’S USE OPERATORS!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g27a17394344_1_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2273" y="3657162"/>
            <a:ext cx="203186" cy="20318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27a17394344_1_553"/>
          <p:cNvSpPr txBox="1"/>
          <p:nvPr/>
        </p:nvSpPr>
        <p:spPr>
          <a:xfrm>
            <a:off x="1973821" y="3616517"/>
            <a:ext cx="274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!A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3" name="Google Shape;673;g27a17394344_1_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2273" y="4241321"/>
            <a:ext cx="203186" cy="20318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27a17394344_1_553"/>
          <p:cNvSpPr txBox="1"/>
          <p:nvPr/>
        </p:nvSpPr>
        <p:spPr>
          <a:xfrm>
            <a:off x="1973821" y="4200676"/>
            <a:ext cx="922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 AND B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5" name="Google Shape;675;g27a17394344_1_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2273" y="4825480"/>
            <a:ext cx="203186" cy="20318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27a17394344_1_553"/>
          <p:cNvSpPr txBox="1"/>
          <p:nvPr/>
        </p:nvSpPr>
        <p:spPr>
          <a:xfrm>
            <a:off x="1973821" y="4784835"/>
            <a:ext cx="79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 OR B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7" name="Google Shape;677;g27a17394344_1_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2273" y="5409639"/>
            <a:ext cx="203186" cy="20318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27a17394344_1_553"/>
          <p:cNvSpPr txBox="1"/>
          <p:nvPr/>
        </p:nvSpPr>
        <p:spPr>
          <a:xfrm>
            <a:off x="1973821" y="5368994"/>
            <a:ext cx="10521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!A AND B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9" name="Google Shape;679;g27a17394344_1_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2273" y="5993798"/>
            <a:ext cx="203186" cy="20318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27a17394344_1_553"/>
          <p:cNvSpPr txBox="1"/>
          <p:nvPr/>
        </p:nvSpPr>
        <p:spPr>
          <a:xfrm>
            <a:off x="1973821" y="5953153"/>
            <a:ext cx="922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 OR !B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1" name="Google Shape;681;g27a17394344_1_553"/>
          <p:cNvSpPr txBox="1"/>
          <p:nvPr/>
        </p:nvSpPr>
        <p:spPr>
          <a:xfrm>
            <a:off x="3674566" y="3566249"/>
            <a:ext cx="1091400" cy="3246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F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2" name="Google Shape;682;g27a17394344_1_553"/>
          <p:cNvSpPr txBox="1"/>
          <p:nvPr/>
        </p:nvSpPr>
        <p:spPr>
          <a:xfrm>
            <a:off x="3674566" y="4153302"/>
            <a:ext cx="1091400" cy="3246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3" name="Google Shape;683;g27a17394344_1_553"/>
          <p:cNvSpPr txBox="1"/>
          <p:nvPr/>
        </p:nvSpPr>
        <p:spPr>
          <a:xfrm>
            <a:off x="3674566" y="4740356"/>
            <a:ext cx="1091400" cy="3246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F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4" name="Google Shape;684;g27a17394344_1_553"/>
          <p:cNvSpPr txBox="1"/>
          <p:nvPr/>
        </p:nvSpPr>
        <p:spPr>
          <a:xfrm>
            <a:off x="3674566" y="5327410"/>
            <a:ext cx="1091400" cy="3246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F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5" name="Google Shape;685;g27a17394344_1_553"/>
          <p:cNvSpPr txBox="1"/>
          <p:nvPr/>
        </p:nvSpPr>
        <p:spPr>
          <a:xfrm>
            <a:off x="2252451" y="3861503"/>
            <a:ext cx="493800" cy="1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22325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6" name="Google Shape;686;g27a17394344_1_553"/>
          <p:cNvSpPr txBox="1"/>
          <p:nvPr/>
        </p:nvSpPr>
        <p:spPr>
          <a:xfrm>
            <a:off x="1810279" y="4468083"/>
            <a:ext cx="493800" cy="1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22325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7" name="Google Shape;687;g27a17394344_1_553"/>
          <p:cNvSpPr txBox="1"/>
          <p:nvPr/>
        </p:nvSpPr>
        <p:spPr>
          <a:xfrm>
            <a:off x="2598685" y="4468083"/>
            <a:ext cx="420900" cy="1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2232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8E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8" name="Google Shape;688;g27a17394344_1_553"/>
          <p:cNvSpPr txBox="1"/>
          <p:nvPr/>
        </p:nvSpPr>
        <p:spPr>
          <a:xfrm>
            <a:off x="1810279" y="5049265"/>
            <a:ext cx="493800" cy="1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22325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9" name="Google Shape;689;g27a17394344_1_553"/>
          <p:cNvSpPr txBox="1"/>
          <p:nvPr/>
        </p:nvSpPr>
        <p:spPr>
          <a:xfrm>
            <a:off x="2484386" y="5049265"/>
            <a:ext cx="420900" cy="1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2232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8E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0" name="Google Shape;690;g27a17394344_1_553"/>
          <p:cNvSpPr txBox="1"/>
          <p:nvPr/>
        </p:nvSpPr>
        <p:spPr>
          <a:xfrm>
            <a:off x="2745516" y="5629015"/>
            <a:ext cx="420900" cy="1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2232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8E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1" name="Google Shape;691;g27a17394344_1_553"/>
          <p:cNvSpPr txBox="1"/>
          <p:nvPr/>
        </p:nvSpPr>
        <p:spPr>
          <a:xfrm>
            <a:off x="1939066" y="5629015"/>
            <a:ext cx="420900" cy="1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2232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8E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92" name="Google Shape;692;g27a17394344_1_553"/>
          <p:cNvGrpSpPr/>
          <p:nvPr/>
        </p:nvGrpSpPr>
        <p:grpSpPr>
          <a:xfrm>
            <a:off x="9416146" y="1934541"/>
            <a:ext cx="1596116" cy="893529"/>
            <a:chOff x="15527946" y="3190206"/>
            <a:chExt cx="2632117" cy="1473497"/>
          </a:xfrm>
        </p:grpSpPr>
        <p:sp>
          <p:nvSpPr>
            <p:cNvPr id="693" name="Google Shape;693;g27a17394344_1_553"/>
            <p:cNvSpPr/>
            <p:nvPr/>
          </p:nvSpPr>
          <p:spPr>
            <a:xfrm>
              <a:off x="15527946" y="4500024"/>
              <a:ext cx="2020569" cy="0"/>
            </a:xfrm>
            <a:custGeom>
              <a:rect b="b" l="l" r="r" t="t"/>
              <a:pathLst>
                <a:path extrusionOk="0" h="120000" w="2020569">
                  <a:moveTo>
                    <a:pt x="0" y="0"/>
                  </a:moveTo>
                  <a:lnTo>
                    <a:pt x="1978399" y="0"/>
                  </a:lnTo>
                  <a:lnTo>
                    <a:pt x="2020282" y="0"/>
                  </a:lnTo>
                </a:path>
              </a:pathLst>
            </a:custGeom>
            <a:noFill/>
            <a:ln cap="flat" cmpd="sng" w="837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94" name="Google Shape;694;g27a17394344_1_553"/>
            <p:cNvSpPr/>
            <p:nvPr/>
          </p:nvSpPr>
          <p:spPr>
            <a:xfrm>
              <a:off x="17506347" y="4336678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95" name="Google Shape;695;g27a17394344_1_553"/>
            <p:cNvSpPr/>
            <p:nvPr/>
          </p:nvSpPr>
          <p:spPr>
            <a:xfrm>
              <a:off x="17996384" y="3190206"/>
              <a:ext cx="0" cy="406400"/>
            </a:xfrm>
            <a:custGeom>
              <a:rect b="b" l="l" r="r" t="t"/>
              <a:pathLst>
                <a:path extrusionOk="0" h="406400" w="120000">
                  <a:moveTo>
                    <a:pt x="0" y="0"/>
                  </a:moveTo>
                  <a:lnTo>
                    <a:pt x="0" y="364386"/>
                  </a:lnTo>
                  <a:lnTo>
                    <a:pt x="0" y="406270"/>
                  </a:lnTo>
                </a:path>
              </a:pathLst>
            </a:custGeom>
            <a:noFill/>
            <a:ln cap="flat" cmpd="sng" w="837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96" name="Google Shape;696;g27a17394344_1_553"/>
            <p:cNvSpPr/>
            <p:nvPr/>
          </p:nvSpPr>
          <p:spPr>
            <a:xfrm>
              <a:off x="17833038" y="3554593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697" name="Google Shape;697;g27a17394344_1_553"/>
          <p:cNvGrpSpPr/>
          <p:nvPr/>
        </p:nvGrpSpPr>
        <p:grpSpPr>
          <a:xfrm>
            <a:off x="9416146" y="4868098"/>
            <a:ext cx="1596116" cy="893528"/>
            <a:chOff x="15527946" y="8027866"/>
            <a:chExt cx="2632117" cy="1473496"/>
          </a:xfrm>
        </p:grpSpPr>
        <p:sp>
          <p:nvSpPr>
            <p:cNvPr id="698" name="Google Shape;698;g27a17394344_1_553"/>
            <p:cNvSpPr/>
            <p:nvPr/>
          </p:nvSpPr>
          <p:spPr>
            <a:xfrm>
              <a:off x="15527946" y="9337683"/>
              <a:ext cx="2020569" cy="0"/>
            </a:xfrm>
            <a:custGeom>
              <a:rect b="b" l="l" r="r" t="t"/>
              <a:pathLst>
                <a:path extrusionOk="0" h="120000" w="2020569">
                  <a:moveTo>
                    <a:pt x="0" y="0"/>
                  </a:moveTo>
                  <a:lnTo>
                    <a:pt x="1978399" y="0"/>
                  </a:lnTo>
                  <a:lnTo>
                    <a:pt x="2020282" y="0"/>
                  </a:lnTo>
                </a:path>
              </a:pathLst>
            </a:custGeom>
            <a:noFill/>
            <a:ln cap="flat" cmpd="sng" w="837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99" name="Google Shape;699;g27a17394344_1_553"/>
            <p:cNvSpPr/>
            <p:nvPr/>
          </p:nvSpPr>
          <p:spPr>
            <a:xfrm>
              <a:off x="17506347" y="9174337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00" name="Google Shape;700;g27a17394344_1_553"/>
            <p:cNvSpPr/>
            <p:nvPr/>
          </p:nvSpPr>
          <p:spPr>
            <a:xfrm>
              <a:off x="17996384" y="8027866"/>
              <a:ext cx="0" cy="406400"/>
            </a:xfrm>
            <a:custGeom>
              <a:rect b="b" l="l" r="r" t="t"/>
              <a:pathLst>
                <a:path extrusionOk="0" h="406400" w="120000">
                  <a:moveTo>
                    <a:pt x="0" y="0"/>
                  </a:moveTo>
                  <a:lnTo>
                    <a:pt x="0" y="364386"/>
                  </a:lnTo>
                  <a:lnTo>
                    <a:pt x="0" y="406270"/>
                  </a:lnTo>
                </a:path>
              </a:pathLst>
            </a:custGeom>
            <a:noFill/>
            <a:ln cap="flat" cmpd="sng" w="837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01" name="Google Shape;701;g27a17394344_1_553"/>
            <p:cNvSpPr/>
            <p:nvPr/>
          </p:nvSpPr>
          <p:spPr>
            <a:xfrm>
              <a:off x="17833038" y="8392253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702" name="Google Shape;702;g27a17394344_1_553"/>
          <p:cNvSpPr txBox="1"/>
          <p:nvPr/>
        </p:nvSpPr>
        <p:spPr>
          <a:xfrm>
            <a:off x="3674566" y="5914464"/>
            <a:ext cx="1091400" cy="3246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3" name="Google Shape;703;g27a17394344_1_553"/>
          <p:cNvSpPr txBox="1"/>
          <p:nvPr/>
        </p:nvSpPr>
        <p:spPr>
          <a:xfrm>
            <a:off x="1810279" y="6237027"/>
            <a:ext cx="493800" cy="1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22325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4" name="Google Shape;704;g27a17394344_1_553"/>
          <p:cNvSpPr txBox="1"/>
          <p:nvPr/>
        </p:nvSpPr>
        <p:spPr>
          <a:xfrm>
            <a:off x="2515128" y="6237027"/>
            <a:ext cx="493800" cy="1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22325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g27a17394344_1_6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27a17394344_1_634"/>
          <p:cNvSpPr txBox="1"/>
          <p:nvPr/>
        </p:nvSpPr>
        <p:spPr>
          <a:xfrm>
            <a:off x="7037127" y="1526583"/>
            <a:ext cx="4219800" cy="4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JAVASCRIPT FUNDAMENTALS – PART 1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4064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JAVASCRIPT RELEASES: ES5, ES6+ AND ESNEXT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g27a17394344_1_6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27a17394344_1_6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7a17394344_1_641"/>
          <p:cNvSpPr/>
          <p:nvPr/>
        </p:nvSpPr>
        <p:spPr>
          <a:xfrm>
            <a:off x="1400199" y="4216205"/>
            <a:ext cx="63651" cy="2646331"/>
          </a:xfrm>
          <a:custGeom>
            <a:rect b="b" l="l" r="r" t="t"/>
            <a:pathLst>
              <a:path extrusionOk="0" h="4356100" w="104775">
                <a:moveTo>
                  <a:pt x="0" y="4355722"/>
                </a:moveTo>
                <a:lnTo>
                  <a:pt x="104708" y="4355722"/>
                </a:lnTo>
                <a:lnTo>
                  <a:pt x="104708" y="0"/>
                </a:lnTo>
                <a:lnTo>
                  <a:pt x="0" y="0"/>
                </a:lnTo>
                <a:lnTo>
                  <a:pt x="0" y="4355722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18" name="Google Shape;718;g27a17394344_1_641"/>
          <p:cNvSpPr/>
          <p:nvPr/>
        </p:nvSpPr>
        <p:spPr>
          <a:xfrm>
            <a:off x="1400199" y="4107757"/>
            <a:ext cx="63651" cy="64422"/>
          </a:xfrm>
          <a:custGeom>
            <a:rect b="b" l="l" r="r" t="t"/>
            <a:pathLst>
              <a:path extrusionOk="0" h="106045" w="104775">
                <a:moveTo>
                  <a:pt x="0" y="105543"/>
                </a:moveTo>
                <a:lnTo>
                  <a:pt x="104708" y="105543"/>
                </a:lnTo>
                <a:lnTo>
                  <a:pt x="104708" y="0"/>
                </a:lnTo>
                <a:lnTo>
                  <a:pt x="0" y="0"/>
                </a:lnTo>
                <a:lnTo>
                  <a:pt x="0" y="105543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19" name="Google Shape;719;g27a17394344_1_641"/>
          <p:cNvSpPr/>
          <p:nvPr/>
        </p:nvSpPr>
        <p:spPr>
          <a:xfrm>
            <a:off x="1400199" y="3999308"/>
            <a:ext cx="63651" cy="64422"/>
          </a:xfrm>
          <a:custGeom>
            <a:rect b="b" l="l" r="r" t="t"/>
            <a:pathLst>
              <a:path extrusionOk="0" h="106045" w="104775">
                <a:moveTo>
                  <a:pt x="0" y="105543"/>
                </a:moveTo>
                <a:lnTo>
                  <a:pt x="104708" y="105543"/>
                </a:lnTo>
                <a:lnTo>
                  <a:pt x="104708" y="0"/>
                </a:lnTo>
                <a:lnTo>
                  <a:pt x="0" y="0"/>
                </a:lnTo>
                <a:lnTo>
                  <a:pt x="0" y="105543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720" name="Google Shape;720;g27a17394344_1_641"/>
          <p:cNvGrpSpPr/>
          <p:nvPr/>
        </p:nvGrpSpPr>
        <p:grpSpPr>
          <a:xfrm>
            <a:off x="0" y="0"/>
            <a:ext cx="12191126" cy="3954876"/>
            <a:chOff x="0" y="0"/>
            <a:chExt cx="20104099" cy="6521893"/>
          </a:xfrm>
        </p:grpSpPr>
        <p:sp>
          <p:nvSpPr>
            <p:cNvPr id="721" name="Google Shape;721;g27a17394344_1_641"/>
            <p:cNvSpPr/>
            <p:nvPr/>
          </p:nvSpPr>
          <p:spPr>
            <a:xfrm>
              <a:off x="2308870" y="1159318"/>
              <a:ext cx="104775" cy="5362575"/>
            </a:xfrm>
            <a:custGeom>
              <a:rect b="b" l="l" r="r" t="t"/>
              <a:pathLst>
                <a:path extrusionOk="0" h="5362575" w="104775">
                  <a:moveTo>
                    <a:pt x="0" y="5362540"/>
                  </a:moveTo>
                  <a:lnTo>
                    <a:pt x="104708" y="5362540"/>
                  </a:lnTo>
                  <a:lnTo>
                    <a:pt x="104708" y="0"/>
                  </a:lnTo>
                  <a:lnTo>
                    <a:pt x="0" y="0"/>
                  </a:lnTo>
                  <a:lnTo>
                    <a:pt x="0" y="536254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722" name="Google Shape;722;g27a17394344_1_6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361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3" name="Google Shape;723;g27a17394344_1_641"/>
          <p:cNvSpPr txBox="1"/>
          <p:nvPr>
            <p:ph type="title"/>
          </p:nvPr>
        </p:nvSpPr>
        <p:spPr>
          <a:xfrm>
            <a:off x="365873" y="157387"/>
            <a:ext cx="735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	BRIEF HISTORY OF	JAVASCRIPT</a:t>
            </a:r>
            <a:endParaRPr/>
          </a:p>
        </p:txBody>
      </p:sp>
      <p:grpSp>
        <p:nvGrpSpPr>
          <p:cNvPr id="724" name="Google Shape;724;g27a17394344_1_641"/>
          <p:cNvGrpSpPr/>
          <p:nvPr/>
        </p:nvGrpSpPr>
        <p:grpSpPr>
          <a:xfrm>
            <a:off x="1325596" y="1245805"/>
            <a:ext cx="10601454" cy="1173824"/>
            <a:chOff x="2186009" y="2054427"/>
            <a:chExt cx="17482608" cy="1935725"/>
          </a:xfrm>
        </p:grpSpPr>
        <p:sp>
          <p:nvSpPr>
            <p:cNvPr id="725" name="Google Shape;725;g27a17394344_1_641"/>
            <p:cNvSpPr/>
            <p:nvPr/>
          </p:nvSpPr>
          <p:spPr>
            <a:xfrm>
              <a:off x="2186009" y="2343559"/>
              <a:ext cx="350519" cy="350519"/>
            </a:xfrm>
            <a:custGeom>
              <a:rect b="b" l="l" r="r" t="t"/>
              <a:pathLst>
                <a:path extrusionOk="0" h="350519" w="350519">
                  <a:moveTo>
                    <a:pt x="175215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8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5"/>
                  </a:lnTo>
                  <a:lnTo>
                    <a:pt x="5702" y="219663"/>
                  </a:lnTo>
                  <a:lnTo>
                    <a:pt x="22808" y="261749"/>
                  </a:lnTo>
                  <a:lnTo>
                    <a:pt x="51318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5" y="350430"/>
                  </a:lnTo>
                  <a:lnTo>
                    <a:pt x="219663" y="344728"/>
                  </a:lnTo>
                  <a:lnTo>
                    <a:pt x="261749" y="327621"/>
                  </a:lnTo>
                  <a:lnTo>
                    <a:pt x="299111" y="299111"/>
                  </a:lnTo>
                  <a:lnTo>
                    <a:pt x="327621" y="261749"/>
                  </a:lnTo>
                  <a:lnTo>
                    <a:pt x="344728" y="219663"/>
                  </a:lnTo>
                  <a:lnTo>
                    <a:pt x="350430" y="175215"/>
                  </a:lnTo>
                  <a:lnTo>
                    <a:pt x="344728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9" y="22808"/>
                  </a:lnTo>
                  <a:lnTo>
                    <a:pt x="219663" y="5702"/>
                  </a:lnTo>
                  <a:lnTo>
                    <a:pt x="1752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26" name="Google Shape;726;g27a17394344_1_641"/>
            <p:cNvSpPr/>
            <p:nvPr/>
          </p:nvSpPr>
          <p:spPr>
            <a:xfrm>
              <a:off x="2186009" y="2343559"/>
              <a:ext cx="350519" cy="350519"/>
            </a:xfrm>
            <a:custGeom>
              <a:rect b="b" l="l" r="r" t="t"/>
              <a:pathLst>
                <a:path extrusionOk="0" h="350519" w="350519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noFill/>
            <a:ln cap="flat" cmpd="sng" w="10470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727" name="Google Shape;727;g27a17394344_1_6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70076" y="2054427"/>
              <a:ext cx="1271282" cy="1271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g27a17394344_1_6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397335" y="2054427"/>
              <a:ext cx="1271282" cy="1271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g27a17394344_1_6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6501" y="2360884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g27a17394344_1_6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6501" y="3707439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1" name="Google Shape;731;g27a17394344_1_641"/>
          <p:cNvSpPr txBox="1"/>
          <p:nvPr/>
        </p:nvSpPr>
        <p:spPr>
          <a:xfrm>
            <a:off x="690508" y="1385253"/>
            <a:ext cx="481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1995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27a17394344_1_641"/>
          <p:cNvSpPr txBox="1"/>
          <p:nvPr/>
        </p:nvSpPr>
        <p:spPr>
          <a:xfrm>
            <a:off x="2100464" y="1331921"/>
            <a:ext cx="7199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Brendan Eich creates the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very first version of JavaScript in just 10 days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It was called Mocha, but already had many fundamental features of modern JavaScript!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27a17394344_1_641"/>
          <p:cNvSpPr txBox="1"/>
          <p:nvPr/>
        </p:nvSpPr>
        <p:spPr>
          <a:xfrm>
            <a:off x="2100464" y="2148474"/>
            <a:ext cx="73515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Mocha changes to LiveScript and then to JavaScript, in order to attract Java developers. However,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 has almost nothing to do with Java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" name="Google Shape;734;g27a17394344_1_641"/>
          <p:cNvGrpSpPr/>
          <p:nvPr/>
        </p:nvGrpSpPr>
        <p:grpSpPr>
          <a:xfrm>
            <a:off x="1316489" y="2238164"/>
            <a:ext cx="10629514" cy="1820373"/>
            <a:chOff x="2170991" y="3690903"/>
            <a:chExt cx="17528883" cy="3001934"/>
          </a:xfrm>
        </p:grpSpPr>
        <p:pic>
          <p:nvPicPr>
            <p:cNvPr id="735" name="Google Shape;735;g27a17394344_1_6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423683" y="4200698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g27a17394344_1_6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6501" y="5069641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g27a17394344_1_6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6501" y="5926159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g27a17394344_1_641"/>
            <p:cNvSpPr/>
            <p:nvPr/>
          </p:nvSpPr>
          <p:spPr>
            <a:xfrm>
              <a:off x="2201027" y="3690903"/>
              <a:ext cx="350519" cy="350520"/>
            </a:xfrm>
            <a:custGeom>
              <a:rect b="b" l="l" r="r" t="t"/>
              <a:pathLst>
                <a:path extrusionOk="0" h="350520" w="350519">
                  <a:moveTo>
                    <a:pt x="175215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5" y="350430"/>
                  </a:lnTo>
                  <a:lnTo>
                    <a:pt x="219663" y="344728"/>
                  </a:lnTo>
                  <a:lnTo>
                    <a:pt x="261749" y="327621"/>
                  </a:lnTo>
                  <a:lnTo>
                    <a:pt x="299111" y="299111"/>
                  </a:lnTo>
                  <a:lnTo>
                    <a:pt x="327621" y="261748"/>
                  </a:lnTo>
                  <a:lnTo>
                    <a:pt x="344728" y="219662"/>
                  </a:lnTo>
                  <a:lnTo>
                    <a:pt x="350430" y="175214"/>
                  </a:lnTo>
                  <a:lnTo>
                    <a:pt x="344728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9" y="22808"/>
                  </a:lnTo>
                  <a:lnTo>
                    <a:pt x="219663" y="5702"/>
                  </a:lnTo>
                  <a:lnTo>
                    <a:pt x="1752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39" name="Google Shape;739;g27a17394344_1_641"/>
            <p:cNvSpPr/>
            <p:nvPr/>
          </p:nvSpPr>
          <p:spPr>
            <a:xfrm>
              <a:off x="2201027" y="3690903"/>
              <a:ext cx="350519" cy="350520"/>
            </a:xfrm>
            <a:custGeom>
              <a:rect b="b" l="l" r="r" t="t"/>
              <a:pathLst>
                <a:path extrusionOk="0" h="350520" w="350519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noFill/>
            <a:ln cap="flat" cmpd="sng" w="10470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40" name="Google Shape;740;g27a17394344_1_641"/>
            <p:cNvSpPr/>
            <p:nvPr/>
          </p:nvSpPr>
          <p:spPr>
            <a:xfrm>
              <a:off x="2170991" y="5892751"/>
              <a:ext cx="350519" cy="350520"/>
            </a:xfrm>
            <a:custGeom>
              <a:rect b="b" l="l" r="r" t="t"/>
              <a:pathLst>
                <a:path extrusionOk="0" h="350520" w="350519">
                  <a:moveTo>
                    <a:pt x="175214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8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5"/>
                  </a:lnTo>
                  <a:lnTo>
                    <a:pt x="5702" y="219663"/>
                  </a:lnTo>
                  <a:lnTo>
                    <a:pt x="22808" y="261749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4" y="350430"/>
                  </a:lnTo>
                  <a:lnTo>
                    <a:pt x="219662" y="344728"/>
                  </a:lnTo>
                  <a:lnTo>
                    <a:pt x="261748" y="327621"/>
                  </a:lnTo>
                  <a:lnTo>
                    <a:pt x="299111" y="299111"/>
                  </a:lnTo>
                  <a:lnTo>
                    <a:pt x="327621" y="261749"/>
                  </a:lnTo>
                  <a:lnTo>
                    <a:pt x="344727" y="219663"/>
                  </a:lnTo>
                  <a:lnTo>
                    <a:pt x="350429" y="175215"/>
                  </a:lnTo>
                  <a:lnTo>
                    <a:pt x="344727" y="130767"/>
                  </a:lnTo>
                  <a:lnTo>
                    <a:pt x="327621" y="88681"/>
                  </a:lnTo>
                  <a:lnTo>
                    <a:pt x="299111" y="51318"/>
                  </a:lnTo>
                  <a:lnTo>
                    <a:pt x="261748" y="22808"/>
                  </a:lnTo>
                  <a:lnTo>
                    <a:pt x="219662" y="5702"/>
                  </a:lnTo>
                  <a:lnTo>
                    <a:pt x="175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41" name="Google Shape;741;g27a17394344_1_641"/>
            <p:cNvSpPr/>
            <p:nvPr/>
          </p:nvSpPr>
          <p:spPr>
            <a:xfrm>
              <a:off x="2170991" y="5892751"/>
              <a:ext cx="350519" cy="350520"/>
            </a:xfrm>
            <a:custGeom>
              <a:rect b="b" l="l" r="r" t="t"/>
              <a:pathLst>
                <a:path extrusionOk="0" h="350520" w="350519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noFill/>
            <a:ln cap="flat" cmpd="sng" w="10470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742" name="Google Shape;742;g27a17394344_1_6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831487" y="5923693"/>
              <a:ext cx="2868387" cy="769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g27a17394344_1_6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822387" y="4653819"/>
              <a:ext cx="2437157" cy="8910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4" name="Google Shape;744;g27a17394344_1_641"/>
          <p:cNvSpPr txBox="1"/>
          <p:nvPr/>
        </p:nvSpPr>
        <p:spPr>
          <a:xfrm>
            <a:off x="2100476" y="3043100"/>
            <a:ext cx="7351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Microsoft launches IE,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copying JavaScript from Netscape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calling it JScript;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7a17394344_1_641"/>
          <p:cNvSpPr txBox="1"/>
          <p:nvPr/>
        </p:nvSpPr>
        <p:spPr>
          <a:xfrm>
            <a:off x="2100476" y="3493900"/>
            <a:ext cx="8363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With a need to standardize the language, ECMA releases ECMAScript 1 (ES1), the first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official standard for JavaScript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(ECMAScript is the standard, JavaScript the language in practice);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g27a17394344_1_6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1466" y="4410181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27a17394344_1_641"/>
          <p:cNvSpPr txBox="1"/>
          <p:nvPr/>
        </p:nvSpPr>
        <p:spPr>
          <a:xfrm>
            <a:off x="2100477" y="4379025"/>
            <a:ext cx="6014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ES5 (ECMAScript 5) is released with lots of great new features;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g27a17394344_1_6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1466" y="4929575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27a17394344_1_641"/>
          <p:cNvSpPr txBox="1"/>
          <p:nvPr/>
        </p:nvSpPr>
        <p:spPr>
          <a:xfrm>
            <a:off x="2100476" y="4898425"/>
            <a:ext cx="81021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ES6/ES2015 (ECMAScript 2015) was released: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biggest update to the language ever!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g27a17394344_1_6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1466" y="5452921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27a17394344_1_641"/>
          <p:cNvSpPr txBox="1"/>
          <p:nvPr/>
        </p:nvSpPr>
        <p:spPr>
          <a:xfrm>
            <a:off x="2100476" y="5417825"/>
            <a:ext cx="80151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ECMAScript changes to an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annual release cycle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 order to ship less features per update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g27a17394344_1_6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75768" y="5450921"/>
            <a:ext cx="190486" cy="19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27a17394344_1_6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1466" y="5981802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27a17394344_1_641"/>
          <p:cNvSpPr txBox="1"/>
          <p:nvPr/>
        </p:nvSpPr>
        <p:spPr>
          <a:xfrm>
            <a:off x="2100477" y="5946700"/>
            <a:ext cx="7942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Release of ES2016 / ES2017 / ES2018 / ES2019 / ES2020 / ES2021 / … / ES2089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g27a17394344_1_6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91568" y="5979802"/>
            <a:ext cx="190486" cy="190486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27a17394344_1_641"/>
          <p:cNvSpPr txBox="1"/>
          <p:nvPr/>
        </p:nvSpPr>
        <p:spPr>
          <a:xfrm>
            <a:off x="699616" y="2202284"/>
            <a:ext cx="481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1996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27a17394344_1_641"/>
          <p:cNvSpPr txBox="1"/>
          <p:nvPr/>
        </p:nvSpPr>
        <p:spPr>
          <a:xfrm>
            <a:off x="681400" y="3537487"/>
            <a:ext cx="481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1997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8" name="Google Shape;758;g27a17394344_1_641"/>
          <p:cNvGrpSpPr/>
          <p:nvPr/>
        </p:nvGrpSpPr>
        <p:grpSpPr>
          <a:xfrm>
            <a:off x="1334703" y="4385188"/>
            <a:ext cx="212555" cy="212555"/>
            <a:chOff x="2201027" y="7231511"/>
            <a:chExt cx="350519" cy="350520"/>
          </a:xfrm>
        </p:grpSpPr>
        <p:sp>
          <p:nvSpPr>
            <p:cNvPr id="759" name="Google Shape;759;g27a17394344_1_641"/>
            <p:cNvSpPr/>
            <p:nvPr/>
          </p:nvSpPr>
          <p:spPr>
            <a:xfrm>
              <a:off x="2201027" y="7231511"/>
              <a:ext cx="350519" cy="350520"/>
            </a:xfrm>
            <a:custGeom>
              <a:rect b="b" l="l" r="r" t="t"/>
              <a:pathLst>
                <a:path extrusionOk="0" h="350520" w="350519">
                  <a:moveTo>
                    <a:pt x="175215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8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0"/>
                  </a:lnTo>
                  <a:lnTo>
                    <a:pt x="88681" y="327621"/>
                  </a:lnTo>
                  <a:lnTo>
                    <a:pt x="130767" y="344727"/>
                  </a:lnTo>
                  <a:lnTo>
                    <a:pt x="175215" y="350429"/>
                  </a:lnTo>
                  <a:lnTo>
                    <a:pt x="219663" y="344727"/>
                  </a:lnTo>
                  <a:lnTo>
                    <a:pt x="261749" y="327621"/>
                  </a:lnTo>
                  <a:lnTo>
                    <a:pt x="299111" y="299110"/>
                  </a:lnTo>
                  <a:lnTo>
                    <a:pt x="327621" y="261748"/>
                  </a:lnTo>
                  <a:lnTo>
                    <a:pt x="344728" y="219662"/>
                  </a:lnTo>
                  <a:lnTo>
                    <a:pt x="350430" y="175214"/>
                  </a:lnTo>
                  <a:lnTo>
                    <a:pt x="344728" y="130767"/>
                  </a:lnTo>
                  <a:lnTo>
                    <a:pt x="327621" y="88681"/>
                  </a:lnTo>
                  <a:lnTo>
                    <a:pt x="299111" y="51318"/>
                  </a:lnTo>
                  <a:lnTo>
                    <a:pt x="261749" y="22808"/>
                  </a:lnTo>
                  <a:lnTo>
                    <a:pt x="219663" y="5702"/>
                  </a:lnTo>
                  <a:lnTo>
                    <a:pt x="1752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60" name="Google Shape;760;g27a17394344_1_641"/>
            <p:cNvSpPr/>
            <p:nvPr/>
          </p:nvSpPr>
          <p:spPr>
            <a:xfrm>
              <a:off x="2201027" y="7231511"/>
              <a:ext cx="350519" cy="350520"/>
            </a:xfrm>
            <a:custGeom>
              <a:rect b="b" l="l" r="r" t="t"/>
              <a:pathLst>
                <a:path extrusionOk="0" h="350520" w="350519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noFill/>
            <a:ln cap="flat" cmpd="sng" w="10470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761" name="Google Shape;761;g27a17394344_1_641"/>
          <p:cNvSpPr txBox="1"/>
          <p:nvPr/>
        </p:nvSpPr>
        <p:spPr>
          <a:xfrm>
            <a:off x="699616" y="4349312"/>
            <a:ext cx="481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2009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2" name="Google Shape;762;g27a17394344_1_641"/>
          <p:cNvGrpSpPr/>
          <p:nvPr/>
        </p:nvGrpSpPr>
        <p:grpSpPr>
          <a:xfrm>
            <a:off x="1316489" y="4911119"/>
            <a:ext cx="212555" cy="212555"/>
            <a:chOff x="2170991" y="8098811"/>
            <a:chExt cx="350519" cy="350520"/>
          </a:xfrm>
        </p:grpSpPr>
        <p:sp>
          <p:nvSpPr>
            <p:cNvPr id="763" name="Google Shape;763;g27a17394344_1_641"/>
            <p:cNvSpPr/>
            <p:nvPr/>
          </p:nvSpPr>
          <p:spPr>
            <a:xfrm>
              <a:off x="2170991" y="8098811"/>
              <a:ext cx="350519" cy="350520"/>
            </a:xfrm>
            <a:custGeom>
              <a:rect b="b" l="l" r="r" t="t"/>
              <a:pathLst>
                <a:path extrusionOk="0" h="350520" w="350519">
                  <a:moveTo>
                    <a:pt x="175214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4" y="350430"/>
                  </a:lnTo>
                  <a:lnTo>
                    <a:pt x="219662" y="344728"/>
                  </a:lnTo>
                  <a:lnTo>
                    <a:pt x="261748" y="327621"/>
                  </a:lnTo>
                  <a:lnTo>
                    <a:pt x="299111" y="299111"/>
                  </a:lnTo>
                  <a:lnTo>
                    <a:pt x="327621" y="261748"/>
                  </a:lnTo>
                  <a:lnTo>
                    <a:pt x="344727" y="219662"/>
                  </a:lnTo>
                  <a:lnTo>
                    <a:pt x="350429" y="175214"/>
                  </a:lnTo>
                  <a:lnTo>
                    <a:pt x="344727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8" y="22808"/>
                  </a:lnTo>
                  <a:lnTo>
                    <a:pt x="219662" y="5702"/>
                  </a:lnTo>
                  <a:lnTo>
                    <a:pt x="175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64" name="Google Shape;764;g27a17394344_1_641"/>
            <p:cNvSpPr/>
            <p:nvPr/>
          </p:nvSpPr>
          <p:spPr>
            <a:xfrm>
              <a:off x="2170991" y="8098811"/>
              <a:ext cx="350519" cy="350520"/>
            </a:xfrm>
            <a:custGeom>
              <a:rect b="b" l="l" r="r" t="t"/>
              <a:pathLst>
                <a:path extrusionOk="0" h="350520" w="350519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noFill/>
            <a:ln cap="flat" cmpd="sng" w="10470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765" name="Google Shape;765;g27a17394344_1_641"/>
          <p:cNvSpPr txBox="1"/>
          <p:nvPr/>
        </p:nvSpPr>
        <p:spPr>
          <a:xfrm>
            <a:off x="681400" y="4875243"/>
            <a:ext cx="481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6" name="Google Shape;766;g27a17394344_1_641"/>
          <p:cNvGrpSpPr/>
          <p:nvPr/>
        </p:nvGrpSpPr>
        <p:grpSpPr>
          <a:xfrm>
            <a:off x="1316489" y="5961671"/>
            <a:ext cx="212555" cy="212556"/>
            <a:chOff x="2170991" y="9831252"/>
            <a:chExt cx="350519" cy="350521"/>
          </a:xfrm>
        </p:grpSpPr>
        <p:sp>
          <p:nvSpPr>
            <p:cNvPr id="767" name="Google Shape;767;g27a17394344_1_641"/>
            <p:cNvSpPr/>
            <p:nvPr/>
          </p:nvSpPr>
          <p:spPr>
            <a:xfrm>
              <a:off x="2170991" y="9831253"/>
              <a:ext cx="350519" cy="350520"/>
            </a:xfrm>
            <a:custGeom>
              <a:rect b="b" l="l" r="r" t="t"/>
              <a:pathLst>
                <a:path extrusionOk="0" h="350520" w="350519">
                  <a:moveTo>
                    <a:pt x="175214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7"/>
                  </a:lnTo>
                  <a:lnTo>
                    <a:pt x="175214" y="350429"/>
                  </a:lnTo>
                  <a:lnTo>
                    <a:pt x="219662" y="344727"/>
                  </a:lnTo>
                  <a:lnTo>
                    <a:pt x="261748" y="327621"/>
                  </a:lnTo>
                  <a:lnTo>
                    <a:pt x="299111" y="299111"/>
                  </a:lnTo>
                  <a:lnTo>
                    <a:pt x="327621" y="261748"/>
                  </a:lnTo>
                  <a:lnTo>
                    <a:pt x="344727" y="219662"/>
                  </a:lnTo>
                  <a:lnTo>
                    <a:pt x="350429" y="175214"/>
                  </a:lnTo>
                  <a:lnTo>
                    <a:pt x="344727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8" y="22808"/>
                  </a:lnTo>
                  <a:lnTo>
                    <a:pt x="219662" y="5702"/>
                  </a:lnTo>
                  <a:lnTo>
                    <a:pt x="175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68" name="Google Shape;768;g27a17394344_1_641"/>
            <p:cNvSpPr/>
            <p:nvPr/>
          </p:nvSpPr>
          <p:spPr>
            <a:xfrm>
              <a:off x="2170991" y="9831252"/>
              <a:ext cx="350519" cy="350520"/>
            </a:xfrm>
            <a:custGeom>
              <a:rect b="b" l="l" r="r" t="t"/>
              <a:pathLst>
                <a:path extrusionOk="0" h="350520" w="350519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noFill/>
            <a:ln cap="flat" cmpd="sng" w="10470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769" name="Google Shape;769;g27a17394344_1_641"/>
          <p:cNvSpPr txBox="1"/>
          <p:nvPr/>
        </p:nvSpPr>
        <p:spPr>
          <a:xfrm>
            <a:off x="262599" y="5913099"/>
            <a:ext cx="936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2016 – ∞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g27a17394344_1_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27a17394344_1_697"/>
          <p:cNvSpPr txBox="1"/>
          <p:nvPr>
            <p:ph type="title"/>
          </p:nvPr>
        </p:nvSpPr>
        <p:spPr>
          <a:xfrm>
            <a:off x="365873" y="157387"/>
            <a:ext cx="1173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BACKWARDS COMPATIBILITY:	DON’T BREAK THE	WEB!</a:t>
            </a:r>
            <a:endParaRPr/>
          </a:p>
        </p:txBody>
      </p:sp>
      <p:pic>
        <p:nvPicPr>
          <p:cNvPr id="776" name="Google Shape;776;g27a17394344_1_6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7400" y="1234842"/>
            <a:ext cx="2489026" cy="10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g27a17394344_1_697"/>
          <p:cNvSpPr txBox="1"/>
          <p:nvPr/>
        </p:nvSpPr>
        <p:spPr>
          <a:xfrm>
            <a:off x="3027958" y="2393194"/>
            <a:ext cx="481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1997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8" name="Google Shape;778;g27a17394344_1_697"/>
          <p:cNvGrpSpPr/>
          <p:nvPr/>
        </p:nvGrpSpPr>
        <p:grpSpPr>
          <a:xfrm>
            <a:off x="4775762" y="1662800"/>
            <a:ext cx="3064538" cy="198308"/>
            <a:chOff x="7875597" y="2742084"/>
            <a:chExt cx="5053658" cy="327025"/>
          </a:xfrm>
        </p:grpSpPr>
        <p:sp>
          <p:nvSpPr>
            <p:cNvPr id="779" name="Google Shape;779;g27a17394344_1_697"/>
            <p:cNvSpPr/>
            <p:nvPr/>
          </p:nvSpPr>
          <p:spPr>
            <a:xfrm>
              <a:off x="8160405" y="2905429"/>
              <a:ext cx="4768850" cy="0"/>
            </a:xfrm>
            <a:custGeom>
              <a:rect b="b" l="l" r="r" t="t"/>
              <a:pathLst>
                <a:path extrusionOk="0" h="120000" w="4768850">
                  <a:moveTo>
                    <a:pt x="0" y="0"/>
                  </a:moveTo>
                  <a:lnTo>
                    <a:pt x="41883" y="0"/>
                  </a:lnTo>
                  <a:lnTo>
                    <a:pt x="4768784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80" name="Google Shape;780;g27a17394344_1_697"/>
            <p:cNvSpPr/>
            <p:nvPr/>
          </p:nvSpPr>
          <p:spPr>
            <a:xfrm>
              <a:off x="7875597" y="274208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781" name="Google Shape;781;g27a17394344_1_697"/>
          <p:cNvSpPr txBox="1"/>
          <p:nvPr/>
        </p:nvSpPr>
        <p:spPr>
          <a:xfrm>
            <a:off x="8100326" y="1261264"/>
            <a:ext cx="2064300" cy="10218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213725">
            <a:spAutoFit/>
          </a:bodyPr>
          <a:lstStyle/>
          <a:p>
            <a:pPr indent="-558800" lvl="0" marL="723900" marR="1651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Modern JavaScript Engine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g27a17394344_1_697"/>
          <p:cNvSpPr txBox="1"/>
          <p:nvPr/>
        </p:nvSpPr>
        <p:spPr>
          <a:xfrm>
            <a:off x="8888425" y="2393194"/>
            <a:ext cx="481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g27a17394344_1_6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4075" y="1239228"/>
            <a:ext cx="317478" cy="317478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27a17394344_1_697"/>
          <p:cNvSpPr txBox="1"/>
          <p:nvPr/>
        </p:nvSpPr>
        <p:spPr>
          <a:xfrm>
            <a:off x="5437857" y="1931594"/>
            <a:ext cx="13164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rPr>
              <a:t>BACKWARDS COMPATIBLE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5" name="Google Shape;785;g27a17394344_1_697"/>
          <p:cNvGrpSpPr/>
          <p:nvPr/>
        </p:nvGrpSpPr>
        <p:grpSpPr>
          <a:xfrm>
            <a:off x="7897782" y="5216686"/>
            <a:ext cx="2469162" cy="682951"/>
            <a:chOff x="13023132" y="8602715"/>
            <a:chExt cx="4071837" cy="1126238"/>
          </a:xfrm>
        </p:grpSpPr>
        <p:pic>
          <p:nvPicPr>
            <p:cNvPr id="786" name="Google Shape;786;g27a17394344_1_69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023142" y="8602715"/>
              <a:ext cx="4071827" cy="846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g27a17394344_1_6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023132" y="9382502"/>
              <a:ext cx="4071827" cy="346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g27a17394344_1_69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352171" y="8805711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9" name="Google Shape;789;g27a17394344_1_697"/>
          <p:cNvSpPr txBox="1"/>
          <p:nvPr/>
        </p:nvSpPr>
        <p:spPr>
          <a:xfrm>
            <a:off x="2239864" y="5057579"/>
            <a:ext cx="2064300" cy="10218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213725">
            <a:spAutoFit/>
          </a:bodyPr>
          <a:lstStyle/>
          <a:p>
            <a:pPr indent="-558800" lvl="0" marL="723900" marR="16510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Modern JavaScript Engine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0" name="Google Shape;790;g27a17394344_1_697"/>
          <p:cNvGrpSpPr/>
          <p:nvPr/>
        </p:nvGrpSpPr>
        <p:grpSpPr>
          <a:xfrm>
            <a:off x="4563311" y="5038916"/>
            <a:ext cx="3064701" cy="618502"/>
            <a:chOff x="7525249" y="8309558"/>
            <a:chExt cx="5053926" cy="1019957"/>
          </a:xfrm>
        </p:grpSpPr>
        <p:sp>
          <p:nvSpPr>
            <p:cNvPr id="791" name="Google Shape;791;g27a17394344_1_697"/>
            <p:cNvSpPr/>
            <p:nvPr/>
          </p:nvSpPr>
          <p:spPr>
            <a:xfrm>
              <a:off x="7525249" y="9165836"/>
              <a:ext cx="4768850" cy="0"/>
            </a:xfrm>
            <a:custGeom>
              <a:rect b="b" l="l" r="r" t="t"/>
              <a:pathLst>
                <a:path extrusionOk="0" h="120000" w="4768850">
                  <a:moveTo>
                    <a:pt x="4768784" y="0"/>
                  </a:moveTo>
                  <a:lnTo>
                    <a:pt x="4726901" y="0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92" name="Google Shape;792;g27a17394344_1_697"/>
            <p:cNvSpPr/>
            <p:nvPr/>
          </p:nvSpPr>
          <p:spPr>
            <a:xfrm>
              <a:off x="12252150" y="9002490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793" name="Google Shape;793;g27a17394344_1_69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793227" y="8309558"/>
              <a:ext cx="523544" cy="5235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4" name="Google Shape;794;g27a17394344_1_697"/>
          <p:cNvSpPr txBox="1"/>
          <p:nvPr/>
        </p:nvSpPr>
        <p:spPr>
          <a:xfrm>
            <a:off x="3027958" y="6211148"/>
            <a:ext cx="481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27a17394344_1_697"/>
          <p:cNvSpPr txBox="1"/>
          <p:nvPr/>
        </p:nvSpPr>
        <p:spPr>
          <a:xfrm>
            <a:off x="8888425" y="6211148"/>
            <a:ext cx="481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2089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27a17394344_1_697"/>
          <p:cNvSpPr txBox="1"/>
          <p:nvPr/>
        </p:nvSpPr>
        <p:spPr>
          <a:xfrm>
            <a:off x="5277312" y="5732169"/>
            <a:ext cx="1647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-165100" lvl="0" marL="1778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NOT FORWARDS COMPATIBLE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27a17394344_1_697"/>
          <p:cNvSpPr/>
          <p:nvPr/>
        </p:nvSpPr>
        <p:spPr>
          <a:xfrm>
            <a:off x="5379144" y="5008346"/>
            <a:ext cx="1436580" cy="1436193"/>
          </a:xfrm>
          <a:custGeom>
            <a:rect b="b" l="l" r="r" t="t"/>
            <a:pathLst>
              <a:path extrusionOk="0" h="2364104" w="2364740">
                <a:moveTo>
                  <a:pt x="2364117" y="59232"/>
                </a:moveTo>
                <a:lnTo>
                  <a:pt x="2304885" y="0"/>
                </a:lnTo>
                <a:lnTo>
                  <a:pt x="1182052" y="1122832"/>
                </a:lnTo>
                <a:lnTo>
                  <a:pt x="59232" y="0"/>
                </a:lnTo>
                <a:lnTo>
                  <a:pt x="0" y="59232"/>
                </a:lnTo>
                <a:lnTo>
                  <a:pt x="1122819" y="1182052"/>
                </a:lnTo>
                <a:lnTo>
                  <a:pt x="0" y="2304872"/>
                </a:lnTo>
                <a:lnTo>
                  <a:pt x="59232" y="2364105"/>
                </a:lnTo>
                <a:lnTo>
                  <a:pt x="1182052" y="1241285"/>
                </a:lnTo>
                <a:lnTo>
                  <a:pt x="2304885" y="2364105"/>
                </a:lnTo>
                <a:lnTo>
                  <a:pt x="2364105" y="2304872"/>
                </a:lnTo>
                <a:lnTo>
                  <a:pt x="1241285" y="1182065"/>
                </a:lnTo>
                <a:lnTo>
                  <a:pt x="2364117" y="59232"/>
                </a:lnTo>
                <a:close/>
              </a:path>
            </a:pathLst>
          </a:custGeom>
          <a:solidFill>
            <a:srgbClr val="F242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798" name="Google Shape;798;g27a17394344_1_697"/>
          <p:cNvGrpSpPr/>
          <p:nvPr/>
        </p:nvGrpSpPr>
        <p:grpSpPr>
          <a:xfrm>
            <a:off x="3891269" y="3118241"/>
            <a:ext cx="4408586" cy="1639964"/>
            <a:chOff x="6417001" y="5142218"/>
            <a:chExt cx="7270096" cy="2704426"/>
          </a:xfrm>
        </p:grpSpPr>
        <p:pic>
          <p:nvPicPr>
            <p:cNvPr id="799" name="Google Shape;799;g27a17394344_1_69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17001" y="5142218"/>
              <a:ext cx="7270096" cy="2704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g27a17394344_1_6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49963" y="5613735"/>
              <a:ext cx="5804174" cy="1238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g27a17394344_1_697"/>
          <p:cNvSpPr txBox="1"/>
          <p:nvPr/>
        </p:nvSpPr>
        <p:spPr>
          <a:xfrm>
            <a:off x="4516600" y="3572613"/>
            <a:ext cx="4101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DON’T BREAK THE WEB!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g27a17394344_1_697"/>
          <p:cNvGrpSpPr/>
          <p:nvPr/>
        </p:nvGrpSpPr>
        <p:grpSpPr>
          <a:xfrm>
            <a:off x="8255385" y="2951006"/>
            <a:ext cx="3712401" cy="1771679"/>
            <a:chOff x="13613762" y="4866435"/>
            <a:chExt cx="6122034" cy="2921634"/>
          </a:xfrm>
        </p:grpSpPr>
        <p:sp>
          <p:nvSpPr>
            <p:cNvPr id="803" name="Google Shape;803;g27a17394344_1_697"/>
            <p:cNvSpPr/>
            <p:nvPr/>
          </p:nvSpPr>
          <p:spPr>
            <a:xfrm>
              <a:off x="13613762" y="4866435"/>
              <a:ext cx="6122034" cy="2921634"/>
            </a:xfrm>
            <a:custGeom>
              <a:rect b="b" l="l" r="r" t="t"/>
              <a:pathLst>
                <a:path extrusionOk="0" h="2921634" w="6122034">
                  <a:moveTo>
                    <a:pt x="6121469" y="0"/>
                  </a:moveTo>
                  <a:lnTo>
                    <a:pt x="0" y="0"/>
                  </a:lnTo>
                  <a:lnTo>
                    <a:pt x="0" y="2921579"/>
                  </a:lnTo>
                  <a:lnTo>
                    <a:pt x="6121469" y="2921579"/>
                  </a:lnTo>
                  <a:lnTo>
                    <a:pt x="612146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804" name="Google Shape;804;g27a17394344_1_69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114072" y="5310108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g27a17394344_1_69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114072" y="5925796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g27a17394344_1_69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114072" y="7031522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7" name="Google Shape;807;g27a17394344_1_697"/>
          <p:cNvSpPr txBox="1"/>
          <p:nvPr/>
        </p:nvSpPr>
        <p:spPr>
          <a:xfrm>
            <a:off x="8255977" y="2951011"/>
            <a:ext cx="3712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500">
            <a:spAutoFit/>
          </a:bodyPr>
          <a:lstStyle/>
          <a:p>
            <a:pPr indent="0" lvl="0" marL="609600" marR="444500" rtl="0" algn="l">
              <a:lnSpc>
                <a:spcPct val="16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Old features are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never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removed; Not really new versions, just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609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incremental updates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(releases)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609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Websites keep working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forever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g27a17394344_1_7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27a17394344_1_734"/>
          <p:cNvSpPr txBox="1"/>
          <p:nvPr>
            <p:ph type="title"/>
          </p:nvPr>
        </p:nvSpPr>
        <p:spPr>
          <a:xfrm>
            <a:off x="365873" y="157387"/>
            <a:ext cx="10582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USE MODERN JAVASCRIPT TODAY</a:t>
            </a:r>
            <a:endParaRPr/>
          </a:p>
        </p:txBody>
      </p:sp>
      <p:pic>
        <p:nvPicPr>
          <p:cNvPr id="814" name="Google Shape;814;g27a17394344_1_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7943" y="3404595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27a17394344_1_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7943" y="3756503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27a17394344_1_734"/>
          <p:cNvSpPr txBox="1"/>
          <p:nvPr/>
        </p:nvSpPr>
        <p:spPr>
          <a:xfrm>
            <a:off x="3748925" y="3254075"/>
            <a:ext cx="5403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8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Fully supported in all browsers (down to IE 9 from 2011);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rPr>
              <a:t>Ready to be used today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7" name="Google Shape;817;g27a17394344_1_7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7674" y="3754504"/>
            <a:ext cx="190486" cy="190486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g27a17394344_1_734"/>
          <p:cNvSpPr txBox="1"/>
          <p:nvPr/>
        </p:nvSpPr>
        <p:spPr>
          <a:xfrm>
            <a:off x="887785" y="3422441"/>
            <a:ext cx="1839300" cy="3858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382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g27a17394344_1_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836" y="4421080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27a17394344_1_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836" y="4769036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27a17394344_1_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836" y="5120945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27a17394344_1_734"/>
          <p:cNvSpPr txBox="1"/>
          <p:nvPr/>
        </p:nvSpPr>
        <p:spPr>
          <a:xfrm>
            <a:off x="3739815" y="4270563"/>
            <a:ext cx="57486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1955800" rtl="0" algn="l">
              <a:lnSpc>
                <a:spcPct val="153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ES6+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Well supported in all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modern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browsers; No support in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older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browsers;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rPr>
              <a:t>Can use </a:t>
            </a:r>
            <a:r>
              <a:rPr b="1" lang="en-US" sz="15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rPr>
              <a:t>most </a:t>
            </a:r>
            <a:r>
              <a:rPr lang="en-US" sz="15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rPr>
              <a:t>features in production with transpiling and polyfilling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3" name="Google Shape;823;g27a17394344_1_7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6016" y="5118946"/>
            <a:ext cx="190486" cy="19048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g27a17394344_1_734"/>
          <p:cNvSpPr txBox="1"/>
          <p:nvPr/>
        </p:nvSpPr>
        <p:spPr>
          <a:xfrm>
            <a:off x="887785" y="4315559"/>
            <a:ext cx="1839300" cy="987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447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ES6/ES2015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ES2020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g27a17394344_1_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1514" y="5789475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27a17394344_1_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1514" y="6137430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g27a17394344_1_734"/>
          <p:cNvSpPr txBox="1"/>
          <p:nvPr/>
        </p:nvSpPr>
        <p:spPr>
          <a:xfrm>
            <a:off x="3712501" y="5638950"/>
            <a:ext cx="7572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8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ESNext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Future versions of the language (new feature proposals that reach Stage 4);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39019"/>
                </a:solidFill>
                <a:latin typeface="Arial"/>
                <a:ea typeface="Arial"/>
                <a:cs typeface="Arial"/>
                <a:sym typeface="Arial"/>
              </a:rPr>
              <a:t>Can already use </a:t>
            </a:r>
            <a:r>
              <a:rPr b="1" lang="en-US" sz="1500">
                <a:solidFill>
                  <a:srgbClr val="F39019"/>
                </a:solidFill>
                <a:latin typeface="Arial"/>
                <a:ea typeface="Arial"/>
                <a:cs typeface="Arial"/>
                <a:sym typeface="Arial"/>
              </a:rPr>
              <a:t>some </a:t>
            </a:r>
            <a:r>
              <a:rPr lang="en-US" sz="1500">
                <a:solidFill>
                  <a:srgbClr val="F39019"/>
                </a:solidFill>
                <a:latin typeface="Arial"/>
                <a:ea typeface="Arial"/>
                <a:cs typeface="Arial"/>
                <a:sym typeface="Arial"/>
              </a:rPr>
              <a:t>features in production with transpiling and polyfilling.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27a17394344_1_734"/>
          <p:cNvSpPr txBox="1"/>
          <p:nvPr/>
        </p:nvSpPr>
        <p:spPr>
          <a:xfrm>
            <a:off x="887785" y="5803368"/>
            <a:ext cx="1839300" cy="3858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38225">
            <a:spAutoFit/>
          </a:bodyPr>
          <a:lstStyle/>
          <a:p>
            <a:pPr indent="0" lvl="0" marL="33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ES2021 – ∞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Google Shape;829;g27a17394344_1_734"/>
          <p:cNvGrpSpPr/>
          <p:nvPr/>
        </p:nvGrpSpPr>
        <p:grpSpPr>
          <a:xfrm>
            <a:off x="8719934" y="975327"/>
            <a:ext cx="3411716" cy="2304885"/>
            <a:chOff x="14378829" y="1608389"/>
            <a:chExt cx="5626181" cy="3800931"/>
          </a:xfrm>
        </p:grpSpPr>
        <p:pic>
          <p:nvPicPr>
            <p:cNvPr id="830" name="Google Shape;830;g27a17394344_1_7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378829" y="1608389"/>
              <a:ext cx="5626181" cy="3800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g27a17394344_1_7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007082" y="1994182"/>
              <a:ext cx="4369674" cy="2544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2" name="Google Shape;832;g27a17394344_1_734"/>
          <p:cNvSpPr txBox="1"/>
          <p:nvPr/>
        </p:nvSpPr>
        <p:spPr>
          <a:xfrm>
            <a:off x="9189161" y="2909206"/>
            <a:ext cx="2473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http://kangax.github.io/compat-table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27a17394344_1_734"/>
          <p:cNvSpPr txBox="1"/>
          <p:nvPr/>
        </p:nvSpPr>
        <p:spPr>
          <a:xfrm>
            <a:off x="10823707" y="6395750"/>
            <a:ext cx="1481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(As of 2020)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" name="Google Shape;834;g27a17394344_1_734"/>
          <p:cNvGrpSpPr/>
          <p:nvPr/>
        </p:nvGrpSpPr>
        <p:grpSpPr>
          <a:xfrm>
            <a:off x="890774" y="1209422"/>
            <a:ext cx="7441362" cy="1771679"/>
            <a:chOff x="1468955" y="1994429"/>
            <a:chExt cx="12271375" cy="2921635"/>
          </a:xfrm>
        </p:grpSpPr>
        <p:sp>
          <p:nvSpPr>
            <p:cNvPr id="835" name="Google Shape;835;g27a17394344_1_734"/>
            <p:cNvSpPr/>
            <p:nvPr/>
          </p:nvSpPr>
          <p:spPr>
            <a:xfrm>
              <a:off x="1468955" y="1994429"/>
              <a:ext cx="12271375" cy="2921635"/>
            </a:xfrm>
            <a:custGeom>
              <a:rect b="b" l="l" r="r" t="t"/>
              <a:pathLst>
                <a:path extrusionOk="0" h="2921635" w="12271375">
                  <a:moveTo>
                    <a:pt x="12271165" y="0"/>
                  </a:moveTo>
                  <a:lnTo>
                    <a:pt x="0" y="0"/>
                  </a:lnTo>
                  <a:lnTo>
                    <a:pt x="0" y="2921579"/>
                  </a:lnTo>
                  <a:lnTo>
                    <a:pt x="12271165" y="2921579"/>
                  </a:lnTo>
                  <a:lnTo>
                    <a:pt x="1227116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836" name="Google Shape;836;g27a17394344_1_7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138632" y="2570090"/>
              <a:ext cx="376951" cy="376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g27a17394344_1_7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138632" y="3457651"/>
              <a:ext cx="376951" cy="376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8" name="Google Shape;838;g27a17394344_1_734"/>
          <p:cNvSpPr txBox="1"/>
          <p:nvPr>
            <p:ph idx="1" type="body"/>
          </p:nvPr>
        </p:nvSpPr>
        <p:spPr>
          <a:xfrm>
            <a:off x="645450" y="1427400"/>
            <a:ext cx="79299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During development: </a:t>
            </a:r>
            <a:r>
              <a:rPr lang="en-US"/>
              <a:t>Simply use the latest Google Chrome!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749300" marR="4064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During production: </a:t>
            </a:r>
            <a:r>
              <a:rPr lang="en-US"/>
              <a:t>Use Babel to transpile and polyfill your code (converting back to ES5 to ensure browser compatibility for all users).</a:t>
            </a:r>
            <a:endParaRPr/>
          </a:p>
        </p:txBody>
      </p:sp>
      <p:pic>
        <p:nvPicPr>
          <p:cNvPr id="839" name="Google Shape;839;g27a17394344_1_7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56293" y="3379702"/>
            <a:ext cx="2139113" cy="970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0" name="Google Shape;840;g27a17394344_1_734"/>
          <p:cNvGrpSpPr/>
          <p:nvPr/>
        </p:nvGrpSpPr>
        <p:grpSpPr>
          <a:xfrm>
            <a:off x="1462156" y="6400386"/>
            <a:ext cx="364266" cy="221240"/>
            <a:chOff x="2411207" y="10554727"/>
            <a:chExt cx="600702" cy="364841"/>
          </a:xfrm>
        </p:grpSpPr>
        <p:sp>
          <p:nvSpPr>
            <p:cNvPr id="841" name="Google Shape;841;g27a17394344_1_734"/>
            <p:cNvSpPr/>
            <p:nvPr/>
          </p:nvSpPr>
          <p:spPr>
            <a:xfrm>
              <a:off x="2488670" y="10702398"/>
              <a:ext cx="523239" cy="217170"/>
            </a:xfrm>
            <a:custGeom>
              <a:rect b="b" l="l" r="r" t="t"/>
              <a:pathLst>
                <a:path extrusionOk="0" h="217170" w="523239">
                  <a:moveTo>
                    <a:pt x="522970" y="217128"/>
                  </a:moveTo>
                  <a:lnTo>
                    <a:pt x="459218" y="215687"/>
                  </a:lnTo>
                  <a:lnTo>
                    <a:pt x="399230" y="211521"/>
                  </a:lnTo>
                  <a:lnTo>
                    <a:pt x="343006" y="204630"/>
                  </a:lnTo>
                  <a:lnTo>
                    <a:pt x="290546" y="195014"/>
                  </a:lnTo>
                  <a:lnTo>
                    <a:pt x="241849" y="182673"/>
                  </a:lnTo>
                  <a:lnTo>
                    <a:pt x="196917" y="167608"/>
                  </a:lnTo>
                  <a:lnTo>
                    <a:pt x="155748" y="149818"/>
                  </a:lnTo>
                  <a:lnTo>
                    <a:pt x="118344" y="129303"/>
                  </a:lnTo>
                  <a:lnTo>
                    <a:pt x="84703" y="106063"/>
                  </a:lnTo>
                  <a:lnTo>
                    <a:pt x="54826" y="80099"/>
                  </a:lnTo>
                  <a:lnTo>
                    <a:pt x="28712" y="51410"/>
                  </a:lnTo>
                  <a:lnTo>
                    <a:pt x="6363" y="19996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42" name="Google Shape;842;g27a17394344_1_734"/>
            <p:cNvSpPr/>
            <p:nvPr/>
          </p:nvSpPr>
          <p:spPr>
            <a:xfrm>
              <a:off x="2411207" y="10554727"/>
              <a:ext cx="167639" cy="194309"/>
            </a:xfrm>
            <a:custGeom>
              <a:rect b="b" l="l" r="r" t="t"/>
              <a:pathLst>
                <a:path extrusionOk="0" h="194309" w="167639">
                  <a:moveTo>
                    <a:pt x="30468" y="0"/>
                  </a:moveTo>
                  <a:lnTo>
                    <a:pt x="0" y="194299"/>
                  </a:lnTo>
                  <a:lnTo>
                    <a:pt x="167627" y="140954"/>
                  </a:lnTo>
                  <a:lnTo>
                    <a:pt x="3046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843" name="Google Shape;843;g27a17394344_1_734"/>
          <p:cNvSpPr txBox="1"/>
          <p:nvPr/>
        </p:nvSpPr>
        <p:spPr>
          <a:xfrm>
            <a:off x="1907731" y="6505135"/>
            <a:ext cx="1481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Will add new videos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g27a17394344_1_769"/>
          <p:cNvGrpSpPr/>
          <p:nvPr/>
        </p:nvGrpSpPr>
        <p:grpSpPr>
          <a:xfrm>
            <a:off x="1690631" y="4011334"/>
            <a:ext cx="8746729" cy="2321936"/>
            <a:chOff x="2787980" y="6614996"/>
            <a:chExt cx="14424025" cy="3829050"/>
          </a:xfrm>
        </p:grpSpPr>
        <p:sp>
          <p:nvSpPr>
            <p:cNvPr id="849" name="Google Shape;849;g27a17394344_1_769"/>
            <p:cNvSpPr/>
            <p:nvPr/>
          </p:nvSpPr>
          <p:spPr>
            <a:xfrm>
              <a:off x="2787980" y="6614996"/>
              <a:ext cx="14424025" cy="3829050"/>
            </a:xfrm>
            <a:custGeom>
              <a:rect b="b" l="l" r="r" t="t"/>
              <a:pathLst>
                <a:path extrusionOk="0" h="3829050" w="14424025">
                  <a:moveTo>
                    <a:pt x="14423435" y="0"/>
                  </a:moveTo>
                  <a:lnTo>
                    <a:pt x="0" y="0"/>
                  </a:lnTo>
                  <a:lnTo>
                    <a:pt x="0" y="3828949"/>
                  </a:lnTo>
                  <a:lnTo>
                    <a:pt x="14423435" y="3828949"/>
                  </a:lnTo>
                  <a:lnTo>
                    <a:pt x="1442343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850" name="Google Shape;850;g27a17394344_1_7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82304" y="8118579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g27a17394344_1_7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82304" y="8818035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g27a17394344_1_7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82304" y="9517490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Google Shape;853;g27a17394344_1_7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7a17394344_1_769"/>
          <p:cNvSpPr txBox="1"/>
          <p:nvPr>
            <p:ph type="title"/>
          </p:nvPr>
        </p:nvSpPr>
        <p:spPr>
          <a:xfrm>
            <a:off x="365873" y="157387"/>
            <a:ext cx="10905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MODERN JAVASCRIPT FROM THE BEGINNING</a:t>
            </a:r>
            <a:endParaRPr/>
          </a:p>
        </p:txBody>
      </p:sp>
      <p:sp>
        <p:nvSpPr>
          <p:cNvPr id="855" name="Google Shape;855;g27a17394344_1_769"/>
          <p:cNvSpPr txBox="1"/>
          <p:nvPr/>
        </p:nvSpPr>
        <p:spPr>
          <a:xfrm>
            <a:off x="1690750" y="4201200"/>
            <a:ext cx="104007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1943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 reasons why we should not forget the Good Ol’ JavaScript: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943100" marR="1727200" rtl="0" algn="l">
              <a:lnSpc>
                <a:spcPct val="1873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You will better understand how JavaScript actually works; Many tutorials and code you find online today are still in ES5; When working on old codebases, these will be written in ES5.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g27a17394344_1_769"/>
          <p:cNvGrpSpPr/>
          <p:nvPr/>
        </p:nvGrpSpPr>
        <p:grpSpPr>
          <a:xfrm>
            <a:off x="1690631" y="1416162"/>
            <a:ext cx="8746729" cy="2004643"/>
            <a:chOff x="2787980" y="2335360"/>
            <a:chExt cx="14424025" cy="3305810"/>
          </a:xfrm>
        </p:grpSpPr>
        <p:sp>
          <p:nvSpPr>
            <p:cNvPr id="857" name="Google Shape;857;g27a17394344_1_769"/>
            <p:cNvSpPr/>
            <p:nvPr/>
          </p:nvSpPr>
          <p:spPr>
            <a:xfrm>
              <a:off x="2787980" y="2335360"/>
              <a:ext cx="14424025" cy="3305810"/>
            </a:xfrm>
            <a:custGeom>
              <a:rect b="b" l="l" r="r" t="t"/>
              <a:pathLst>
                <a:path extrusionOk="0" h="3305810" w="14424025">
                  <a:moveTo>
                    <a:pt x="14423435" y="0"/>
                  </a:moveTo>
                  <a:lnTo>
                    <a:pt x="0" y="0"/>
                  </a:lnTo>
                  <a:lnTo>
                    <a:pt x="0" y="3305489"/>
                  </a:lnTo>
                  <a:lnTo>
                    <a:pt x="14423435" y="3305489"/>
                  </a:lnTo>
                  <a:lnTo>
                    <a:pt x="14423435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858" name="Google Shape;858;g27a17394344_1_7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41547" y="3011338"/>
              <a:ext cx="429306" cy="429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g27a17394344_1_7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741547" y="3943247"/>
              <a:ext cx="429306" cy="4293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0" name="Google Shape;860;g27a17394344_1_769"/>
          <p:cNvSpPr txBox="1"/>
          <p:nvPr/>
        </p:nvSpPr>
        <p:spPr>
          <a:xfrm>
            <a:off x="1690750" y="1416175"/>
            <a:ext cx="101973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90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Learn modern JavaScript from the beginning!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990600" marR="635000" rtl="0" algn="l">
              <a:lnSpc>
                <a:spcPct val="1325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But, also learn how some things used to be done </a:t>
            </a: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before </a:t>
            </a: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modern JavaScript (e.g. </a:t>
            </a:r>
            <a:r>
              <a:rPr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vs </a:t>
            </a:r>
            <a:r>
              <a:rPr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function constructors vs ES6 </a:t>
            </a:r>
            <a:r>
              <a:rPr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7a17394344_1_785"/>
          <p:cNvSpPr txBox="1"/>
          <p:nvPr>
            <p:ph type="title"/>
          </p:nvPr>
        </p:nvSpPr>
        <p:spPr>
          <a:xfrm>
            <a:off x="2857240" y="1459939"/>
            <a:ext cx="64296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27a17394344_1_785"/>
          <p:cNvSpPr txBox="1"/>
          <p:nvPr/>
        </p:nvSpPr>
        <p:spPr>
          <a:xfrm>
            <a:off x="1305558" y="2679053"/>
            <a:ext cx="95316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-2984500" lvl="0" marL="2997200" marR="0" rtl="0" algn="l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FUNDAMENTALS – PART 2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g27a17394344_1_7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27a17394344_1_790"/>
          <p:cNvSpPr txBox="1"/>
          <p:nvPr/>
        </p:nvSpPr>
        <p:spPr>
          <a:xfrm>
            <a:off x="6234633" y="1526583"/>
            <a:ext cx="5776500" cy="4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JAVASCRIPT FUNDAMENTALS – PART 2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1811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FUNCTIONS CALLING OTHER FUNCTIONS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3" name="Google Shape;873;g27a17394344_1_7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g27a17394344_1_7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7a17394344_1_797"/>
          <p:cNvSpPr/>
          <p:nvPr/>
        </p:nvSpPr>
        <p:spPr>
          <a:xfrm>
            <a:off x="0" y="0"/>
            <a:ext cx="12213241" cy="6870044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2A2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880" name="Google Shape;880;g27a17394344_1_7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930" y="1129210"/>
            <a:ext cx="7553607" cy="538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27a17394344_1_7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g27a17394344_1_797"/>
          <p:cNvSpPr txBox="1"/>
          <p:nvPr>
            <p:ph type="title"/>
          </p:nvPr>
        </p:nvSpPr>
        <p:spPr>
          <a:xfrm>
            <a:off x="365876" y="157375"/>
            <a:ext cx="10971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CALLING	A	FUNCTION	INSIDE	A	FUNCTION:	DATA	FLOW</a:t>
            </a:r>
            <a:endParaRPr/>
          </a:p>
        </p:txBody>
      </p:sp>
      <p:sp>
        <p:nvSpPr>
          <p:cNvPr id="883" name="Google Shape;883;g27a17394344_1_797"/>
          <p:cNvSpPr/>
          <p:nvPr/>
        </p:nvSpPr>
        <p:spPr>
          <a:xfrm>
            <a:off x="6121400" y="5985587"/>
            <a:ext cx="300895" cy="338314"/>
          </a:xfrm>
          <a:custGeom>
            <a:rect b="b" l="l" r="r" t="t"/>
            <a:pathLst>
              <a:path extrusionOk="0" h="556895" w="495300">
                <a:moveTo>
                  <a:pt x="0" y="0"/>
                </a:moveTo>
                <a:lnTo>
                  <a:pt x="495196" y="0"/>
                </a:lnTo>
                <a:lnTo>
                  <a:pt x="495196" y="556841"/>
                </a:lnTo>
                <a:lnTo>
                  <a:pt x="0" y="55684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242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84" name="Google Shape;884;g27a17394344_1_797"/>
          <p:cNvSpPr/>
          <p:nvPr/>
        </p:nvSpPr>
        <p:spPr>
          <a:xfrm>
            <a:off x="6544513" y="5985587"/>
            <a:ext cx="300895" cy="338314"/>
          </a:xfrm>
          <a:custGeom>
            <a:rect b="b" l="l" r="r" t="t"/>
            <a:pathLst>
              <a:path extrusionOk="0" h="556895" w="495300">
                <a:moveTo>
                  <a:pt x="0" y="0"/>
                </a:moveTo>
                <a:lnTo>
                  <a:pt x="495196" y="0"/>
                </a:lnTo>
                <a:lnTo>
                  <a:pt x="495196" y="556841"/>
                </a:lnTo>
                <a:lnTo>
                  <a:pt x="0" y="55684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EC7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885" name="Google Shape;885;g27a17394344_1_797"/>
          <p:cNvGrpSpPr/>
          <p:nvPr/>
        </p:nvGrpSpPr>
        <p:grpSpPr>
          <a:xfrm>
            <a:off x="3223603" y="1373666"/>
            <a:ext cx="5936415" cy="4523953"/>
            <a:chOff x="5315968" y="2265281"/>
            <a:chExt cx="9789602" cy="7460345"/>
          </a:xfrm>
        </p:grpSpPr>
        <p:sp>
          <p:nvSpPr>
            <p:cNvPr id="886" name="Google Shape;886;g27a17394344_1_797"/>
            <p:cNvSpPr/>
            <p:nvPr/>
          </p:nvSpPr>
          <p:spPr>
            <a:xfrm>
              <a:off x="9848346" y="4737448"/>
              <a:ext cx="1429384" cy="4958715"/>
            </a:xfrm>
            <a:custGeom>
              <a:rect b="b" l="l" r="r" t="t"/>
              <a:pathLst>
                <a:path extrusionOk="0" h="4958715" w="1429384">
                  <a:moveTo>
                    <a:pt x="482458" y="4958156"/>
                  </a:moveTo>
                  <a:lnTo>
                    <a:pt x="459897" y="4908232"/>
                  </a:lnTo>
                  <a:lnTo>
                    <a:pt x="437877" y="4858426"/>
                  </a:lnTo>
                  <a:lnTo>
                    <a:pt x="416397" y="4808740"/>
                  </a:lnTo>
                  <a:lnTo>
                    <a:pt x="395458" y="4759173"/>
                  </a:lnTo>
                  <a:lnTo>
                    <a:pt x="375058" y="4709725"/>
                  </a:lnTo>
                  <a:lnTo>
                    <a:pt x="355199" y="4660396"/>
                  </a:lnTo>
                  <a:lnTo>
                    <a:pt x="335879" y="4611187"/>
                  </a:lnTo>
                  <a:lnTo>
                    <a:pt x="317100" y="4562097"/>
                  </a:lnTo>
                  <a:lnTo>
                    <a:pt x="298861" y="4513126"/>
                  </a:lnTo>
                  <a:lnTo>
                    <a:pt x="281163" y="4464274"/>
                  </a:lnTo>
                  <a:lnTo>
                    <a:pt x="264004" y="4415542"/>
                  </a:lnTo>
                  <a:lnTo>
                    <a:pt x="247385" y="4366928"/>
                  </a:lnTo>
                  <a:lnTo>
                    <a:pt x="231307" y="4318434"/>
                  </a:lnTo>
                  <a:lnTo>
                    <a:pt x="215769" y="4270060"/>
                  </a:lnTo>
                  <a:lnTo>
                    <a:pt x="200771" y="4221804"/>
                  </a:lnTo>
                  <a:lnTo>
                    <a:pt x="186313" y="4173668"/>
                  </a:lnTo>
                  <a:lnTo>
                    <a:pt x="172395" y="4125650"/>
                  </a:lnTo>
                  <a:lnTo>
                    <a:pt x="159017" y="4077752"/>
                  </a:lnTo>
                  <a:lnTo>
                    <a:pt x="146180" y="4029974"/>
                  </a:lnTo>
                  <a:lnTo>
                    <a:pt x="133883" y="3982314"/>
                  </a:lnTo>
                  <a:lnTo>
                    <a:pt x="122125" y="3934774"/>
                  </a:lnTo>
                  <a:lnTo>
                    <a:pt x="110908" y="3887353"/>
                  </a:lnTo>
                  <a:lnTo>
                    <a:pt x="100232" y="3840051"/>
                  </a:lnTo>
                  <a:lnTo>
                    <a:pt x="90095" y="3792868"/>
                  </a:lnTo>
                  <a:lnTo>
                    <a:pt x="80498" y="3745805"/>
                  </a:lnTo>
                  <a:lnTo>
                    <a:pt x="71442" y="3698861"/>
                  </a:lnTo>
                  <a:lnTo>
                    <a:pt x="62926" y="3652036"/>
                  </a:lnTo>
                  <a:lnTo>
                    <a:pt x="54949" y="3605330"/>
                  </a:lnTo>
                  <a:lnTo>
                    <a:pt x="47513" y="3558744"/>
                  </a:lnTo>
                  <a:lnTo>
                    <a:pt x="40618" y="3512276"/>
                  </a:lnTo>
                  <a:lnTo>
                    <a:pt x="34262" y="3465928"/>
                  </a:lnTo>
                  <a:lnTo>
                    <a:pt x="28446" y="3419699"/>
                  </a:lnTo>
                  <a:lnTo>
                    <a:pt x="23171" y="3373590"/>
                  </a:lnTo>
                  <a:lnTo>
                    <a:pt x="18436" y="3327599"/>
                  </a:lnTo>
                  <a:lnTo>
                    <a:pt x="14241" y="3281728"/>
                  </a:lnTo>
                  <a:lnTo>
                    <a:pt x="10586" y="3235976"/>
                  </a:lnTo>
                  <a:lnTo>
                    <a:pt x="7471" y="3190344"/>
                  </a:lnTo>
                  <a:lnTo>
                    <a:pt x="4896" y="3144830"/>
                  </a:lnTo>
                  <a:lnTo>
                    <a:pt x="2862" y="3099436"/>
                  </a:lnTo>
                  <a:lnTo>
                    <a:pt x="1368" y="3054161"/>
                  </a:lnTo>
                  <a:lnTo>
                    <a:pt x="414" y="3009005"/>
                  </a:lnTo>
                  <a:lnTo>
                    <a:pt x="0" y="2963968"/>
                  </a:lnTo>
                  <a:lnTo>
                    <a:pt x="126" y="2919051"/>
                  </a:lnTo>
                  <a:lnTo>
                    <a:pt x="792" y="2874253"/>
                  </a:lnTo>
                  <a:lnTo>
                    <a:pt x="1998" y="2829574"/>
                  </a:lnTo>
                  <a:lnTo>
                    <a:pt x="3745" y="2785014"/>
                  </a:lnTo>
                  <a:lnTo>
                    <a:pt x="6032" y="2740574"/>
                  </a:lnTo>
                  <a:lnTo>
                    <a:pt x="8859" y="2696252"/>
                  </a:lnTo>
                  <a:lnTo>
                    <a:pt x="12226" y="2652050"/>
                  </a:lnTo>
                  <a:lnTo>
                    <a:pt x="16133" y="2607968"/>
                  </a:lnTo>
                  <a:lnTo>
                    <a:pt x="20580" y="2564004"/>
                  </a:lnTo>
                  <a:lnTo>
                    <a:pt x="25568" y="2520160"/>
                  </a:lnTo>
                  <a:lnTo>
                    <a:pt x="31095" y="2476434"/>
                  </a:lnTo>
                  <a:lnTo>
                    <a:pt x="37163" y="2432828"/>
                  </a:lnTo>
                  <a:lnTo>
                    <a:pt x="43771" y="2389342"/>
                  </a:lnTo>
                  <a:lnTo>
                    <a:pt x="50919" y="2345974"/>
                  </a:lnTo>
                  <a:lnTo>
                    <a:pt x="58607" y="2302726"/>
                  </a:lnTo>
                  <a:lnTo>
                    <a:pt x="66836" y="2259597"/>
                  </a:lnTo>
                  <a:lnTo>
                    <a:pt x="75604" y="2216587"/>
                  </a:lnTo>
                  <a:lnTo>
                    <a:pt x="84913" y="2173696"/>
                  </a:lnTo>
                  <a:lnTo>
                    <a:pt x="94762" y="2130925"/>
                  </a:lnTo>
                  <a:lnTo>
                    <a:pt x="105151" y="2088273"/>
                  </a:lnTo>
                  <a:lnTo>
                    <a:pt x="116080" y="2045740"/>
                  </a:lnTo>
                  <a:lnTo>
                    <a:pt x="127549" y="2003326"/>
                  </a:lnTo>
                  <a:lnTo>
                    <a:pt x="139558" y="1961032"/>
                  </a:lnTo>
                  <a:lnTo>
                    <a:pt x="152108" y="1918857"/>
                  </a:lnTo>
                  <a:lnTo>
                    <a:pt x="165198" y="1876800"/>
                  </a:lnTo>
                  <a:lnTo>
                    <a:pt x="178828" y="1834864"/>
                  </a:lnTo>
                  <a:lnTo>
                    <a:pt x="192998" y="1793046"/>
                  </a:lnTo>
                  <a:lnTo>
                    <a:pt x="207708" y="1751348"/>
                  </a:lnTo>
                  <a:lnTo>
                    <a:pt x="222958" y="1709768"/>
                  </a:lnTo>
                  <a:lnTo>
                    <a:pt x="238749" y="1668309"/>
                  </a:lnTo>
                  <a:lnTo>
                    <a:pt x="255079" y="1626968"/>
                  </a:lnTo>
                  <a:lnTo>
                    <a:pt x="271950" y="1585746"/>
                  </a:lnTo>
                  <a:lnTo>
                    <a:pt x="289361" y="1544644"/>
                  </a:lnTo>
                  <a:lnTo>
                    <a:pt x="307312" y="1503661"/>
                  </a:lnTo>
                  <a:lnTo>
                    <a:pt x="325803" y="1462797"/>
                  </a:lnTo>
                  <a:lnTo>
                    <a:pt x="344835" y="1422053"/>
                  </a:lnTo>
                  <a:lnTo>
                    <a:pt x="364406" y="1381427"/>
                  </a:lnTo>
                  <a:lnTo>
                    <a:pt x="384518" y="1340921"/>
                  </a:lnTo>
                  <a:lnTo>
                    <a:pt x="405170" y="1300534"/>
                  </a:lnTo>
                  <a:lnTo>
                    <a:pt x="426362" y="1260266"/>
                  </a:lnTo>
                  <a:lnTo>
                    <a:pt x="448094" y="1220118"/>
                  </a:lnTo>
                  <a:lnTo>
                    <a:pt x="470366" y="1180089"/>
                  </a:lnTo>
                  <a:lnTo>
                    <a:pt x="493179" y="1140179"/>
                  </a:lnTo>
                  <a:lnTo>
                    <a:pt x="516531" y="1100388"/>
                  </a:lnTo>
                  <a:lnTo>
                    <a:pt x="540424" y="1060716"/>
                  </a:lnTo>
                  <a:lnTo>
                    <a:pt x="564857" y="1021164"/>
                  </a:lnTo>
                  <a:lnTo>
                    <a:pt x="589830" y="981731"/>
                  </a:lnTo>
                  <a:lnTo>
                    <a:pt x="615343" y="942417"/>
                  </a:lnTo>
                  <a:lnTo>
                    <a:pt x="641396" y="903222"/>
                  </a:lnTo>
                  <a:lnTo>
                    <a:pt x="667990" y="864146"/>
                  </a:lnTo>
                  <a:lnTo>
                    <a:pt x="695123" y="825190"/>
                  </a:lnTo>
                  <a:lnTo>
                    <a:pt x="722797" y="786353"/>
                  </a:lnTo>
                  <a:lnTo>
                    <a:pt x="751011" y="747635"/>
                  </a:lnTo>
                  <a:lnTo>
                    <a:pt x="779765" y="709037"/>
                  </a:lnTo>
                  <a:lnTo>
                    <a:pt x="809060" y="670557"/>
                  </a:lnTo>
                  <a:lnTo>
                    <a:pt x="838894" y="632197"/>
                  </a:lnTo>
                  <a:lnTo>
                    <a:pt x="869268" y="593956"/>
                  </a:lnTo>
                  <a:lnTo>
                    <a:pt x="900183" y="555835"/>
                  </a:lnTo>
                  <a:lnTo>
                    <a:pt x="931638" y="517832"/>
                  </a:lnTo>
                  <a:lnTo>
                    <a:pt x="963633" y="479949"/>
                  </a:lnTo>
                  <a:lnTo>
                    <a:pt x="996168" y="442185"/>
                  </a:lnTo>
                  <a:lnTo>
                    <a:pt x="1029243" y="404540"/>
                  </a:lnTo>
                  <a:lnTo>
                    <a:pt x="1062859" y="367014"/>
                  </a:lnTo>
                  <a:lnTo>
                    <a:pt x="1097014" y="329608"/>
                  </a:lnTo>
                  <a:lnTo>
                    <a:pt x="1131710" y="292321"/>
                  </a:lnTo>
                  <a:lnTo>
                    <a:pt x="1166946" y="255153"/>
                  </a:lnTo>
                  <a:lnTo>
                    <a:pt x="1202722" y="218104"/>
                  </a:lnTo>
                  <a:lnTo>
                    <a:pt x="1239038" y="181175"/>
                  </a:lnTo>
                  <a:lnTo>
                    <a:pt x="1275895" y="144364"/>
                  </a:lnTo>
                  <a:lnTo>
                    <a:pt x="1313291" y="107673"/>
                  </a:lnTo>
                  <a:lnTo>
                    <a:pt x="1351228" y="71101"/>
                  </a:lnTo>
                  <a:lnTo>
                    <a:pt x="1389704" y="34649"/>
                  </a:lnTo>
                  <a:lnTo>
                    <a:pt x="1428973" y="0"/>
                  </a:lnTo>
                </a:path>
              </a:pathLst>
            </a:custGeom>
            <a:noFill/>
            <a:ln cap="flat" cmpd="sng" w="10470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87" name="Google Shape;887;g27a17394344_1_797"/>
            <p:cNvSpPr/>
            <p:nvPr/>
          </p:nvSpPr>
          <p:spPr>
            <a:xfrm>
              <a:off x="11105054" y="4506060"/>
              <a:ext cx="434975" cy="417195"/>
            </a:xfrm>
            <a:custGeom>
              <a:rect b="b" l="l" r="r" t="t"/>
              <a:pathLst>
                <a:path extrusionOk="0" h="417195" w="434975">
                  <a:moveTo>
                    <a:pt x="434499" y="0"/>
                  </a:moveTo>
                  <a:lnTo>
                    <a:pt x="0" y="115278"/>
                  </a:lnTo>
                  <a:lnTo>
                    <a:pt x="266023" y="416774"/>
                  </a:lnTo>
                  <a:lnTo>
                    <a:pt x="43449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88" name="Google Shape;888;g27a17394344_1_797"/>
            <p:cNvSpPr/>
            <p:nvPr/>
          </p:nvSpPr>
          <p:spPr>
            <a:xfrm>
              <a:off x="7656022" y="2467960"/>
              <a:ext cx="3239770" cy="957579"/>
            </a:xfrm>
            <a:custGeom>
              <a:rect b="b" l="l" r="r" t="t"/>
              <a:pathLst>
                <a:path extrusionOk="0" h="957579" w="3239770">
                  <a:moveTo>
                    <a:pt x="3239179" y="0"/>
                  </a:moveTo>
                  <a:lnTo>
                    <a:pt x="3211843" y="39017"/>
                  </a:lnTo>
                  <a:lnTo>
                    <a:pt x="3184116" y="77223"/>
                  </a:lnTo>
                  <a:lnTo>
                    <a:pt x="3155998" y="114617"/>
                  </a:lnTo>
                  <a:lnTo>
                    <a:pt x="3127490" y="151199"/>
                  </a:lnTo>
                  <a:lnTo>
                    <a:pt x="3098591" y="186970"/>
                  </a:lnTo>
                  <a:lnTo>
                    <a:pt x="3069301" y="221928"/>
                  </a:lnTo>
                  <a:lnTo>
                    <a:pt x="3039621" y="256075"/>
                  </a:lnTo>
                  <a:lnTo>
                    <a:pt x="3009550" y="289410"/>
                  </a:lnTo>
                  <a:lnTo>
                    <a:pt x="2979089" y="321934"/>
                  </a:lnTo>
                  <a:lnTo>
                    <a:pt x="2948236" y="353645"/>
                  </a:lnTo>
                  <a:lnTo>
                    <a:pt x="2916993" y="384544"/>
                  </a:lnTo>
                  <a:lnTo>
                    <a:pt x="2885360" y="414632"/>
                  </a:lnTo>
                  <a:lnTo>
                    <a:pt x="2853336" y="443908"/>
                  </a:lnTo>
                  <a:lnTo>
                    <a:pt x="2820921" y="472372"/>
                  </a:lnTo>
                  <a:lnTo>
                    <a:pt x="2788115" y="500025"/>
                  </a:lnTo>
                  <a:lnTo>
                    <a:pt x="2754919" y="526865"/>
                  </a:lnTo>
                  <a:lnTo>
                    <a:pt x="2721332" y="552894"/>
                  </a:lnTo>
                  <a:lnTo>
                    <a:pt x="2687354" y="578111"/>
                  </a:lnTo>
                  <a:lnTo>
                    <a:pt x="2652986" y="602516"/>
                  </a:lnTo>
                  <a:lnTo>
                    <a:pt x="2618227" y="626109"/>
                  </a:lnTo>
                  <a:lnTo>
                    <a:pt x="2583078" y="648890"/>
                  </a:lnTo>
                  <a:lnTo>
                    <a:pt x="2547537" y="670860"/>
                  </a:lnTo>
                  <a:lnTo>
                    <a:pt x="2511606" y="692018"/>
                  </a:lnTo>
                  <a:lnTo>
                    <a:pt x="2475285" y="712364"/>
                  </a:lnTo>
                  <a:lnTo>
                    <a:pt x="2438573" y="731898"/>
                  </a:lnTo>
                  <a:lnTo>
                    <a:pt x="2401470" y="750620"/>
                  </a:lnTo>
                  <a:lnTo>
                    <a:pt x="2363976" y="768531"/>
                  </a:lnTo>
                  <a:lnTo>
                    <a:pt x="2326092" y="785629"/>
                  </a:lnTo>
                  <a:lnTo>
                    <a:pt x="2287817" y="801916"/>
                  </a:lnTo>
                  <a:lnTo>
                    <a:pt x="2249152" y="817391"/>
                  </a:lnTo>
                  <a:lnTo>
                    <a:pt x="2210095" y="832055"/>
                  </a:lnTo>
                  <a:lnTo>
                    <a:pt x="2170648" y="845906"/>
                  </a:lnTo>
                  <a:lnTo>
                    <a:pt x="2130811" y="858946"/>
                  </a:lnTo>
                  <a:lnTo>
                    <a:pt x="2090583" y="871174"/>
                  </a:lnTo>
                  <a:lnTo>
                    <a:pt x="2049964" y="882590"/>
                  </a:lnTo>
                  <a:lnTo>
                    <a:pt x="2008954" y="893194"/>
                  </a:lnTo>
                  <a:lnTo>
                    <a:pt x="1967554" y="902986"/>
                  </a:lnTo>
                  <a:lnTo>
                    <a:pt x="1925763" y="911967"/>
                  </a:lnTo>
                  <a:lnTo>
                    <a:pt x="1883582" y="920136"/>
                  </a:lnTo>
                  <a:lnTo>
                    <a:pt x="1841010" y="927493"/>
                  </a:lnTo>
                  <a:lnTo>
                    <a:pt x="1798047" y="934038"/>
                  </a:lnTo>
                  <a:lnTo>
                    <a:pt x="1754693" y="939771"/>
                  </a:lnTo>
                  <a:lnTo>
                    <a:pt x="1710949" y="944693"/>
                  </a:lnTo>
                  <a:lnTo>
                    <a:pt x="1666814" y="948802"/>
                  </a:lnTo>
                  <a:lnTo>
                    <a:pt x="1622289" y="952100"/>
                  </a:lnTo>
                  <a:lnTo>
                    <a:pt x="1577372" y="954586"/>
                  </a:lnTo>
                  <a:lnTo>
                    <a:pt x="1532066" y="956261"/>
                  </a:lnTo>
                  <a:lnTo>
                    <a:pt x="1486368" y="957123"/>
                  </a:lnTo>
                  <a:lnTo>
                    <a:pt x="1440280" y="957174"/>
                  </a:lnTo>
                  <a:lnTo>
                    <a:pt x="1393801" y="956413"/>
                  </a:lnTo>
                  <a:lnTo>
                    <a:pt x="1346932" y="954840"/>
                  </a:lnTo>
                  <a:lnTo>
                    <a:pt x="1299671" y="952455"/>
                  </a:lnTo>
                  <a:lnTo>
                    <a:pt x="1252021" y="949258"/>
                  </a:lnTo>
                  <a:lnTo>
                    <a:pt x="1203979" y="945250"/>
                  </a:lnTo>
                  <a:lnTo>
                    <a:pt x="1155547" y="940429"/>
                  </a:lnTo>
                  <a:lnTo>
                    <a:pt x="1106724" y="934797"/>
                  </a:lnTo>
                  <a:lnTo>
                    <a:pt x="1057511" y="928354"/>
                  </a:lnTo>
                  <a:lnTo>
                    <a:pt x="1007907" y="921098"/>
                  </a:lnTo>
                  <a:lnTo>
                    <a:pt x="957912" y="913030"/>
                  </a:lnTo>
                  <a:lnTo>
                    <a:pt x="907526" y="904151"/>
                  </a:lnTo>
                  <a:lnTo>
                    <a:pt x="856750" y="894460"/>
                  </a:lnTo>
                  <a:lnTo>
                    <a:pt x="805583" y="883957"/>
                  </a:lnTo>
                  <a:lnTo>
                    <a:pt x="754026" y="872642"/>
                  </a:lnTo>
                  <a:lnTo>
                    <a:pt x="702078" y="860516"/>
                  </a:lnTo>
                  <a:lnTo>
                    <a:pt x="649739" y="847577"/>
                  </a:lnTo>
                  <a:lnTo>
                    <a:pt x="597009" y="833827"/>
                  </a:lnTo>
                  <a:lnTo>
                    <a:pt x="543889" y="819265"/>
                  </a:lnTo>
                  <a:lnTo>
                    <a:pt x="490379" y="803891"/>
                  </a:lnTo>
                  <a:lnTo>
                    <a:pt x="436477" y="787706"/>
                  </a:lnTo>
                  <a:lnTo>
                    <a:pt x="382185" y="770708"/>
                  </a:lnTo>
                  <a:lnTo>
                    <a:pt x="327502" y="752899"/>
                  </a:lnTo>
                  <a:lnTo>
                    <a:pt x="272429" y="734278"/>
                  </a:lnTo>
                  <a:lnTo>
                    <a:pt x="216965" y="714845"/>
                  </a:lnTo>
                  <a:lnTo>
                    <a:pt x="161110" y="694600"/>
                  </a:lnTo>
                  <a:lnTo>
                    <a:pt x="104864" y="673544"/>
                  </a:lnTo>
                  <a:lnTo>
                    <a:pt x="48228" y="651675"/>
                  </a:lnTo>
                  <a:lnTo>
                    <a:pt x="0" y="631031"/>
                  </a:lnTo>
                </a:path>
              </a:pathLst>
            </a:custGeom>
            <a:noFill/>
            <a:ln cap="flat" cmpd="sng" w="10470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89" name="Google Shape;889;g27a17394344_1_797"/>
            <p:cNvSpPr/>
            <p:nvPr/>
          </p:nvSpPr>
          <p:spPr>
            <a:xfrm>
              <a:off x="7334509" y="2934773"/>
              <a:ext cx="448945" cy="370204"/>
            </a:xfrm>
            <a:custGeom>
              <a:rect b="b" l="l" r="r" t="t"/>
              <a:pathLst>
                <a:path extrusionOk="0" h="370204" w="448945">
                  <a:moveTo>
                    <a:pt x="448753" y="0"/>
                  </a:moveTo>
                  <a:lnTo>
                    <a:pt x="0" y="26599"/>
                  </a:lnTo>
                  <a:lnTo>
                    <a:pt x="290531" y="369642"/>
                  </a:lnTo>
                  <a:lnTo>
                    <a:pt x="44875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90" name="Google Shape;890;g27a17394344_1_797"/>
            <p:cNvSpPr/>
            <p:nvPr/>
          </p:nvSpPr>
          <p:spPr>
            <a:xfrm>
              <a:off x="5315968" y="3092239"/>
              <a:ext cx="4194809" cy="2060575"/>
            </a:xfrm>
            <a:custGeom>
              <a:rect b="b" l="l" r="r" t="t"/>
              <a:pathLst>
                <a:path extrusionOk="0" h="2060575" w="4194809">
                  <a:moveTo>
                    <a:pt x="0" y="0"/>
                  </a:moveTo>
                  <a:lnTo>
                    <a:pt x="55865" y="12264"/>
                  </a:lnTo>
                  <a:lnTo>
                    <a:pt x="111489" y="24734"/>
                  </a:lnTo>
                  <a:lnTo>
                    <a:pt x="166869" y="37411"/>
                  </a:lnTo>
                  <a:lnTo>
                    <a:pt x="222007" y="50295"/>
                  </a:lnTo>
                  <a:lnTo>
                    <a:pt x="276902" y="63384"/>
                  </a:lnTo>
                  <a:lnTo>
                    <a:pt x="331554" y="76680"/>
                  </a:lnTo>
                  <a:lnTo>
                    <a:pt x="385964" y="90182"/>
                  </a:lnTo>
                  <a:lnTo>
                    <a:pt x="440131" y="103890"/>
                  </a:lnTo>
                  <a:lnTo>
                    <a:pt x="494055" y="117805"/>
                  </a:lnTo>
                  <a:lnTo>
                    <a:pt x="547737" y="131926"/>
                  </a:lnTo>
                  <a:lnTo>
                    <a:pt x="601175" y="146253"/>
                  </a:lnTo>
                  <a:lnTo>
                    <a:pt x="654372" y="160786"/>
                  </a:lnTo>
                  <a:lnTo>
                    <a:pt x="707325" y="175526"/>
                  </a:lnTo>
                  <a:lnTo>
                    <a:pt x="760036" y="190472"/>
                  </a:lnTo>
                  <a:lnTo>
                    <a:pt x="812504" y="205624"/>
                  </a:lnTo>
                  <a:lnTo>
                    <a:pt x="864729" y="220983"/>
                  </a:lnTo>
                  <a:lnTo>
                    <a:pt x="916711" y="236548"/>
                  </a:lnTo>
                  <a:lnTo>
                    <a:pt x="968451" y="252319"/>
                  </a:lnTo>
                  <a:lnTo>
                    <a:pt x="1019948" y="268296"/>
                  </a:lnTo>
                  <a:lnTo>
                    <a:pt x="1071203" y="284480"/>
                  </a:lnTo>
                  <a:lnTo>
                    <a:pt x="1122215" y="300870"/>
                  </a:lnTo>
                  <a:lnTo>
                    <a:pt x="1172984" y="317466"/>
                  </a:lnTo>
                  <a:lnTo>
                    <a:pt x="1223510" y="334269"/>
                  </a:lnTo>
                  <a:lnTo>
                    <a:pt x="1273794" y="351278"/>
                  </a:lnTo>
                  <a:lnTo>
                    <a:pt x="1323834" y="368493"/>
                  </a:lnTo>
                  <a:lnTo>
                    <a:pt x="1373633" y="385914"/>
                  </a:lnTo>
                  <a:lnTo>
                    <a:pt x="1423188" y="403542"/>
                  </a:lnTo>
                  <a:lnTo>
                    <a:pt x="1472501" y="421376"/>
                  </a:lnTo>
                  <a:lnTo>
                    <a:pt x="1521571" y="439416"/>
                  </a:lnTo>
                  <a:lnTo>
                    <a:pt x="1570398" y="457662"/>
                  </a:lnTo>
                  <a:lnTo>
                    <a:pt x="1618983" y="476115"/>
                  </a:lnTo>
                  <a:lnTo>
                    <a:pt x="1667325" y="494774"/>
                  </a:lnTo>
                  <a:lnTo>
                    <a:pt x="1715424" y="513640"/>
                  </a:lnTo>
                  <a:lnTo>
                    <a:pt x="1763281" y="532711"/>
                  </a:lnTo>
                  <a:lnTo>
                    <a:pt x="1810895" y="551989"/>
                  </a:lnTo>
                  <a:lnTo>
                    <a:pt x="1858266" y="571474"/>
                  </a:lnTo>
                  <a:lnTo>
                    <a:pt x="1905394" y="591164"/>
                  </a:lnTo>
                  <a:lnTo>
                    <a:pt x="1952280" y="611061"/>
                  </a:lnTo>
                  <a:lnTo>
                    <a:pt x="1998923" y="631164"/>
                  </a:lnTo>
                  <a:lnTo>
                    <a:pt x="2045323" y="651473"/>
                  </a:lnTo>
                  <a:lnTo>
                    <a:pt x="2091481" y="671989"/>
                  </a:lnTo>
                  <a:lnTo>
                    <a:pt x="2137396" y="692711"/>
                  </a:lnTo>
                  <a:lnTo>
                    <a:pt x="2183068" y="713639"/>
                  </a:lnTo>
                  <a:lnTo>
                    <a:pt x="2228497" y="734774"/>
                  </a:lnTo>
                  <a:lnTo>
                    <a:pt x="2273684" y="756114"/>
                  </a:lnTo>
                  <a:lnTo>
                    <a:pt x="2318628" y="777661"/>
                  </a:lnTo>
                  <a:lnTo>
                    <a:pt x="2363329" y="799415"/>
                  </a:lnTo>
                  <a:lnTo>
                    <a:pt x="2407788" y="821374"/>
                  </a:lnTo>
                  <a:lnTo>
                    <a:pt x="2452004" y="843540"/>
                  </a:lnTo>
                  <a:lnTo>
                    <a:pt x="2495977" y="865912"/>
                  </a:lnTo>
                  <a:lnTo>
                    <a:pt x="2539708" y="888491"/>
                  </a:lnTo>
                  <a:lnTo>
                    <a:pt x="2583195" y="911276"/>
                  </a:lnTo>
                  <a:lnTo>
                    <a:pt x="2626440" y="934267"/>
                  </a:lnTo>
                  <a:lnTo>
                    <a:pt x="2669443" y="957464"/>
                  </a:lnTo>
                  <a:lnTo>
                    <a:pt x="2712202" y="980867"/>
                  </a:lnTo>
                  <a:lnTo>
                    <a:pt x="2754719" y="1004477"/>
                  </a:lnTo>
                  <a:lnTo>
                    <a:pt x="2796994" y="1028294"/>
                  </a:lnTo>
                  <a:lnTo>
                    <a:pt x="2839025" y="1052316"/>
                  </a:lnTo>
                  <a:lnTo>
                    <a:pt x="2880814" y="1076545"/>
                  </a:lnTo>
                  <a:lnTo>
                    <a:pt x="2922360" y="1100980"/>
                  </a:lnTo>
                  <a:lnTo>
                    <a:pt x="2963664" y="1125621"/>
                  </a:lnTo>
                  <a:lnTo>
                    <a:pt x="3004724" y="1150469"/>
                  </a:lnTo>
                  <a:lnTo>
                    <a:pt x="3045542" y="1175522"/>
                  </a:lnTo>
                  <a:lnTo>
                    <a:pt x="3086118" y="1200783"/>
                  </a:lnTo>
                  <a:lnTo>
                    <a:pt x="3126450" y="1226249"/>
                  </a:lnTo>
                  <a:lnTo>
                    <a:pt x="3166540" y="1251922"/>
                  </a:lnTo>
                  <a:lnTo>
                    <a:pt x="3206387" y="1277801"/>
                  </a:lnTo>
                  <a:lnTo>
                    <a:pt x="3245992" y="1303886"/>
                  </a:lnTo>
                  <a:lnTo>
                    <a:pt x="3285354" y="1330177"/>
                  </a:lnTo>
                  <a:lnTo>
                    <a:pt x="3324473" y="1356675"/>
                  </a:lnTo>
                  <a:lnTo>
                    <a:pt x="3363349" y="1383379"/>
                  </a:lnTo>
                  <a:lnTo>
                    <a:pt x="3401983" y="1410290"/>
                  </a:lnTo>
                  <a:lnTo>
                    <a:pt x="3440374" y="1437406"/>
                  </a:lnTo>
                  <a:lnTo>
                    <a:pt x="3478522" y="1464729"/>
                  </a:lnTo>
                  <a:lnTo>
                    <a:pt x="3516427" y="1492259"/>
                  </a:lnTo>
                  <a:lnTo>
                    <a:pt x="3554090" y="1519994"/>
                  </a:lnTo>
                  <a:lnTo>
                    <a:pt x="3591510" y="1547936"/>
                  </a:lnTo>
                  <a:lnTo>
                    <a:pt x="3628688" y="1576084"/>
                  </a:lnTo>
                  <a:lnTo>
                    <a:pt x="3665622" y="1604438"/>
                  </a:lnTo>
                  <a:lnTo>
                    <a:pt x="3702314" y="1632999"/>
                  </a:lnTo>
                  <a:lnTo>
                    <a:pt x="3738764" y="1661766"/>
                  </a:lnTo>
                  <a:lnTo>
                    <a:pt x="3774970" y="1690739"/>
                  </a:lnTo>
                  <a:lnTo>
                    <a:pt x="3810934" y="1719919"/>
                  </a:lnTo>
                  <a:lnTo>
                    <a:pt x="3846655" y="1749305"/>
                  </a:lnTo>
                  <a:lnTo>
                    <a:pt x="3882134" y="1778897"/>
                  </a:lnTo>
                  <a:lnTo>
                    <a:pt x="3917369" y="1808695"/>
                  </a:lnTo>
                  <a:lnTo>
                    <a:pt x="3952362" y="1838700"/>
                  </a:lnTo>
                  <a:lnTo>
                    <a:pt x="3987113" y="1868911"/>
                  </a:lnTo>
                  <a:lnTo>
                    <a:pt x="4021620" y="1899328"/>
                  </a:lnTo>
                  <a:lnTo>
                    <a:pt x="4055885" y="1929951"/>
                  </a:lnTo>
                  <a:lnTo>
                    <a:pt x="4089907" y="1960781"/>
                  </a:lnTo>
                  <a:lnTo>
                    <a:pt x="4123687" y="1991817"/>
                  </a:lnTo>
                  <a:lnTo>
                    <a:pt x="4157224" y="2023059"/>
                  </a:lnTo>
                  <a:lnTo>
                    <a:pt x="4194266" y="2059993"/>
                  </a:lnTo>
                </a:path>
              </a:pathLst>
            </a:custGeom>
            <a:noFill/>
            <a:ln cap="flat" cmpd="sng" w="10470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91" name="Google Shape;891;g27a17394344_1_797"/>
            <p:cNvSpPr/>
            <p:nvPr/>
          </p:nvSpPr>
          <p:spPr>
            <a:xfrm>
              <a:off x="9331209" y="4972903"/>
              <a:ext cx="426720" cy="426720"/>
            </a:xfrm>
            <a:custGeom>
              <a:rect b="b" l="l" r="r" t="t"/>
              <a:pathLst>
                <a:path extrusionOk="0" h="426720" w="426720">
                  <a:moveTo>
                    <a:pt x="283900" y="0"/>
                  </a:moveTo>
                  <a:lnTo>
                    <a:pt x="0" y="284728"/>
                  </a:lnTo>
                  <a:lnTo>
                    <a:pt x="426679" y="426264"/>
                  </a:lnTo>
                  <a:lnTo>
                    <a:pt x="28390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92" name="Google Shape;892;g27a17394344_1_797"/>
            <p:cNvSpPr/>
            <p:nvPr/>
          </p:nvSpPr>
          <p:spPr>
            <a:xfrm>
              <a:off x="8710765" y="5882356"/>
              <a:ext cx="1080134" cy="337820"/>
            </a:xfrm>
            <a:custGeom>
              <a:rect b="b" l="l" r="r" t="t"/>
              <a:pathLst>
                <a:path extrusionOk="0" h="337820" w="1080134">
                  <a:moveTo>
                    <a:pt x="1079892" y="0"/>
                  </a:moveTo>
                  <a:lnTo>
                    <a:pt x="1045683" y="41959"/>
                  </a:lnTo>
                  <a:lnTo>
                    <a:pt x="1011014" y="81136"/>
                  </a:lnTo>
                  <a:lnTo>
                    <a:pt x="975885" y="117532"/>
                  </a:lnTo>
                  <a:lnTo>
                    <a:pt x="940295" y="151147"/>
                  </a:lnTo>
                  <a:lnTo>
                    <a:pt x="904245" y="181980"/>
                  </a:lnTo>
                  <a:lnTo>
                    <a:pt x="867734" y="210032"/>
                  </a:lnTo>
                  <a:lnTo>
                    <a:pt x="830763" y="235302"/>
                  </a:lnTo>
                  <a:lnTo>
                    <a:pt x="793331" y="257791"/>
                  </a:lnTo>
                  <a:lnTo>
                    <a:pt x="755439" y="277498"/>
                  </a:lnTo>
                  <a:lnTo>
                    <a:pt x="717087" y="294424"/>
                  </a:lnTo>
                  <a:lnTo>
                    <a:pt x="678274" y="308568"/>
                  </a:lnTo>
                  <a:lnTo>
                    <a:pt x="639001" y="319931"/>
                  </a:lnTo>
                  <a:lnTo>
                    <a:pt x="599267" y="328512"/>
                  </a:lnTo>
                  <a:lnTo>
                    <a:pt x="559073" y="334312"/>
                  </a:lnTo>
                  <a:lnTo>
                    <a:pt x="518419" y="337330"/>
                  </a:lnTo>
                  <a:lnTo>
                    <a:pt x="477304" y="337567"/>
                  </a:lnTo>
                  <a:lnTo>
                    <a:pt x="435729" y="335022"/>
                  </a:lnTo>
                  <a:lnTo>
                    <a:pt x="393694" y="329696"/>
                  </a:lnTo>
                  <a:lnTo>
                    <a:pt x="351198" y="321588"/>
                  </a:lnTo>
                  <a:lnTo>
                    <a:pt x="308241" y="310699"/>
                  </a:lnTo>
                  <a:lnTo>
                    <a:pt x="264824" y="297028"/>
                  </a:lnTo>
                  <a:lnTo>
                    <a:pt x="220947" y="280576"/>
                  </a:lnTo>
                  <a:lnTo>
                    <a:pt x="176609" y="261342"/>
                  </a:lnTo>
                  <a:lnTo>
                    <a:pt x="131811" y="239327"/>
                  </a:lnTo>
                  <a:lnTo>
                    <a:pt x="86553" y="214531"/>
                  </a:lnTo>
                  <a:lnTo>
                    <a:pt x="40834" y="186952"/>
                  </a:lnTo>
                  <a:lnTo>
                    <a:pt x="0" y="154133"/>
                  </a:lnTo>
                </a:path>
              </a:pathLst>
            </a:custGeom>
            <a:noFill/>
            <a:ln cap="flat" cmpd="sng" w="10470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93" name="Google Shape;893;g27a17394344_1_797"/>
            <p:cNvSpPr/>
            <p:nvPr/>
          </p:nvSpPr>
          <p:spPr>
            <a:xfrm>
              <a:off x="8438169" y="5817398"/>
              <a:ext cx="439420" cy="408939"/>
            </a:xfrm>
            <a:custGeom>
              <a:rect b="b" l="l" r="r" t="t"/>
              <a:pathLst>
                <a:path extrusionOk="0" h="408939" w="439420">
                  <a:moveTo>
                    <a:pt x="0" y="0"/>
                  </a:moveTo>
                  <a:lnTo>
                    <a:pt x="187459" y="408590"/>
                  </a:lnTo>
                  <a:lnTo>
                    <a:pt x="439347" y="95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94" name="Google Shape;894;g27a17394344_1_797"/>
            <p:cNvSpPr/>
            <p:nvPr/>
          </p:nvSpPr>
          <p:spPr>
            <a:xfrm>
              <a:off x="7161966" y="5839061"/>
              <a:ext cx="3416934" cy="1583690"/>
            </a:xfrm>
            <a:custGeom>
              <a:rect b="b" l="l" r="r" t="t"/>
              <a:pathLst>
                <a:path extrusionOk="0" h="1583690" w="3416934">
                  <a:moveTo>
                    <a:pt x="0" y="0"/>
                  </a:moveTo>
                  <a:lnTo>
                    <a:pt x="19333" y="41423"/>
                  </a:lnTo>
                  <a:lnTo>
                    <a:pt x="39183" y="82297"/>
                  </a:lnTo>
                  <a:lnTo>
                    <a:pt x="59551" y="122623"/>
                  </a:lnTo>
                  <a:lnTo>
                    <a:pt x="80435" y="162399"/>
                  </a:lnTo>
                  <a:lnTo>
                    <a:pt x="101837" y="201626"/>
                  </a:lnTo>
                  <a:lnTo>
                    <a:pt x="123756" y="240305"/>
                  </a:lnTo>
                  <a:lnTo>
                    <a:pt x="146192" y="278434"/>
                  </a:lnTo>
                  <a:lnTo>
                    <a:pt x="169145" y="316014"/>
                  </a:lnTo>
                  <a:lnTo>
                    <a:pt x="192615" y="353045"/>
                  </a:lnTo>
                  <a:lnTo>
                    <a:pt x="216603" y="389527"/>
                  </a:lnTo>
                  <a:lnTo>
                    <a:pt x="241107" y="425460"/>
                  </a:lnTo>
                  <a:lnTo>
                    <a:pt x="266129" y="460844"/>
                  </a:lnTo>
                  <a:lnTo>
                    <a:pt x="291667" y="495679"/>
                  </a:lnTo>
                  <a:lnTo>
                    <a:pt x="317723" y="529965"/>
                  </a:lnTo>
                  <a:lnTo>
                    <a:pt x="344296" y="563701"/>
                  </a:lnTo>
                  <a:lnTo>
                    <a:pt x="371386" y="596889"/>
                  </a:lnTo>
                  <a:lnTo>
                    <a:pt x="398993" y="629528"/>
                  </a:lnTo>
                  <a:lnTo>
                    <a:pt x="427117" y="661617"/>
                  </a:lnTo>
                  <a:lnTo>
                    <a:pt x="455759" y="693158"/>
                  </a:lnTo>
                  <a:lnTo>
                    <a:pt x="484917" y="724149"/>
                  </a:lnTo>
                  <a:lnTo>
                    <a:pt x="514593" y="754591"/>
                  </a:lnTo>
                  <a:lnTo>
                    <a:pt x="544785" y="784485"/>
                  </a:lnTo>
                  <a:lnTo>
                    <a:pt x="575495" y="813829"/>
                  </a:lnTo>
                  <a:lnTo>
                    <a:pt x="606722" y="842624"/>
                  </a:lnTo>
                  <a:lnTo>
                    <a:pt x="638466" y="870871"/>
                  </a:lnTo>
                  <a:lnTo>
                    <a:pt x="670727" y="898568"/>
                  </a:lnTo>
                  <a:lnTo>
                    <a:pt x="703506" y="925716"/>
                  </a:lnTo>
                  <a:lnTo>
                    <a:pt x="736801" y="952315"/>
                  </a:lnTo>
                  <a:lnTo>
                    <a:pt x="770613" y="978365"/>
                  </a:lnTo>
                  <a:lnTo>
                    <a:pt x="804943" y="1003866"/>
                  </a:lnTo>
                  <a:lnTo>
                    <a:pt x="839790" y="1028817"/>
                  </a:lnTo>
                  <a:lnTo>
                    <a:pt x="875154" y="1053220"/>
                  </a:lnTo>
                  <a:lnTo>
                    <a:pt x="911035" y="1077074"/>
                  </a:lnTo>
                  <a:lnTo>
                    <a:pt x="947433" y="1100379"/>
                  </a:lnTo>
                  <a:lnTo>
                    <a:pt x="984348" y="1123134"/>
                  </a:lnTo>
                  <a:lnTo>
                    <a:pt x="1021780" y="1145341"/>
                  </a:lnTo>
                  <a:lnTo>
                    <a:pt x="1059729" y="1166998"/>
                  </a:lnTo>
                  <a:lnTo>
                    <a:pt x="1098196" y="1188107"/>
                  </a:lnTo>
                  <a:lnTo>
                    <a:pt x="1137180" y="1208666"/>
                  </a:lnTo>
                  <a:lnTo>
                    <a:pt x="1176680" y="1228677"/>
                  </a:lnTo>
                  <a:lnTo>
                    <a:pt x="1216698" y="1248138"/>
                  </a:lnTo>
                  <a:lnTo>
                    <a:pt x="1257233" y="1267050"/>
                  </a:lnTo>
                  <a:lnTo>
                    <a:pt x="1298285" y="1285413"/>
                  </a:lnTo>
                  <a:lnTo>
                    <a:pt x="1339854" y="1303227"/>
                  </a:lnTo>
                  <a:lnTo>
                    <a:pt x="1381941" y="1320493"/>
                  </a:lnTo>
                  <a:lnTo>
                    <a:pt x="1424544" y="1337209"/>
                  </a:lnTo>
                  <a:lnTo>
                    <a:pt x="1467665" y="1353376"/>
                  </a:lnTo>
                  <a:lnTo>
                    <a:pt x="1511302" y="1368993"/>
                  </a:lnTo>
                  <a:lnTo>
                    <a:pt x="1555457" y="1384062"/>
                  </a:lnTo>
                  <a:lnTo>
                    <a:pt x="1600129" y="1398582"/>
                  </a:lnTo>
                  <a:lnTo>
                    <a:pt x="1645318" y="1412553"/>
                  </a:lnTo>
                  <a:lnTo>
                    <a:pt x="1691024" y="1425975"/>
                  </a:lnTo>
                  <a:lnTo>
                    <a:pt x="1737247" y="1438847"/>
                  </a:lnTo>
                  <a:lnTo>
                    <a:pt x="1783988" y="1451171"/>
                  </a:lnTo>
                  <a:lnTo>
                    <a:pt x="1831245" y="1462945"/>
                  </a:lnTo>
                  <a:lnTo>
                    <a:pt x="1879020" y="1474171"/>
                  </a:lnTo>
                  <a:lnTo>
                    <a:pt x="1927311" y="1484847"/>
                  </a:lnTo>
                  <a:lnTo>
                    <a:pt x="1976120" y="1494975"/>
                  </a:lnTo>
                  <a:lnTo>
                    <a:pt x="2025446" y="1504553"/>
                  </a:lnTo>
                  <a:lnTo>
                    <a:pt x="2075289" y="1513582"/>
                  </a:lnTo>
                  <a:lnTo>
                    <a:pt x="2125649" y="1522062"/>
                  </a:lnTo>
                  <a:lnTo>
                    <a:pt x="2176526" y="1529994"/>
                  </a:lnTo>
                  <a:lnTo>
                    <a:pt x="2227921" y="1537376"/>
                  </a:lnTo>
                  <a:lnTo>
                    <a:pt x="2279832" y="1544209"/>
                  </a:lnTo>
                  <a:lnTo>
                    <a:pt x="2332261" y="1550493"/>
                  </a:lnTo>
                  <a:lnTo>
                    <a:pt x="2385207" y="1556228"/>
                  </a:lnTo>
                  <a:lnTo>
                    <a:pt x="2438669" y="1561413"/>
                  </a:lnTo>
                  <a:lnTo>
                    <a:pt x="2492649" y="1566050"/>
                  </a:lnTo>
                  <a:lnTo>
                    <a:pt x="2547146" y="1570138"/>
                  </a:lnTo>
                  <a:lnTo>
                    <a:pt x="2602160" y="1573677"/>
                  </a:lnTo>
                  <a:lnTo>
                    <a:pt x="2657692" y="1576666"/>
                  </a:lnTo>
                  <a:lnTo>
                    <a:pt x="2713740" y="1579107"/>
                  </a:lnTo>
                  <a:lnTo>
                    <a:pt x="2770306" y="1580999"/>
                  </a:lnTo>
                  <a:lnTo>
                    <a:pt x="2827388" y="1582341"/>
                  </a:lnTo>
                  <a:lnTo>
                    <a:pt x="2884988" y="1583135"/>
                  </a:lnTo>
                  <a:lnTo>
                    <a:pt x="2943105" y="1583379"/>
                  </a:lnTo>
                  <a:lnTo>
                    <a:pt x="3001739" y="1583074"/>
                  </a:lnTo>
                  <a:lnTo>
                    <a:pt x="3060890" y="1582221"/>
                  </a:lnTo>
                  <a:lnTo>
                    <a:pt x="3120558" y="1580818"/>
                  </a:lnTo>
                  <a:lnTo>
                    <a:pt x="3180743" y="1578866"/>
                  </a:lnTo>
                  <a:lnTo>
                    <a:pt x="3241446" y="1576365"/>
                  </a:lnTo>
                  <a:lnTo>
                    <a:pt x="3302665" y="1573315"/>
                  </a:lnTo>
                  <a:lnTo>
                    <a:pt x="3364402" y="1569716"/>
                  </a:lnTo>
                  <a:lnTo>
                    <a:pt x="3416565" y="1565124"/>
                  </a:lnTo>
                </a:path>
              </a:pathLst>
            </a:custGeom>
            <a:noFill/>
            <a:ln cap="flat" cmpd="sng" w="10470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95" name="Google Shape;895;g27a17394344_1_797"/>
            <p:cNvSpPr/>
            <p:nvPr/>
          </p:nvSpPr>
          <p:spPr>
            <a:xfrm>
              <a:off x="10508748" y="7208510"/>
              <a:ext cx="418465" cy="400684"/>
            </a:xfrm>
            <a:custGeom>
              <a:rect b="b" l="l" r="r" t="t"/>
              <a:pathLst>
                <a:path extrusionOk="0" h="400684" w="418465">
                  <a:moveTo>
                    <a:pt x="0" y="0"/>
                  </a:moveTo>
                  <a:lnTo>
                    <a:pt x="35265" y="400532"/>
                  </a:lnTo>
                  <a:lnTo>
                    <a:pt x="418165" y="16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96" name="Google Shape;896;g27a17394344_1_797"/>
            <p:cNvSpPr/>
            <p:nvPr/>
          </p:nvSpPr>
          <p:spPr>
            <a:xfrm>
              <a:off x="11965108" y="4768896"/>
              <a:ext cx="177800" cy="389889"/>
            </a:xfrm>
            <a:custGeom>
              <a:rect b="b" l="l" r="r" t="t"/>
              <a:pathLst>
                <a:path extrusionOk="0" h="389889" w="177800">
                  <a:moveTo>
                    <a:pt x="177199" y="0"/>
                  </a:moveTo>
                  <a:lnTo>
                    <a:pt x="21715" y="342109"/>
                  </a:lnTo>
                  <a:lnTo>
                    <a:pt x="0" y="389867"/>
                  </a:lnTo>
                </a:path>
              </a:pathLst>
            </a:custGeom>
            <a:noFill/>
            <a:ln cap="flat" cmpd="sng" w="10470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97" name="Google Shape;897;g27a17394344_1_797"/>
            <p:cNvSpPr/>
            <p:nvPr/>
          </p:nvSpPr>
          <p:spPr>
            <a:xfrm>
              <a:off x="11803745" y="5027923"/>
              <a:ext cx="366395" cy="449579"/>
            </a:xfrm>
            <a:custGeom>
              <a:rect b="b" l="l" r="r" t="t"/>
              <a:pathLst>
                <a:path extrusionOk="0" h="449579" w="366395">
                  <a:moveTo>
                    <a:pt x="0" y="0"/>
                  </a:moveTo>
                  <a:lnTo>
                    <a:pt x="16669" y="449232"/>
                  </a:lnTo>
                  <a:lnTo>
                    <a:pt x="366051" y="166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98" name="Google Shape;898;g27a17394344_1_797"/>
            <p:cNvSpPr/>
            <p:nvPr/>
          </p:nvSpPr>
          <p:spPr>
            <a:xfrm>
              <a:off x="11916074" y="2423144"/>
              <a:ext cx="1280159" cy="3275965"/>
            </a:xfrm>
            <a:custGeom>
              <a:rect b="b" l="l" r="r" t="t"/>
              <a:pathLst>
                <a:path extrusionOk="0" h="3275965" w="1280159">
                  <a:moveTo>
                    <a:pt x="1040473" y="3275508"/>
                  </a:moveTo>
                  <a:lnTo>
                    <a:pt x="1059627" y="3219830"/>
                  </a:lnTo>
                  <a:lnTo>
                    <a:pt x="1077982" y="3164533"/>
                  </a:lnTo>
                  <a:lnTo>
                    <a:pt x="1095538" y="3109616"/>
                  </a:lnTo>
                  <a:lnTo>
                    <a:pt x="1112294" y="3055080"/>
                  </a:lnTo>
                  <a:lnTo>
                    <a:pt x="1128251" y="3000924"/>
                  </a:lnTo>
                  <a:lnTo>
                    <a:pt x="1143408" y="2947149"/>
                  </a:lnTo>
                  <a:lnTo>
                    <a:pt x="1157766" y="2893754"/>
                  </a:lnTo>
                  <a:lnTo>
                    <a:pt x="1171325" y="2840740"/>
                  </a:lnTo>
                  <a:lnTo>
                    <a:pt x="1184085" y="2788106"/>
                  </a:lnTo>
                  <a:lnTo>
                    <a:pt x="1196045" y="2735853"/>
                  </a:lnTo>
                  <a:lnTo>
                    <a:pt x="1207205" y="2683980"/>
                  </a:lnTo>
                  <a:lnTo>
                    <a:pt x="1217566" y="2632488"/>
                  </a:lnTo>
                  <a:lnTo>
                    <a:pt x="1227128" y="2581376"/>
                  </a:lnTo>
                  <a:lnTo>
                    <a:pt x="1235891" y="2530645"/>
                  </a:lnTo>
                  <a:lnTo>
                    <a:pt x="1243854" y="2480294"/>
                  </a:lnTo>
                  <a:lnTo>
                    <a:pt x="1251018" y="2430324"/>
                  </a:lnTo>
                  <a:lnTo>
                    <a:pt x="1257382" y="2380735"/>
                  </a:lnTo>
                  <a:lnTo>
                    <a:pt x="1262947" y="2331525"/>
                  </a:lnTo>
                  <a:lnTo>
                    <a:pt x="1267713" y="2282697"/>
                  </a:lnTo>
                  <a:lnTo>
                    <a:pt x="1271679" y="2234249"/>
                  </a:lnTo>
                  <a:lnTo>
                    <a:pt x="1274846" y="2186181"/>
                  </a:lnTo>
                  <a:lnTo>
                    <a:pt x="1277214" y="2138494"/>
                  </a:lnTo>
                  <a:lnTo>
                    <a:pt x="1278782" y="2091187"/>
                  </a:lnTo>
                  <a:lnTo>
                    <a:pt x="1279551" y="2044261"/>
                  </a:lnTo>
                  <a:lnTo>
                    <a:pt x="1279521" y="1997715"/>
                  </a:lnTo>
                  <a:lnTo>
                    <a:pt x="1278691" y="1951550"/>
                  </a:lnTo>
                  <a:lnTo>
                    <a:pt x="1277061" y="1905766"/>
                  </a:lnTo>
                  <a:lnTo>
                    <a:pt x="1274633" y="1860362"/>
                  </a:lnTo>
                  <a:lnTo>
                    <a:pt x="1271405" y="1815338"/>
                  </a:lnTo>
                  <a:lnTo>
                    <a:pt x="1267378" y="1770695"/>
                  </a:lnTo>
                  <a:lnTo>
                    <a:pt x="1262551" y="1726432"/>
                  </a:lnTo>
                  <a:lnTo>
                    <a:pt x="1256925" y="1682550"/>
                  </a:lnTo>
                  <a:lnTo>
                    <a:pt x="1250499" y="1639049"/>
                  </a:lnTo>
                  <a:lnTo>
                    <a:pt x="1243275" y="1595928"/>
                  </a:lnTo>
                  <a:lnTo>
                    <a:pt x="1235250" y="1553187"/>
                  </a:lnTo>
                  <a:lnTo>
                    <a:pt x="1226427" y="1510827"/>
                  </a:lnTo>
                  <a:lnTo>
                    <a:pt x="1216804" y="1468847"/>
                  </a:lnTo>
                  <a:lnTo>
                    <a:pt x="1206382" y="1427248"/>
                  </a:lnTo>
                  <a:lnTo>
                    <a:pt x="1195160" y="1386030"/>
                  </a:lnTo>
                  <a:lnTo>
                    <a:pt x="1183139" y="1345192"/>
                  </a:lnTo>
                  <a:lnTo>
                    <a:pt x="1170319" y="1304734"/>
                  </a:lnTo>
                  <a:lnTo>
                    <a:pt x="1156699" y="1264657"/>
                  </a:lnTo>
                  <a:lnTo>
                    <a:pt x="1142280" y="1224960"/>
                  </a:lnTo>
                  <a:lnTo>
                    <a:pt x="1127061" y="1185644"/>
                  </a:lnTo>
                  <a:lnTo>
                    <a:pt x="1111043" y="1146709"/>
                  </a:lnTo>
                  <a:lnTo>
                    <a:pt x="1094226" y="1108154"/>
                  </a:lnTo>
                  <a:lnTo>
                    <a:pt x="1076610" y="1069979"/>
                  </a:lnTo>
                  <a:lnTo>
                    <a:pt x="1058194" y="1032185"/>
                  </a:lnTo>
                  <a:lnTo>
                    <a:pt x="1038978" y="994772"/>
                  </a:lnTo>
                  <a:lnTo>
                    <a:pt x="1018964" y="957739"/>
                  </a:lnTo>
                  <a:lnTo>
                    <a:pt x="998150" y="921086"/>
                  </a:lnTo>
                  <a:lnTo>
                    <a:pt x="976536" y="884814"/>
                  </a:lnTo>
                  <a:lnTo>
                    <a:pt x="954123" y="848923"/>
                  </a:lnTo>
                  <a:lnTo>
                    <a:pt x="930911" y="813412"/>
                  </a:lnTo>
                  <a:lnTo>
                    <a:pt x="906900" y="778281"/>
                  </a:lnTo>
                  <a:lnTo>
                    <a:pt x="882089" y="743531"/>
                  </a:lnTo>
                  <a:lnTo>
                    <a:pt x="856479" y="709162"/>
                  </a:lnTo>
                  <a:lnTo>
                    <a:pt x="830069" y="675173"/>
                  </a:lnTo>
                  <a:lnTo>
                    <a:pt x="802860" y="641564"/>
                  </a:lnTo>
                  <a:lnTo>
                    <a:pt x="774852" y="608336"/>
                  </a:lnTo>
                  <a:lnTo>
                    <a:pt x="746044" y="575489"/>
                  </a:lnTo>
                  <a:lnTo>
                    <a:pt x="716437" y="543022"/>
                  </a:lnTo>
                  <a:lnTo>
                    <a:pt x="686030" y="510935"/>
                  </a:lnTo>
                  <a:lnTo>
                    <a:pt x="654825" y="479229"/>
                  </a:lnTo>
                  <a:lnTo>
                    <a:pt x="622819" y="447904"/>
                  </a:lnTo>
                  <a:lnTo>
                    <a:pt x="590015" y="416959"/>
                  </a:lnTo>
                  <a:lnTo>
                    <a:pt x="556411" y="386395"/>
                  </a:lnTo>
                  <a:lnTo>
                    <a:pt x="522008" y="356211"/>
                  </a:lnTo>
                  <a:lnTo>
                    <a:pt x="486805" y="326407"/>
                  </a:lnTo>
                  <a:lnTo>
                    <a:pt x="450803" y="296984"/>
                  </a:lnTo>
                  <a:lnTo>
                    <a:pt x="414001" y="267942"/>
                  </a:lnTo>
                  <a:lnTo>
                    <a:pt x="376401" y="239280"/>
                  </a:lnTo>
                  <a:lnTo>
                    <a:pt x="338001" y="210998"/>
                  </a:lnTo>
                  <a:lnTo>
                    <a:pt x="298801" y="183098"/>
                  </a:lnTo>
                  <a:lnTo>
                    <a:pt x="258802" y="155577"/>
                  </a:lnTo>
                  <a:lnTo>
                    <a:pt x="218004" y="128437"/>
                  </a:lnTo>
                  <a:lnTo>
                    <a:pt x="176406" y="101678"/>
                  </a:lnTo>
                  <a:lnTo>
                    <a:pt x="134009" y="75299"/>
                  </a:lnTo>
                  <a:lnTo>
                    <a:pt x="90813" y="49300"/>
                  </a:lnTo>
                  <a:lnTo>
                    <a:pt x="46817" y="23683"/>
                  </a:lnTo>
                  <a:lnTo>
                    <a:pt x="0" y="0"/>
                  </a:lnTo>
                </a:path>
              </a:pathLst>
            </a:custGeom>
            <a:noFill/>
            <a:ln cap="flat" cmpd="sng" w="10470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99" name="Google Shape;899;g27a17394344_1_797"/>
            <p:cNvSpPr/>
            <p:nvPr/>
          </p:nvSpPr>
          <p:spPr>
            <a:xfrm>
              <a:off x="11604002" y="2265281"/>
              <a:ext cx="449579" cy="361314"/>
            </a:xfrm>
            <a:custGeom>
              <a:rect b="b" l="l" r="r" t="t"/>
              <a:pathLst>
                <a:path extrusionOk="0" h="361314" w="449579">
                  <a:moveTo>
                    <a:pt x="0" y="0"/>
                  </a:moveTo>
                  <a:lnTo>
                    <a:pt x="268033" y="360889"/>
                  </a:lnTo>
                  <a:lnTo>
                    <a:pt x="449536" y="2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00" name="Google Shape;900;g27a17394344_1_797"/>
            <p:cNvSpPr/>
            <p:nvPr/>
          </p:nvSpPr>
          <p:spPr>
            <a:xfrm>
              <a:off x="11250086" y="5064501"/>
              <a:ext cx="3655059" cy="4637405"/>
            </a:xfrm>
            <a:custGeom>
              <a:rect b="b" l="l" r="r" t="t"/>
              <a:pathLst>
                <a:path extrusionOk="0" h="4637405" w="3655059">
                  <a:moveTo>
                    <a:pt x="0" y="4636780"/>
                  </a:moveTo>
                  <a:lnTo>
                    <a:pt x="55458" y="4615934"/>
                  </a:lnTo>
                  <a:lnTo>
                    <a:pt x="110492" y="4594876"/>
                  </a:lnTo>
                  <a:lnTo>
                    <a:pt x="165102" y="4573606"/>
                  </a:lnTo>
                  <a:lnTo>
                    <a:pt x="219288" y="4552124"/>
                  </a:lnTo>
                  <a:lnTo>
                    <a:pt x="273050" y="4530430"/>
                  </a:lnTo>
                  <a:lnTo>
                    <a:pt x="326388" y="4508524"/>
                  </a:lnTo>
                  <a:lnTo>
                    <a:pt x="379302" y="4486406"/>
                  </a:lnTo>
                  <a:lnTo>
                    <a:pt x="431792" y="4464076"/>
                  </a:lnTo>
                  <a:lnTo>
                    <a:pt x="483858" y="4441534"/>
                  </a:lnTo>
                  <a:lnTo>
                    <a:pt x="535500" y="4418780"/>
                  </a:lnTo>
                  <a:lnTo>
                    <a:pt x="586718" y="4395814"/>
                  </a:lnTo>
                  <a:lnTo>
                    <a:pt x="637512" y="4372636"/>
                  </a:lnTo>
                  <a:lnTo>
                    <a:pt x="687882" y="4349246"/>
                  </a:lnTo>
                  <a:lnTo>
                    <a:pt x="737827" y="4325645"/>
                  </a:lnTo>
                  <a:lnTo>
                    <a:pt x="787349" y="4301831"/>
                  </a:lnTo>
                  <a:lnTo>
                    <a:pt x="836447" y="4277805"/>
                  </a:lnTo>
                  <a:lnTo>
                    <a:pt x="885121" y="4253567"/>
                  </a:lnTo>
                  <a:lnTo>
                    <a:pt x="933371" y="4229117"/>
                  </a:lnTo>
                  <a:lnTo>
                    <a:pt x="981196" y="4204456"/>
                  </a:lnTo>
                  <a:lnTo>
                    <a:pt x="1028598" y="4179582"/>
                  </a:lnTo>
                  <a:lnTo>
                    <a:pt x="1075576" y="4154496"/>
                  </a:lnTo>
                  <a:lnTo>
                    <a:pt x="1122130" y="4129198"/>
                  </a:lnTo>
                  <a:lnTo>
                    <a:pt x="1168259" y="4103689"/>
                  </a:lnTo>
                  <a:lnTo>
                    <a:pt x="1213965" y="4077967"/>
                  </a:lnTo>
                  <a:lnTo>
                    <a:pt x="1259247" y="4052033"/>
                  </a:lnTo>
                  <a:lnTo>
                    <a:pt x="1304104" y="4025888"/>
                  </a:lnTo>
                  <a:lnTo>
                    <a:pt x="1348538" y="3999530"/>
                  </a:lnTo>
                  <a:lnTo>
                    <a:pt x="1392547" y="3972961"/>
                  </a:lnTo>
                  <a:lnTo>
                    <a:pt x="1436133" y="3946179"/>
                  </a:lnTo>
                  <a:lnTo>
                    <a:pt x="1479295" y="3919186"/>
                  </a:lnTo>
                  <a:lnTo>
                    <a:pt x="1522032" y="3891980"/>
                  </a:lnTo>
                  <a:lnTo>
                    <a:pt x="1564346" y="3864563"/>
                  </a:lnTo>
                  <a:lnTo>
                    <a:pt x="1606235" y="3836933"/>
                  </a:lnTo>
                  <a:lnTo>
                    <a:pt x="1647701" y="3809092"/>
                  </a:lnTo>
                  <a:lnTo>
                    <a:pt x="1688742" y="3781038"/>
                  </a:lnTo>
                  <a:lnTo>
                    <a:pt x="1729359" y="3752773"/>
                  </a:lnTo>
                  <a:lnTo>
                    <a:pt x="1769553" y="3724295"/>
                  </a:lnTo>
                  <a:lnTo>
                    <a:pt x="1809322" y="3695606"/>
                  </a:lnTo>
                  <a:lnTo>
                    <a:pt x="1848668" y="3666705"/>
                  </a:lnTo>
                  <a:lnTo>
                    <a:pt x="1887589" y="3637591"/>
                  </a:lnTo>
                  <a:lnTo>
                    <a:pt x="1926086" y="3608266"/>
                  </a:lnTo>
                  <a:lnTo>
                    <a:pt x="1964160" y="3578729"/>
                  </a:lnTo>
                  <a:lnTo>
                    <a:pt x="2001809" y="3548979"/>
                  </a:lnTo>
                  <a:lnTo>
                    <a:pt x="2039034" y="3519018"/>
                  </a:lnTo>
                  <a:lnTo>
                    <a:pt x="2075835" y="3488845"/>
                  </a:lnTo>
                  <a:lnTo>
                    <a:pt x="2112213" y="3458460"/>
                  </a:lnTo>
                  <a:lnTo>
                    <a:pt x="2148166" y="3427862"/>
                  </a:lnTo>
                  <a:lnTo>
                    <a:pt x="2183695" y="3397053"/>
                  </a:lnTo>
                  <a:lnTo>
                    <a:pt x="2218800" y="3366032"/>
                  </a:lnTo>
                  <a:lnTo>
                    <a:pt x="2253481" y="3334799"/>
                  </a:lnTo>
                  <a:lnTo>
                    <a:pt x="2287739" y="3303354"/>
                  </a:lnTo>
                  <a:lnTo>
                    <a:pt x="2321572" y="3271697"/>
                  </a:lnTo>
                  <a:lnTo>
                    <a:pt x="2354981" y="3239828"/>
                  </a:lnTo>
                  <a:lnTo>
                    <a:pt x="2387966" y="3207747"/>
                  </a:lnTo>
                  <a:lnTo>
                    <a:pt x="2420527" y="3175454"/>
                  </a:lnTo>
                  <a:lnTo>
                    <a:pt x="2452664" y="3142949"/>
                  </a:lnTo>
                  <a:lnTo>
                    <a:pt x="2484377" y="3110232"/>
                  </a:lnTo>
                  <a:lnTo>
                    <a:pt x="2515666" y="3077303"/>
                  </a:lnTo>
                  <a:lnTo>
                    <a:pt x="2546531" y="3044162"/>
                  </a:lnTo>
                  <a:lnTo>
                    <a:pt x="2576972" y="3010809"/>
                  </a:lnTo>
                  <a:lnTo>
                    <a:pt x="2606989" y="2977244"/>
                  </a:lnTo>
                  <a:lnTo>
                    <a:pt x="2636582" y="2943467"/>
                  </a:lnTo>
                  <a:lnTo>
                    <a:pt x="2665751" y="2909478"/>
                  </a:lnTo>
                  <a:lnTo>
                    <a:pt x="2694496" y="2875277"/>
                  </a:lnTo>
                  <a:lnTo>
                    <a:pt x="2722816" y="2840864"/>
                  </a:lnTo>
                  <a:lnTo>
                    <a:pt x="2750713" y="2806239"/>
                  </a:lnTo>
                  <a:lnTo>
                    <a:pt x="2778186" y="2771403"/>
                  </a:lnTo>
                  <a:lnTo>
                    <a:pt x="2805235" y="2736354"/>
                  </a:lnTo>
                  <a:lnTo>
                    <a:pt x="2831860" y="2701093"/>
                  </a:lnTo>
                  <a:lnTo>
                    <a:pt x="2858060" y="2665620"/>
                  </a:lnTo>
                  <a:lnTo>
                    <a:pt x="2883837" y="2629936"/>
                  </a:lnTo>
                  <a:lnTo>
                    <a:pt x="2909190" y="2594039"/>
                  </a:lnTo>
                  <a:lnTo>
                    <a:pt x="2934119" y="2557930"/>
                  </a:lnTo>
                  <a:lnTo>
                    <a:pt x="2958623" y="2521609"/>
                  </a:lnTo>
                  <a:lnTo>
                    <a:pt x="2982704" y="2485077"/>
                  </a:lnTo>
                  <a:lnTo>
                    <a:pt x="3006361" y="2448332"/>
                  </a:lnTo>
                  <a:lnTo>
                    <a:pt x="3029593" y="2411376"/>
                  </a:lnTo>
                  <a:lnTo>
                    <a:pt x="3052402" y="2374207"/>
                  </a:lnTo>
                  <a:lnTo>
                    <a:pt x="3074786" y="2336826"/>
                  </a:lnTo>
                  <a:lnTo>
                    <a:pt x="3096747" y="2299234"/>
                  </a:lnTo>
                  <a:lnTo>
                    <a:pt x="3118284" y="2261429"/>
                  </a:lnTo>
                  <a:lnTo>
                    <a:pt x="3139396" y="2223413"/>
                  </a:lnTo>
                  <a:lnTo>
                    <a:pt x="3160085" y="2185184"/>
                  </a:lnTo>
                  <a:lnTo>
                    <a:pt x="3180349" y="2146744"/>
                  </a:lnTo>
                  <a:lnTo>
                    <a:pt x="3200190" y="2108091"/>
                  </a:lnTo>
                  <a:lnTo>
                    <a:pt x="3219606" y="2069227"/>
                  </a:lnTo>
                  <a:lnTo>
                    <a:pt x="3238599" y="2030151"/>
                  </a:lnTo>
                  <a:lnTo>
                    <a:pt x="3257167" y="1990862"/>
                  </a:lnTo>
                  <a:lnTo>
                    <a:pt x="3275311" y="1951362"/>
                  </a:lnTo>
                  <a:lnTo>
                    <a:pt x="3293032" y="1911649"/>
                  </a:lnTo>
                  <a:lnTo>
                    <a:pt x="3310328" y="1871725"/>
                  </a:lnTo>
                  <a:lnTo>
                    <a:pt x="3327200" y="1831589"/>
                  </a:lnTo>
                  <a:lnTo>
                    <a:pt x="3343649" y="1791240"/>
                  </a:lnTo>
                  <a:lnTo>
                    <a:pt x="3359673" y="1750680"/>
                  </a:lnTo>
                  <a:lnTo>
                    <a:pt x="3375273" y="1709908"/>
                  </a:lnTo>
                  <a:lnTo>
                    <a:pt x="3390450" y="1668924"/>
                  </a:lnTo>
                  <a:lnTo>
                    <a:pt x="3405202" y="1627728"/>
                  </a:lnTo>
                  <a:lnTo>
                    <a:pt x="3419530" y="1586319"/>
                  </a:lnTo>
                  <a:lnTo>
                    <a:pt x="3433434" y="1544699"/>
                  </a:lnTo>
                  <a:lnTo>
                    <a:pt x="3446914" y="1502867"/>
                  </a:lnTo>
                  <a:lnTo>
                    <a:pt x="3459971" y="1460823"/>
                  </a:lnTo>
                  <a:lnTo>
                    <a:pt x="3472603" y="1418567"/>
                  </a:lnTo>
                  <a:lnTo>
                    <a:pt x="3484811" y="1376099"/>
                  </a:lnTo>
                  <a:lnTo>
                    <a:pt x="3496595" y="1333419"/>
                  </a:lnTo>
                  <a:lnTo>
                    <a:pt x="3507955" y="1290527"/>
                  </a:lnTo>
                  <a:lnTo>
                    <a:pt x="3518891" y="1247422"/>
                  </a:lnTo>
                  <a:lnTo>
                    <a:pt x="3529403" y="1204106"/>
                  </a:lnTo>
                  <a:lnTo>
                    <a:pt x="3539491" y="1160578"/>
                  </a:lnTo>
                  <a:lnTo>
                    <a:pt x="3549155" y="1116839"/>
                  </a:lnTo>
                  <a:lnTo>
                    <a:pt x="3558395" y="1072887"/>
                  </a:lnTo>
                  <a:lnTo>
                    <a:pt x="3567211" y="1028723"/>
                  </a:lnTo>
                  <a:lnTo>
                    <a:pt x="3575603" y="984347"/>
                  </a:lnTo>
                  <a:lnTo>
                    <a:pt x="3583571" y="939759"/>
                  </a:lnTo>
                  <a:lnTo>
                    <a:pt x="3591115" y="894959"/>
                  </a:lnTo>
                  <a:lnTo>
                    <a:pt x="3598235" y="849947"/>
                  </a:lnTo>
                  <a:lnTo>
                    <a:pt x="3604931" y="804723"/>
                  </a:lnTo>
                  <a:lnTo>
                    <a:pt x="3611203" y="759287"/>
                  </a:lnTo>
                  <a:lnTo>
                    <a:pt x="3617050" y="713640"/>
                  </a:lnTo>
                  <a:lnTo>
                    <a:pt x="3622474" y="667780"/>
                  </a:lnTo>
                  <a:lnTo>
                    <a:pt x="3627474" y="621708"/>
                  </a:lnTo>
                  <a:lnTo>
                    <a:pt x="3632050" y="575424"/>
                  </a:lnTo>
                  <a:lnTo>
                    <a:pt x="3636202" y="528929"/>
                  </a:lnTo>
                  <a:lnTo>
                    <a:pt x="3639929" y="482221"/>
                  </a:lnTo>
                  <a:lnTo>
                    <a:pt x="3643233" y="435301"/>
                  </a:lnTo>
                  <a:lnTo>
                    <a:pt x="3646113" y="388170"/>
                  </a:lnTo>
                  <a:lnTo>
                    <a:pt x="3648568" y="340826"/>
                  </a:lnTo>
                  <a:lnTo>
                    <a:pt x="3650600" y="293270"/>
                  </a:lnTo>
                  <a:lnTo>
                    <a:pt x="3652208" y="245503"/>
                  </a:lnTo>
                  <a:lnTo>
                    <a:pt x="3653391" y="197523"/>
                  </a:lnTo>
                  <a:lnTo>
                    <a:pt x="3654151" y="149332"/>
                  </a:lnTo>
                  <a:lnTo>
                    <a:pt x="3654487" y="100928"/>
                  </a:lnTo>
                  <a:lnTo>
                    <a:pt x="3654398" y="52313"/>
                  </a:lnTo>
                  <a:lnTo>
                    <a:pt x="3652268" y="0"/>
                  </a:lnTo>
                </a:path>
              </a:pathLst>
            </a:custGeom>
            <a:noFill/>
            <a:ln cap="flat" cmpd="sng" w="104700">
              <a:solidFill>
                <a:srgbClr val="FEC7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01" name="Google Shape;901;g27a17394344_1_797"/>
            <p:cNvSpPr/>
            <p:nvPr/>
          </p:nvSpPr>
          <p:spPr>
            <a:xfrm>
              <a:off x="14703615" y="4715063"/>
              <a:ext cx="401955" cy="410210"/>
            </a:xfrm>
            <a:custGeom>
              <a:rect b="b" l="l" r="r" t="t"/>
              <a:pathLst>
                <a:path extrusionOk="0" h="410210" w="401955">
                  <a:moveTo>
                    <a:pt x="184517" y="0"/>
                  </a:moveTo>
                  <a:lnTo>
                    <a:pt x="0" y="409926"/>
                  </a:lnTo>
                  <a:lnTo>
                    <a:pt x="401746" y="393572"/>
                  </a:lnTo>
                  <a:lnTo>
                    <a:pt x="184517" y="0"/>
                  </a:lnTo>
                  <a:close/>
                </a:path>
              </a:pathLst>
            </a:custGeom>
            <a:solidFill>
              <a:srgbClr val="FEC7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902" name="Google Shape;902;g27a17394344_1_7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06795" y="7896302"/>
              <a:ext cx="1829324" cy="1829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3" name="Google Shape;903;g27a17394344_1_797"/>
            <p:cNvSpPr/>
            <p:nvPr/>
          </p:nvSpPr>
          <p:spPr>
            <a:xfrm>
              <a:off x="10124577" y="8374075"/>
              <a:ext cx="594359" cy="594359"/>
            </a:xfrm>
            <a:custGeom>
              <a:rect b="b" l="l" r="r" t="t"/>
              <a:pathLst>
                <a:path extrusionOk="0" h="594359" w="594359">
                  <a:moveTo>
                    <a:pt x="296881" y="0"/>
                  </a:moveTo>
                  <a:lnTo>
                    <a:pt x="251438" y="3478"/>
                  </a:lnTo>
                  <a:lnTo>
                    <a:pt x="206859" y="13912"/>
                  </a:lnTo>
                  <a:lnTo>
                    <a:pt x="164008" y="31303"/>
                  </a:lnTo>
                  <a:lnTo>
                    <a:pt x="123752" y="55650"/>
                  </a:lnTo>
                  <a:lnTo>
                    <a:pt x="86953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3" y="506806"/>
                  </a:lnTo>
                  <a:lnTo>
                    <a:pt x="123752" y="538109"/>
                  </a:lnTo>
                  <a:lnTo>
                    <a:pt x="164008" y="562456"/>
                  </a:lnTo>
                  <a:lnTo>
                    <a:pt x="206859" y="579847"/>
                  </a:lnTo>
                  <a:lnTo>
                    <a:pt x="251438" y="590282"/>
                  </a:lnTo>
                  <a:lnTo>
                    <a:pt x="296881" y="593760"/>
                  </a:lnTo>
                  <a:lnTo>
                    <a:pt x="342324" y="590282"/>
                  </a:lnTo>
                  <a:lnTo>
                    <a:pt x="386903" y="579847"/>
                  </a:lnTo>
                  <a:lnTo>
                    <a:pt x="429752" y="562456"/>
                  </a:lnTo>
                  <a:lnTo>
                    <a:pt x="470008" y="538109"/>
                  </a:lnTo>
                  <a:lnTo>
                    <a:pt x="506805" y="506806"/>
                  </a:lnTo>
                  <a:lnTo>
                    <a:pt x="538110" y="470007"/>
                  </a:lnTo>
                  <a:lnTo>
                    <a:pt x="562458" y="429751"/>
                  </a:lnTo>
                  <a:lnTo>
                    <a:pt x="579850" y="386901"/>
                  </a:lnTo>
                  <a:lnTo>
                    <a:pt x="590285" y="342323"/>
                  </a:lnTo>
                  <a:lnTo>
                    <a:pt x="593763" y="296880"/>
                  </a:lnTo>
                  <a:lnTo>
                    <a:pt x="590285" y="251437"/>
                  </a:lnTo>
                  <a:lnTo>
                    <a:pt x="579850" y="206858"/>
                  </a:lnTo>
                  <a:lnTo>
                    <a:pt x="562458" y="164009"/>
                  </a:lnTo>
                  <a:lnTo>
                    <a:pt x="538110" y="123752"/>
                  </a:lnTo>
                  <a:lnTo>
                    <a:pt x="506805" y="86954"/>
                  </a:lnTo>
                  <a:lnTo>
                    <a:pt x="470008" y="55650"/>
                  </a:lnTo>
                  <a:lnTo>
                    <a:pt x="429752" y="31303"/>
                  </a:lnTo>
                  <a:lnTo>
                    <a:pt x="386903" y="13912"/>
                  </a:lnTo>
                  <a:lnTo>
                    <a:pt x="342324" y="3478"/>
                  </a:lnTo>
                  <a:lnTo>
                    <a:pt x="29688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04" name="Google Shape;904;g27a17394344_1_797"/>
          <p:cNvSpPr txBox="1"/>
          <p:nvPr/>
        </p:nvSpPr>
        <p:spPr>
          <a:xfrm>
            <a:off x="6255173" y="5130685"/>
            <a:ext cx="129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05" name="Google Shape;905;g27a17394344_1_797"/>
          <p:cNvGrpSpPr/>
          <p:nvPr/>
        </p:nvGrpSpPr>
        <p:grpSpPr>
          <a:xfrm>
            <a:off x="7023726" y="2569493"/>
            <a:ext cx="1109302" cy="1109302"/>
            <a:chOff x="11582662" y="4237290"/>
            <a:chExt cx="1829324" cy="1829324"/>
          </a:xfrm>
        </p:grpSpPr>
        <p:pic>
          <p:nvPicPr>
            <p:cNvPr id="906" name="Google Shape;906;g27a17394344_1_7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82662" y="4237290"/>
              <a:ext cx="1829324" cy="1829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g27a17394344_1_797"/>
            <p:cNvSpPr/>
            <p:nvPr/>
          </p:nvSpPr>
          <p:spPr>
            <a:xfrm>
              <a:off x="12200444" y="4715064"/>
              <a:ext cx="594359" cy="594360"/>
            </a:xfrm>
            <a:custGeom>
              <a:rect b="b" l="l" r="r" t="t"/>
              <a:pathLst>
                <a:path extrusionOk="0" h="594360" w="594359">
                  <a:moveTo>
                    <a:pt x="296881" y="0"/>
                  </a:moveTo>
                  <a:lnTo>
                    <a:pt x="251437" y="3478"/>
                  </a:lnTo>
                  <a:lnTo>
                    <a:pt x="206858" y="13912"/>
                  </a:lnTo>
                  <a:lnTo>
                    <a:pt x="164007" y="31303"/>
                  </a:lnTo>
                  <a:lnTo>
                    <a:pt x="123750" y="55650"/>
                  </a:lnTo>
                  <a:lnTo>
                    <a:pt x="86950" y="86954"/>
                  </a:lnTo>
                  <a:lnTo>
                    <a:pt x="55648" y="123752"/>
                  </a:lnTo>
                  <a:lnTo>
                    <a:pt x="31302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2" y="429751"/>
                  </a:lnTo>
                  <a:lnTo>
                    <a:pt x="55648" y="470007"/>
                  </a:lnTo>
                  <a:lnTo>
                    <a:pt x="86950" y="506806"/>
                  </a:lnTo>
                  <a:lnTo>
                    <a:pt x="123750" y="538109"/>
                  </a:lnTo>
                  <a:lnTo>
                    <a:pt x="164007" y="562456"/>
                  </a:lnTo>
                  <a:lnTo>
                    <a:pt x="206858" y="579847"/>
                  </a:lnTo>
                  <a:lnTo>
                    <a:pt x="251437" y="590282"/>
                  </a:lnTo>
                  <a:lnTo>
                    <a:pt x="296881" y="593760"/>
                  </a:lnTo>
                  <a:lnTo>
                    <a:pt x="342324" y="590282"/>
                  </a:lnTo>
                  <a:lnTo>
                    <a:pt x="386903" y="579847"/>
                  </a:lnTo>
                  <a:lnTo>
                    <a:pt x="429754" y="562456"/>
                  </a:lnTo>
                  <a:lnTo>
                    <a:pt x="470011" y="538109"/>
                  </a:lnTo>
                  <a:lnTo>
                    <a:pt x="506811" y="506806"/>
                  </a:lnTo>
                  <a:lnTo>
                    <a:pt x="538113" y="470007"/>
                  </a:lnTo>
                  <a:lnTo>
                    <a:pt x="562459" y="429751"/>
                  </a:lnTo>
                  <a:lnTo>
                    <a:pt x="579849" y="386901"/>
                  </a:lnTo>
                  <a:lnTo>
                    <a:pt x="590284" y="342323"/>
                  </a:lnTo>
                  <a:lnTo>
                    <a:pt x="593762" y="296880"/>
                  </a:lnTo>
                  <a:lnTo>
                    <a:pt x="590284" y="251437"/>
                  </a:lnTo>
                  <a:lnTo>
                    <a:pt x="579849" y="206858"/>
                  </a:lnTo>
                  <a:lnTo>
                    <a:pt x="562459" y="164009"/>
                  </a:lnTo>
                  <a:lnTo>
                    <a:pt x="538113" y="123752"/>
                  </a:lnTo>
                  <a:lnTo>
                    <a:pt x="506811" y="86954"/>
                  </a:lnTo>
                  <a:lnTo>
                    <a:pt x="470011" y="55650"/>
                  </a:lnTo>
                  <a:lnTo>
                    <a:pt x="429754" y="31303"/>
                  </a:lnTo>
                  <a:lnTo>
                    <a:pt x="386903" y="13912"/>
                  </a:lnTo>
                  <a:lnTo>
                    <a:pt x="342324" y="3478"/>
                  </a:lnTo>
                  <a:lnTo>
                    <a:pt x="29688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08" name="Google Shape;908;g27a17394344_1_797"/>
          <p:cNvSpPr txBox="1"/>
          <p:nvPr/>
        </p:nvSpPr>
        <p:spPr>
          <a:xfrm>
            <a:off x="7514070" y="2911857"/>
            <a:ext cx="129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09" name="Google Shape;909;g27a17394344_1_797"/>
          <p:cNvGrpSpPr/>
          <p:nvPr/>
        </p:nvGrpSpPr>
        <p:grpSpPr>
          <a:xfrm>
            <a:off x="7466182" y="1374360"/>
            <a:ext cx="1109302" cy="1109302"/>
            <a:chOff x="12312305" y="2266425"/>
            <a:chExt cx="1829324" cy="1829324"/>
          </a:xfrm>
        </p:grpSpPr>
        <p:pic>
          <p:nvPicPr>
            <p:cNvPr id="910" name="Google Shape;910;g27a17394344_1_7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12305" y="2266425"/>
              <a:ext cx="1829324" cy="1829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1" name="Google Shape;911;g27a17394344_1_797"/>
            <p:cNvSpPr/>
            <p:nvPr/>
          </p:nvSpPr>
          <p:spPr>
            <a:xfrm>
              <a:off x="12930090" y="2744198"/>
              <a:ext cx="594359" cy="594360"/>
            </a:xfrm>
            <a:custGeom>
              <a:rect b="b" l="l" r="r" t="t"/>
              <a:pathLst>
                <a:path extrusionOk="0" h="594360" w="594359">
                  <a:moveTo>
                    <a:pt x="296879" y="0"/>
                  </a:moveTo>
                  <a:lnTo>
                    <a:pt x="251437" y="3478"/>
                  </a:lnTo>
                  <a:lnTo>
                    <a:pt x="206859" y="13912"/>
                  </a:lnTo>
                  <a:lnTo>
                    <a:pt x="164010" y="31303"/>
                  </a:lnTo>
                  <a:lnTo>
                    <a:pt x="123755" y="55650"/>
                  </a:lnTo>
                  <a:lnTo>
                    <a:pt x="86958" y="86954"/>
                  </a:lnTo>
                  <a:lnTo>
                    <a:pt x="55653" y="123752"/>
                  </a:lnTo>
                  <a:lnTo>
                    <a:pt x="31304" y="164009"/>
                  </a:lnTo>
                  <a:lnTo>
                    <a:pt x="13913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3" y="386901"/>
                  </a:lnTo>
                  <a:lnTo>
                    <a:pt x="31304" y="429751"/>
                  </a:lnTo>
                  <a:lnTo>
                    <a:pt x="55653" y="470007"/>
                  </a:lnTo>
                  <a:lnTo>
                    <a:pt x="86958" y="506806"/>
                  </a:lnTo>
                  <a:lnTo>
                    <a:pt x="123755" y="538109"/>
                  </a:lnTo>
                  <a:lnTo>
                    <a:pt x="164010" y="562456"/>
                  </a:lnTo>
                  <a:lnTo>
                    <a:pt x="206859" y="579847"/>
                  </a:lnTo>
                  <a:lnTo>
                    <a:pt x="251437" y="590282"/>
                  </a:lnTo>
                  <a:lnTo>
                    <a:pt x="296879" y="593760"/>
                  </a:lnTo>
                  <a:lnTo>
                    <a:pt x="342322" y="590282"/>
                  </a:lnTo>
                  <a:lnTo>
                    <a:pt x="386901" y="579847"/>
                  </a:lnTo>
                  <a:lnTo>
                    <a:pt x="429751" y="562456"/>
                  </a:lnTo>
                  <a:lnTo>
                    <a:pt x="470009" y="538109"/>
                  </a:lnTo>
                  <a:lnTo>
                    <a:pt x="506809" y="506806"/>
                  </a:lnTo>
                  <a:lnTo>
                    <a:pt x="538111" y="470007"/>
                  </a:lnTo>
                  <a:lnTo>
                    <a:pt x="562457" y="429751"/>
                  </a:lnTo>
                  <a:lnTo>
                    <a:pt x="579847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7" y="206858"/>
                  </a:lnTo>
                  <a:lnTo>
                    <a:pt x="562457" y="164009"/>
                  </a:lnTo>
                  <a:lnTo>
                    <a:pt x="538111" y="123752"/>
                  </a:lnTo>
                  <a:lnTo>
                    <a:pt x="506809" y="86954"/>
                  </a:lnTo>
                  <a:lnTo>
                    <a:pt x="470009" y="55650"/>
                  </a:lnTo>
                  <a:lnTo>
                    <a:pt x="429751" y="31303"/>
                  </a:lnTo>
                  <a:lnTo>
                    <a:pt x="386901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12" name="Google Shape;912;g27a17394344_1_797"/>
          <p:cNvSpPr txBox="1"/>
          <p:nvPr/>
        </p:nvSpPr>
        <p:spPr>
          <a:xfrm>
            <a:off x="7956557" y="1716723"/>
            <a:ext cx="129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13" name="Google Shape;913;g27a17394344_1_797"/>
          <p:cNvGrpSpPr/>
          <p:nvPr/>
        </p:nvGrpSpPr>
        <p:grpSpPr>
          <a:xfrm>
            <a:off x="5891399" y="1567087"/>
            <a:ext cx="1109302" cy="1109302"/>
            <a:chOff x="9715368" y="2584246"/>
            <a:chExt cx="1829324" cy="1829324"/>
          </a:xfrm>
        </p:grpSpPr>
        <p:pic>
          <p:nvPicPr>
            <p:cNvPr id="914" name="Google Shape;914;g27a17394344_1_7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15368" y="2584246"/>
              <a:ext cx="1829324" cy="1829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5" name="Google Shape;915;g27a17394344_1_797"/>
            <p:cNvSpPr/>
            <p:nvPr/>
          </p:nvSpPr>
          <p:spPr>
            <a:xfrm>
              <a:off x="10333150" y="3062020"/>
              <a:ext cx="594359" cy="594360"/>
            </a:xfrm>
            <a:custGeom>
              <a:rect b="b" l="l" r="r" t="t"/>
              <a:pathLst>
                <a:path extrusionOk="0" h="594360" w="594359">
                  <a:moveTo>
                    <a:pt x="296880" y="0"/>
                  </a:moveTo>
                  <a:lnTo>
                    <a:pt x="251438" y="3478"/>
                  </a:lnTo>
                  <a:lnTo>
                    <a:pt x="206859" y="13912"/>
                  </a:lnTo>
                  <a:lnTo>
                    <a:pt x="164010" y="31303"/>
                  </a:lnTo>
                  <a:lnTo>
                    <a:pt x="123753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3" y="538109"/>
                  </a:lnTo>
                  <a:lnTo>
                    <a:pt x="164010" y="562456"/>
                  </a:lnTo>
                  <a:lnTo>
                    <a:pt x="206859" y="579847"/>
                  </a:lnTo>
                  <a:lnTo>
                    <a:pt x="251438" y="590282"/>
                  </a:lnTo>
                  <a:lnTo>
                    <a:pt x="296880" y="593760"/>
                  </a:lnTo>
                  <a:lnTo>
                    <a:pt x="342323" y="590282"/>
                  </a:lnTo>
                  <a:lnTo>
                    <a:pt x="386901" y="579847"/>
                  </a:lnTo>
                  <a:lnTo>
                    <a:pt x="429749" y="562456"/>
                  </a:lnTo>
                  <a:lnTo>
                    <a:pt x="470004" y="538109"/>
                  </a:lnTo>
                  <a:lnTo>
                    <a:pt x="506802" y="506806"/>
                  </a:lnTo>
                  <a:lnTo>
                    <a:pt x="538107" y="470007"/>
                  </a:lnTo>
                  <a:lnTo>
                    <a:pt x="562455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60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7" y="123752"/>
                  </a:lnTo>
                  <a:lnTo>
                    <a:pt x="506802" y="86954"/>
                  </a:lnTo>
                  <a:lnTo>
                    <a:pt x="470004" y="55650"/>
                  </a:lnTo>
                  <a:lnTo>
                    <a:pt x="429749" y="31303"/>
                  </a:lnTo>
                  <a:lnTo>
                    <a:pt x="386901" y="13912"/>
                  </a:lnTo>
                  <a:lnTo>
                    <a:pt x="342323" y="3478"/>
                  </a:lnTo>
                  <a:lnTo>
                    <a:pt x="29688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16" name="Google Shape;916;g27a17394344_1_797"/>
          <p:cNvSpPr txBox="1"/>
          <p:nvPr/>
        </p:nvSpPr>
        <p:spPr>
          <a:xfrm>
            <a:off x="6381662" y="1909450"/>
            <a:ext cx="129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17" name="Google Shape;917;g27a17394344_1_797"/>
          <p:cNvGrpSpPr/>
          <p:nvPr/>
        </p:nvGrpSpPr>
        <p:grpSpPr>
          <a:xfrm>
            <a:off x="3257974" y="1838037"/>
            <a:ext cx="1109302" cy="1109302"/>
            <a:chOff x="5372649" y="3031063"/>
            <a:chExt cx="1829324" cy="1829324"/>
          </a:xfrm>
        </p:grpSpPr>
        <p:pic>
          <p:nvPicPr>
            <p:cNvPr id="918" name="Google Shape;918;g27a17394344_1_7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72649" y="3031063"/>
              <a:ext cx="1829324" cy="1829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9" name="Google Shape;919;g27a17394344_1_797"/>
            <p:cNvSpPr/>
            <p:nvPr/>
          </p:nvSpPr>
          <p:spPr>
            <a:xfrm>
              <a:off x="5990432" y="3508838"/>
              <a:ext cx="594359" cy="594360"/>
            </a:xfrm>
            <a:custGeom>
              <a:rect b="b" l="l" r="r" t="t"/>
              <a:pathLst>
                <a:path extrusionOk="0" h="594360" w="594359">
                  <a:moveTo>
                    <a:pt x="296879" y="0"/>
                  </a:moveTo>
                  <a:lnTo>
                    <a:pt x="251436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6"/>
                  </a:lnTo>
                  <a:lnTo>
                    <a:pt x="0" y="296879"/>
                  </a:lnTo>
                  <a:lnTo>
                    <a:pt x="3478" y="342322"/>
                  </a:lnTo>
                  <a:lnTo>
                    <a:pt x="13912" y="386900"/>
                  </a:lnTo>
                  <a:lnTo>
                    <a:pt x="31303" y="429750"/>
                  </a:lnTo>
                  <a:lnTo>
                    <a:pt x="55650" y="470006"/>
                  </a:lnTo>
                  <a:lnTo>
                    <a:pt x="86954" y="506805"/>
                  </a:lnTo>
                  <a:lnTo>
                    <a:pt x="123752" y="538108"/>
                  </a:lnTo>
                  <a:lnTo>
                    <a:pt x="164009" y="562455"/>
                  </a:lnTo>
                  <a:lnTo>
                    <a:pt x="206858" y="579846"/>
                  </a:lnTo>
                  <a:lnTo>
                    <a:pt x="251436" y="590281"/>
                  </a:lnTo>
                  <a:lnTo>
                    <a:pt x="296879" y="593759"/>
                  </a:lnTo>
                  <a:lnTo>
                    <a:pt x="342322" y="590281"/>
                  </a:lnTo>
                  <a:lnTo>
                    <a:pt x="386900" y="579846"/>
                  </a:lnTo>
                  <a:lnTo>
                    <a:pt x="429750" y="562455"/>
                  </a:lnTo>
                  <a:lnTo>
                    <a:pt x="470006" y="538108"/>
                  </a:lnTo>
                  <a:lnTo>
                    <a:pt x="506805" y="506805"/>
                  </a:lnTo>
                  <a:lnTo>
                    <a:pt x="538108" y="470006"/>
                  </a:lnTo>
                  <a:lnTo>
                    <a:pt x="562455" y="429750"/>
                  </a:lnTo>
                  <a:lnTo>
                    <a:pt x="579846" y="386900"/>
                  </a:lnTo>
                  <a:lnTo>
                    <a:pt x="590281" y="342322"/>
                  </a:lnTo>
                  <a:lnTo>
                    <a:pt x="593759" y="296879"/>
                  </a:lnTo>
                  <a:lnTo>
                    <a:pt x="590281" y="251436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8" y="123752"/>
                  </a:lnTo>
                  <a:lnTo>
                    <a:pt x="506805" y="86954"/>
                  </a:lnTo>
                  <a:lnTo>
                    <a:pt x="470006" y="55650"/>
                  </a:lnTo>
                  <a:lnTo>
                    <a:pt x="429750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20" name="Google Shape;920;g27a17394344_1_797"/>
          <p:cNvSpPr txBox="1"/>
          <p:nvPr/>
        </p:nvSpPr>
        <p:spPr>
          <a:xfrm>
            <a:off x="3748047" y="2180401"/>
            <a:ext cx="129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21" name="Google Shape;921;g27a17394344_1_797"/>
          <p:cNvGrpSpPr/>
          <p:nvPr/>
        </p:nvGrpSpPr>
        <p:grpSpPr>
          <a:xfrm>
            <a:off x="4916049" y="3538140"/>
            <a:ext cx="1109302" cy="1109302"/>
            <a:chOff x="8106941" y="5834663"/>
            <a:chExt cx="1829324" cy="1829324"/>
          </a:xfrm>
        </p:grpSpPr>
        <p:pic>
          <p:nvPicPr>
            <p:cNvPr id="922" name="Google Shape;922;g27a17394344_1_7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06941" y="5834663"/>
              <a:ext cx="1829324" cy="1829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Google Shape;923;g27a17394344_1_797"/>
            <p:cNvSpPr/>
            <p:nvPr/>
          </p:nvSpPr>
          <p:spPr>
            <a:xfrm>
              <a:off x="8724724" y="6312436"/>
              <a:ext cx="594359" cy="594359"/>
            </a:xfrm>
            <a:custGeom>
              <a:rect b="b" l="l" r="r" t="t"/>
              <a:pathLst>
                <a:path extrusionOk="0" h="594359" w="594359">
                  <a:moveTo>
                    <a:pt x="296879" y="0"/>
                  </a:moveTo>
                  <a:lnTo>
                    <a:pt x="251436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2" y="538109"/>
                  </a:lnTo>
                  <a:lnTo>
                    <a:pt x="164009" y="562456"/>
                  </a:lnTo>
                  <a:lnTo>
                    <a:pt x="206858" y="579847"/>
                  </a:lnTo>
                  <a:lnTo>
                    <a:pt x="251436" y="590282"/>
                  </a:lnTo>
                  <a:lnTo>
                    <a:pt x="296879" y="593760"/>
                  </a:lnTo>
                  <a:lnTo>
                    <a:pt x="342322" y="590282"/>
                  </a:lnTo>
                  <a:lnTo>
                    <a:pt x="386900" y="579847"/>
                  </a:lnTo>
                  <a:lnTo>
                    <a:pt x="429750" y="562456"/>
                  </a:lnTo>
                  <a:lnTo>
                    <a:pt x="470006" y="538109"/>
                  </a:lnTo>
                  <a:lnTo>
                    <a:pt x="506805" y="506806"/>
                  </a:lnTo>
                  <a:lnTo>
                    <a:pt x="538108" y="470007"/>
                  </a:lnTo>
                  <a:lnTo>
                    <a:pt x="562455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8" y="123752"/>
                  </a:lnTo>
                  <a:lnTo>
                    <a:pt x="506805" y="86954"/>
                  </a:lnTo>
                  <a:lnTo>
                    <a:pt x="470006" y="55650"/>
                  </a:lnTo>
                  <a:lnTo>
                    <a:pt x="429750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24" name="Google Shape;924;g27a17394344_1_797"/>
          <p:cNvSpPr txBox="1"/>
          <p:nvPr/>
        </p:nvSpPr>
        <p:spPr>
          <a:xfrm>
            <a:off x="5406240" y="3880505"/>
            <a:ext cx="129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25" name="Google Shape;925;g27a17394344_1_797"/>
          <p:cNvGrpSpPr/>
          <p:nvPr/>
        </p:nvGrpSpPr>
        <p:grpSpPr>
          <a:xfrm>
            <a:off x="3918394" y="3718168"/>
            <a:ext cx="1109302" cy="1109302"/>
            <a:chOff x="6461731" y="6131543"/>
            <a:chExt cx="1829324" cy="1829324"/>
          </a:xfrm>
        </p:grpSpPr>
        <p:pic>
          <p:nvPicPr>
            <p:cNvPr id="926" name="Google Shape;926;g27a17394344_1_7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61731" y="6131543"/>
              <a:ext cx="1829324" cy="1829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" name="Google Shape;927;g27a17394344_1_797"/>
            <p:cNvSpPr/>
            <p:nvPr/>
          </p:nvSpPr>
          <p:spPr>
            <a:xfrm>
              <a:off x="7079513" y="6609316"/>
              <a:ext cx="594359" cy="594359"/>
            </a:xfrm>
            <a:custGeom>
              <a:rect b="b" l="l" r="r" t="t"/>
              <a:pathLst>
                <a:path extrusionOk="0" h="594359" w="594359">
                  <a:moveTo>
                    <a:pt x="296880" y="0"/>
                  </a:moveTo>
                  <a:lnTo>
                    <a:pt x="251437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2" y="538109"/>
                  </a:lnTo>
                  <a:lnTo>
                    <a:pt x="164009" y="562456"/>
                  </a:lnTo>
                  <a:lnTo>
                    <a:pt x="206858" y="579847"/>
                  </a:lnTo>
                  <a:lnTo>
                    <a:pt x="251437" y="590282"/>
                  </a:lnTo>
                  <a:lnTo>
                    <a:pt x="296880" y="593760"/>
                  </a:lnTo>
                  <a:lnTo>
                    <a:pt x="342323" y="590282"/>
                  </a:lnTo>
                  <a:lnTo>
                    <a:pt x="386901" y="579847"/>
                  </a:lnTo>
                  <a:lnTo>
                    <a:pt x="429751" y="562456"/>
                  </a:lnTo>
                  <a:lnTo>
                    <a:pt x="470007" y="538109"/>
                  </a:lnTo>
                  <a:lnTo>
                    <a:pt x="506806" y="506806"/>
                  </a:lnTo>
                  <a:lnTo>
                    <a:pt x="538109" y="470007"/>
                  </a:lnTo>
                  <a:lnTo>
                    <a:pt x="562456" y="429751"/>
                  </a:lnTo>
                  <a:lnTo>
                    <a:pt x="579847" y="386901"/>
                  </a:lnTo>
                  <a:lnTo>
                    <a:pt x="590282" y="342323"/>
                  </a:lnTo>
                  <a:lnTo>
                    <a:pt x="593760" y="296880"/>
                  </a:lnTo>
                  <a:lnTo>
                    <a:pt x="590282" y="251437"/>
                  </a:lnTo>
                  <a:lnTo>
                    <a:pt x="579847" y="206858"/>
                  </a:lnTo>
                  <a:lnTo>
                    <a:pt x="562456" y="164009"/>
                  </a:lnTo>
                  <a:lnTo>
                    <a:pt x="538109" y="123752"/>
                  </a:lnTo>
                  <a:lnTo>
                    <a:pt x="506806" y="86954"/>
                  </a:lnTo>
                  <a:lnTo>
                    <a:pt x="470007" y="55650"/>
                  </a:lnTo>
                  <a:lnTo>
                    <a:pt x="429751" y="31303"/>
                  </a:lnTo>
                  <a:lnTo>
                    <a:pt x="386901" y="13912"/>
                  </a:lnTo>
                  <a:lnTo>
                    <a:pt x="342323" y="3478"/>
                  </a:lnTo>
                  <a:lnTo>
                    <a:pt x="29688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28" name="Google Shape;928;g27a17394344_1_797"/>
          <p:cNvSpPr txBox="1"/>
          <p:nvPr/>
        </p:nvSpPr>
        <p:spPr>
          <a:xfrm>
            <a:off x="4408513" y="4060533"/>
            <a:ext cx="129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29" name="Google Shape;929;g27a17394344_1_797"/>
          <p:cNvGrpSpPr/>
          <p:nvPr/>
        </p:nvGrpSpPr>
        <p:grpSpPr>
          <a:xfrm>
            <a:off x="8681130" y="3421084"/>
            <a:ext cx="1109302" cy="1109302"/>
            <a:chOff x="14315847" y="5641629"/>
            <a:chExt cx="1829324" cy="1829324"/>
          </a:xfrm>
        </p:grpSpPr>
        <p:pic>
          <p:nvPicPr>
            <p:cNvPr id="930" name="Google Shape;930;g27a17394344_1_7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315847" y="5641629"/>
              <a:ext cx="1829324" cy="1829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g27a17394344_1_797"/>
            <p:cNvSpPr/>
            <p:nvPr/>
          </p:nvSpPr>
          <p:spPr>
            <a:xfrm>
              <a:off x="14933629" y="6119402"/>
              <a:ext cx="594359" cy="594359"/>
            </a:xfrm>
            <a:custGeom>
              <a:rect b="b" l="l" r="r" t="t"/>
              <a:pathLst>
                <a:path extrusionOk="0" h="594359" w="594359">
                  <a:moveTo>
                    <a:pt x="296879" y="0"/>
                  </a:moveTo>
                  <a:lnTo>
                    <a:pt x="251436" y="3478"/>
                  </a:lnTo>
                  <a:lnTo>
                    <a:pt x="206857" y="13912"/>
                  </a:lnTo>
                  <a:lnTo>
                    <a:pt x="164007" y="31303"/>
                  </a:lnTo>
                  <a:lnTo>
                    <a:pt x="123750" y="55650"/>
                  </a:lnTo>
                  <a:lnTo>
                    <a:pt x="86950" y="86954"/>
                  </a:lnTo>
                  <a:lnTo>
                    <a:pt x="55648" y="123752"/>
                  </a:lnTo>
                  <a:lnTo>
                    <a:pt x="31302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2" y="429751"/>
                  </a:lnTo>
                  <a:lnTo>
                    <a:pt x="55648" y="470007"/>
                  </a:lnTo>
                  <a:lnTo>
                    <a:pt x="86950" y="506806"/>
                  </a:lnTo>
                  <a:lnTo>
                    <a:pt x="123750" y="538109"/>
                  </a:lnTo>
                  <a:lnTo>
                    <a:pt x="164007" y="562456"/>
                  </a:lnTo>
                  <a:lnTo>
                    <a:pt x="206857" y="579847"/>
                  </a:lnTo>
                  <a:lnTo>
                    <a:pt x="251436" y="590281"/>
                  </a:lnTo>
                  <a:lnTo>
                    <a:pt x="296879" y="593759"/>
                  </a:lnTo>
                  <a:lnTo>
                    <a:pt x="342322" y="590281"/>
                  </a:lnTo>
                  <a:lnTo>
                    <a:pt x="386900" y="579847"/>
                  </a:lnTo>
                  <a:lnTo>
                    <a:pt x="429748" y="562456"/>
                  </a:lnTo>
                  <a:lnTo>
                    <a:pt x="470004" y="538109"/>
                  </a:lnTo>
                  <a:lnTo>
                    <a:pt x="506801" y="506806"/>
                  </a:lnTo>
                  <a:lnTo>
                    <a:pt x="538106" y="470007"/>
                  </a:lnTo>
                  <a:lnTo>
                    <a:pt x="562454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4" y="164009"/>
                  </a:lnTo>
                  <a:lnTo>
                    <a:pt x="538106" y="123752"/>
                  </a:lnTo>
                  <a:lnTo>
                    <a:pt x="506801" y="86954"/>
                  </a:lnTo>
                  <a:lnTo>
                    <a:pt x="470004" y="55650"/>
                  </a:lnTo>
                  <a:lnTo>
                    <a:pt x="429748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EC7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32" name="Google Shape;932;g27a17394344_1_797"/>
          <p:cNvSpPr txBox="1"/>
          <p:nvPr/>
        </p:nvSpPr>
        <p:spPr>
          <a:xfrm>
            <a:off x="9171591" y="3763449"/>
            <a:ext cx="129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a17394344_1_62"/>
          <p:cNvSpPr txBox="1"/>
          <p:nvPr>
            <p:ph type="title"/>
          </p:nvPr>
        </p:nvSpPr>
        <p:spPr>
          <a:xfrm>
            <a:off x="506781" y="2458637"/>
            <a:ext cx="111786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-2844800" lvl="0" marL="2857500" marR="0" rtl="0" algn="ctr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WELCOME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g27a17394344_1_8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g27a17394344_1_854"/>
          <p:cNvSpPr txBox="1"/>
          <p:nvPr/>
        </p:nvSpPr>
        <p:spPr>
          <a:xfrm>
            <a:off x="7037127" y="1526583"/>
            <a:ext cx="42693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JAVASCRIPT FUNDAMENTALS – PART 2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REVIEWING FUNCTIONS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9" name="Google Shape;939;g27a17394344_1_8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g27a17394344_1_8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g27a17394344_1_8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g27a17394344_1_861"/>
          <p:cNvSpPr txBox="1"/>
          <p:nvPr>
            <p:ph type="title"/>
          </p:nvPr>
        </p:nvSpPr>
        <p:spPr>
          <a:xfrm>
            <a:off x="365873" y="157387"/>
            <a:ext cx="11552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FUNCTIONS REVIEW; 3 DIFFERENT FUNCTION	TYPES</a:t>
            </a:r>
            <a:endParaRPr/>
          </a:p>
        </p:txBody>
      </p:sp>
      <p:pic>
        <p:nvPicPr>
          <p:cNvPr id="947" name="Google Shape;947;g27a17394344_1_8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697" y="1576334"/>
            <a:ext cx="6457295" cy="327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g27a17394344_1_8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85" y="1533474"/>
            <a:ext cx="203186" cy="203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9" name="Google Shape;949;g27a17394344_1_861"/>
          <p:cNvGrpSpPr/>
          <p:nvPr/>
        </p:nvGrpSpPr>
        <p:grpSpPr>
          <a:xfrm>
            <a:off x="3319922" y="1676665"/>
            <a:ext cx="1523444" cy="418378"/>
            <a:chOff x="5474805" y="2764949"/>
            <a:chExt cx="2512275" cy="689937"/>
          </a:xfrm>
        </p:grpSpPr>
        <p:sp>
          <p:nvSpPr>
            <p:cNvPr id="950" name="Google Shape;950;g27a17394344_1_861"/>
            <p:cNvSpPr/>
            <p:nvPr/>
          </p:nvSpPr>
          <p:spPr>
            <a:xfrm>
              <a:off x="5474805" y="2764949"/>
              <a:ext cx="2299334" cy="575945"/>
            </a:xfrm>
            <a:custGeom>
              <a:rect b="b" l="l" r="r" t="t"/>
              <a:pathLst>
                <a:path extrusionOk="0" h="575945" w="2299334">
                  <a:moveTo>
                    <a:pt x="0" y="0"/>
                  </a:moveTo>
                  <a:lnTo>
                    <a:pt x="2268434" y="567972"/>
                  </a:lnTo>
                  <a:lnTo>
                    <a:pt x="2298942" y="575615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51" name="Google Shape;951;g27a17394344_1_861"/>
            <p:cNvSpPr/>
            <p:nvPr/>
          </p:nvSpPr>
          <p:spPr>
            <a:xfrm>
              <a:off x="7712760" y="3211047"/>
              <a:ext cx="274320" cy="243839"/>
            </a:xfrm>
            <a:custGeom>
              <a:rect b="b" l="l" r="r" t="t"/>
              <a:pathLst>
                <a:path extrusionOk="0" h="243839" w="274320">
                  <a:moveTo>
                    <a:pt x="61031" y="0"/>
                  </a:moveTo>
                  <a:lnTo>
                    <a:pt x="0" y="243776"/>
                  </a:lnTo>
                  <a:lnTo>
                    <a:pt x="274293" y="182921"/>
                  </a:lnTo>
                  <a:lnTo>
                    <a:pt x="6103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52" name="Google Shape;952;g27a17394344_1_861"/>
          <p:cNvSpPr txBox="1"/>
          <p:nvPr/>
        </p:nvSpPr>
        <p:spPr>
          <a:xfrm>
            <a:off x="963223" y="1496375"/>
            <a:ext cx="26328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 declaration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12700" rtl="0" algn="l">
              <a:lnSpc>
                <a:spcPct val="1203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 that can be used before it’s declared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g27a17394344_1_8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85" y="3124136"/>
            <a:ext cx="203186" cy="203186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27a17394344_1_861"/>
          <p:cNvSpPr txBox="1"/>
          <p:nvPr/>
        </p:nvSpPr>
        <p:spPr>
          <a:xfrm>
            <a:off x="963223" y="3087025"/>
            <a:ext cx="26328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 expression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Essentially a function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value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stored in a variable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Google Shape;955;g27a17394344_1_861"/>
          <p:cNvGrpSpPr/>
          <p:nvPr/>
        </p:nvGrpSpPr>
        <p:grpSpPr>
          <a:xfrm>
            <a:off x="3319942" y="3287478"/>
            <a:ext cx="1485643" cy="186301"/>
            <a:chOff x="5474839" y="5421303"/>
            <a:chExt cx="2449939" cy="307225"/>
          </a:xfrm>
        </p:grpSpPr>
        <p:sp>
          <p:nvSpPr>
            <p:cNvPr id="956" name="Google Shape;956;g27a17394344_1_861"/>
            <p:cNvSpPr/>
            <p:nvPr/>
          </p:nvSpPr>
          <p:spPr>
            <a:xfrm>
              <a:off x="5474839" y="5421303"/>
              <a:ext cx="2230754" cy="184785"/>
            </a:xfrm>
            <a:custGeom>
              <a:rect b="b" l="l" r="r" t="t"/>
              <a:pathLst>
                <a:path extrusionOk="0" h="184785" w="2230754">
                  <a:moveTo>
                    <a:pt x="0" y="0"/>
                  </a:moveTo>
                  <a:lnTo>
                    <a:pt x="2199290" y="181623"/>
                  </a:lnTo>
                  <a:lnTo>
                    <a:pt x="2230601" y="184209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57" name="Google Shape;957;g27a17394344_1_861"/>
            <p:cNvSpPr/>
            <p:nvPr/>
          </p:nvSpPr>
          <p:spPr>
            <a:xfrm>
              <a:off x="7663794" y="5477703"/>
              <a:ext cx="260984" cy="250825"/>
            </a:xfrm>
            <a:custGeom>
              <a:rect b="b" l="l" r="r" t="t"/>
              <a:pathLst>
                <a:path extrusionOk="0" h="250825" w="260984">
                  <a:moveTo>
                    <a:pt x="20682" y="0"/>
                  </a:moveTo>
                  <a:lnTo>
                    <a:pt x="0" y="250448"/>
                  </a:lnTo>
                  <a:lnTo>
                    <a:pt x="260788" y="145906"/>
                  </a:lnTo>
                  <a:lnTo>
                    <a:pt x="2068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958" name="Google Shape;958;g27a17394344_1_8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987" y="4714797"/>
            <a:ext cx="203186" cy="203186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g27a17394344_1_861"/>
          <p:cNvSpPr txBox="1"/>
          <p:nvPr/>
        </p:nvSpPr>
        <p:spPr>
          <a:xfrm>
            <a:off x="962836" y="4677692"/>
            <a:ext cx="21696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Arrow function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204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Great for a quick one-line functions. Has no </a:t>
            </a:r>
            <a:r>
              <a:rPr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keyword (more later...)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0" name="Google Shape;960;g27a17394344_1_861"/>
          <p:cNvGrpSpPr/>
          <p:nvPr/>
        </p:nvGrpSpPr>
        <p:grpSpPr>
          <a:xfrm>
            <a:off x="2980022" y="4437787"/>
            <a:ext cx="1861022" cy="384642"/>
            <a:chOff x="4914285" y="7318250"/>
            <a:chExt cx="3068967" cy="634304"/>
          </a:xfrm>
        </p:grpSpPr>
        <p:sp>
          <p:nvSpPr>
            <p:cNvPr id="961" name="Google Shape;961;g27a17394344_1_861"/>
            <p:cNvSpPr/>
            <p:nvPr/>
          </p:nvSpPr>
          <p:spPr>
            <a:xfrm>
              <a:off x="4914285" y="7436300"/>
              <a:ext cx="2852420" cy="516254"/>
            </a:xfrm>
            <a:custGeom>
              <a:rect b="b" l="l" r="r" t="t"/>
              <a:pathLst>
                <a:path extrusionOk="0" h="516254" w="2852420">
                  <a:moveTo>
                    <a:pt x="0" y="516161"/>
                  </a:moveTo>
                  <a:lnTo>
                    <a:pt x="2821442" y="5600"/>
                  </a:lnTo>
                  <a:lnTo>
                    <a:pt x="2852374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62" name="Google Shape;962;g27a17394344_1_861"/>
            <p:cNvSpPr/>
            <p:nvPr/>
          </p:nvSpPr>
          <p:spPr>
            <a:xfrm>
              <a:off x="7713377" y="7318250"/>
              <a:ext cx="269875" cy="247650"/>
            </a:xfrm>
            <a:custGeom>
              <a:rect b="b" l="l" r="r" t="t"/>
              <a:pathLst>
                <a:path extrusionOk="0" h="247650" w="269875">
                  <a:moveTo>
                    <a:pt x="0" y="0"/>
                  </a:moveTo>
                  <a:lnTo>
                    <a:pt x="44744" y="247286"/>
                  </a:lnTo>
                  <a:lnTo>
                    <a:pt x="269657" y="78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963" name="Google Shape;963;g27a17394344_1_861"/>
          <p:cNvGrpSpPr/>
          <p:nvPr/>
        </p:nvGrpSpPr>
        <p:grpSpPr>
          <a:xfrm>
            <a:off x="4792275" y="5255237"/>
            <a:ext cx="7007780" cy="1134784"/>
            <a:chOff x="7902828" y="8666288"/>
            <a:chExt cx="11556365" cy="1871345"/>
          </a:xfrm>
        </p:grpSpPr>
        <p:sp>
          <p:nvSpPr>
            <p:cNvPr id="964" name="Google Shape;964;g27a17394344_1_861"/>
            <p:cNvSpPr/>
            <p:nvPr/>
          </p:nvSpPr>
          <p:spPr>
            <a:xfrm>
              <a:off x="7902828" y="8666288"/>
              <a:ext cx="11556365" cy="1871345"/>
            </a:xfrm>
            <a:custGeom>
              <a:rect b="b" l="l" r="r" t="t"/>
              <a:pathLst>
                <a:path extrusionOk="0" h="1871345" w="11556365">
                  <a:moveTo>
                    <a:pt x="11555742" y="0"/>
                  </a:moveTo>
                  <a:lnTo>
                    <a:pt x="0" y="0"/>
                  </a:lnTo>
                  <a:lnTo>
                    <a:pt x="0" y="1870777"/>
                  </a:lnTo>
                  <a:lnTo>
                    <a:pt x="11555742" y="1870777"/>
                  </a:lnTo>
                  <a:lnTo>
                    <a:pt x="11555742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965" name="Google Shape;965;g27a17394344_1_8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73845" y="9160329"/>
              <a:ext cx="376951" cy="376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6" name="Google Shape;966;g27a17394344_1_861"/>
          <p:cNvSpPr txBox="1"/>
          <p:nvPr/>
        </p:nvSpPr>
        <p:spPr>
          <a:xfrm>
            <a:off x="4792618" y="5255245"/>
            <a:ext cx="70083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0" marR="3683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Three different ways of writing functions, but they all work in a similar way: receive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input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data,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transform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data, and then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7a17394344_1_886"/>
          <p:cNvSpPr/>
          <p:nvPr/>
        </p:nvSpPr>
        <p:spPr>
          <a:xfrm>
            <a:off x="0" y="0"/>
            <a:ext cx="12213241" cy="6870044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2A2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72" name="Google Shape;972;g27a17394344_1_8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27a17394344_1_886"/>
          <p:cNvSpPr txBox="1"/>
          <p:nvPr>
            <p:ph type="title"/>
          </p:nvPr>
        </p:nvSpPr>
        <p:spPr>
          <a:xfrm>
            <a:off x="365873" y="157387"/>
            <a:ext cx="9695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FUNCTIONS REVIEW: ANATOMY OF A FUNCTION</a:t>
            </a:r>
            <a:endParaRPr/>
          </a:p>
        </p:txBody>
      </p:sp>
      <p:grpSp>
        <p:nvGrpSpPr>
          <p:cNvPr id="974" name="Google Shape;974;g27a17394344_1_886"/>
          <p:cNvGrpSpPr/>
          <p:nvPr/>
        </p:nvGrpSpPr>
        <p:grpSpPr>
          <a:xfrm>
            <a:off x="2422351" y="2205419"/>
            <a:ext cx="7981378" cy="3448519"/>
            <a:chOff x="3994642" y="3636905"/>
            <a:chExt cx="13161902" cy="5686872"/>
          </a:xfrm>
        </p:grpSpPr>
        <p:pic>
          <p:nvPicPr>
            <p:cNvPr id="975" name="Google Shape;975;g27a17394344_1_8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94642" y="3636905"/>
              <a:ext cx="13161902" cy="4806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g27a17394344_1_886"/>
            <p:cNvSpPr/>
            <p:nvPr/>
          </p:nvSpPr>
          <p:spPr>
            <a:xfrm>
              <a:off x="12902077" y="7596138"/>
              <a:ext cx="294005" cy="624204"/>
            </a:xfrm>
            <a:custGeom>
              <a:rect b="b" l="l" r="r" t="t"/>
              <a:pathLst>
                <a:path extrusionOk="0" h="624204" w="294005">
                  <a:moveTo>
                    <a:pt x="293965" y="0"/>
                  </a:moveTo>
                  <a:lnTo>
                    <a:pt x="0" y="0"/>
                  </a:lnTo>
                  <a:lnTo>
                    <a:pt x="0" y="623700"/>
                  </a:lnTo>
                  <a:lnTo>
                    <a:pt x="293965" y="623700"/>
                  </a:lnTo>
                  <a:lnTo>
                    <a:pt x="293965" y="0"/>
                  </a:lnTo>
                  <a:close/>
                </a:path>
              </a:pathLst>
            </a:custGeom>
            <a:solidFill>
              <a:srgbClr val="2E2A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77" name="Google Shape;977;g27a17394344_1_886"/>
            <p:cNvSpPr/>
            <p:nvPr/>
          </p:nvSpPr>
          <p:spPr>
            <a:xfrm>
              <a:off x="9353372" y="7596137"/>
              <a:ext cx="3253740" cy="624204"/>
            </a:xfrm>
            <a:custGeom>
              <a:rect b="b" l="l" r="r" t="t"/>
              <a:pathLst>
                <a:path extrusionOk="0" h="624204" w="3253740">
                  <a:moveTo>
                    <a:pt x="0" y="0"/>
                  </a:moveTo>
                  <a:lnTo>
                    <a:pt x="3253341" y="0"/>
                  </a:lnTo>
                  <a:lnTo>
                    <a:pt x="3253341" y="623700"/>
                  </a:lnTo>
                  <a:lnTo>
                    <a:pt x="0" y="62370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78" name="Google Shape;978;g27a17394344_1_886"/>
            <p:cNvSpPr/>
            <p:nvPr/>
          </p:nvSpPr>
          <p:spPr>
            <a:xfrm>
              <a:off x="11640572" y="8605747"/>
              <a:ext cx="622300" cy="709295"/>
            </a:xfrm>
            <a:custGeom>
              <a:rect b="b" l="l" r="r" t="t"/>
              <a:pathLst>
                <a:path extrusionOk="0" h="709295" w="622300">
                  <a:moveTo>
                    <a:pt x="622283" y="709190"/>
                  </a:moveTo>
                  <a:lnTo>
                    <a:pt x="20724" y="23618"/>
                  </a:ln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79" name="Google Shape;979;g27a17394344_1_886"/>
            <p:cNvSpPr/>
            <p:nvPr/>
          </p:nvSpPr>
          <p:spPr>
            <a:xfrm>
              <a:off x="11495545" y="8440465"/>
              <a:ext cx="260350" cy="271779"/>
            </a:xfrm>
            <a:custGeom>
              <a:rect b="b" l="l" r="r" t="t"/>
              <a:pathLst>
                <a:path extrusionOk="0" h="271779" w="260350">
                  <a:moveTo>
                    <a:pt x="0" y="0"/>
                  </a:moveTo>
                  <a:lnTo>
                    <a:pt x="71296" y="271766"/>
                  </a:lnTo>
                  <a:lnTo>
                    <a:pt x="260191" y="106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80" name="Google Shape;980;g27a17394344_1_886"/>
            <p:cNvSpPr/>
            <p:nvPr/>
          </p:nvSpPr>
          <p:spPr>
            <a:xfrm>
              <a:off x="4226104" y="8309048"/>
              <a:ext cx="1428750" cy="1014729"/>
            </a:xfrm>
            <a:custGeom>
              <a:rect b="b" l="l" r="r" t="t"/>
              <a:pathLst>
                <a:path extrusionOk="0" h="1014729" w="1428750">
                  <a:moveTo>
                    <a:pt x="0" y="1014101"/>
                  </a:moveTo>
                  <a:lnTo>
                    <a:pt x="1402729" y="18208"/>
                  </a:lnTo>
                  <a:lnTo>
                    <a:pt x="1428374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81" name="Google Shape;981;g27a17394344_1_886"/>
            <p:cNvSpPr/>
            <p:nvPr/>
          </p:nvSpPr>
          <p:spPr>
            <a:xfrm>
              <a:off x="5556125" y="8181754"/>
              <a:ext cx="278129" cy="248284"/>
            </a:xfrm>
            <a:custGeom>
              <a:rect b="b" l="l" r="r" t="t"/>
              <a:pathLst>
                <a:path extrusionOk="0" h="248284" w="278129">
                  <a:moveTo>
                    <a:pt x="277649" y="0"/>
                  </a:moveTo>
                  <a:lnTo>
                    <a:pt x="0" y="43023"/>
                  </a:lnTo>
                  <a:lnTo>
                    <a:pt x="145478" y="247933"/>
                  </a:lnTo>
                  <a:lnTo>
                    <a:pt x="27764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82" name="Google Shape;982;g27a17394344_1_886"/>
            <p:cNvSpPr/>
            <p:nvPr/>
          </p:nvSpPr>
          <p:spPr>
            <a:xfrm>
              <a:off x="13117173" y="7961846"/>
              <a:ext cx="1861184" cy="395604"/>
            </a:xfrm>
            <a:custGeom>
              <a:rect b="b" l="l" r="r" t="t"/>
              <a:pathLst>
                <a:path extrusionOk="0" h="395604" w="1861184">
                  <a:moveTo>
                    <a:pt x="1860757" y="395040"/>
                  </a:moveTo>
                  <a:lnTo>
                    <a:pt x="30755" y="6532"/>
                  </a:ln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83" name="Google Shape;983;g27a17394344_1_886"/>
            <p:cNvSpPr/>
            <p:nvPr/>
          </p:nvSpPr>
          <p:spPr>
            <a:xfrm>
              <a:off x="12902077" y="7845457"/>
              <a:ext cx="272415" cy="246379"/>
            </a:xfrm>
            <a:custGeom>
              <a:rect b="b" l="l" r="r" t="t"/>
              <a:pathLst>
                <a:path extrusionOk="0" h="246379" w="272415">
                  <a:moveTo>
                    <a:pt x="271918" y="0"/>
                  </a:moveTo>
                  <a:lnTo>
                    <a:pt x="0" y="70727"/>
                  </a:lnTo>
                  <a:lnTo>
                    <a:pt x="219731" y="245822"/>
                  </a:lnTo>
                  <a:lnTo>
                    <a:pt x="27191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84" name="Google Shape;984;g27a17394344_1_886"/>
          <p:cNvSpPr txBox="1"/>
          <p:nvPr/>
        </p:nvSpPr>
        <p:spPr>
          <a:xfrm>
            <a:off x="6412364" y="5726320"/>
            <a:ext cx="2392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ctr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Arguments: </a:t>
            </a:r>
            <a:r>
              <a:rPr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actual values of function parameters, to </a:t>
            </a:r>
            <a:r>
              <a:rPr b="1"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input </a:t>
            </a:r>
            <a:r>
              <a:rPr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27a17394344_1_886"/>
          <p:cNvSpPr txBox="1"/>
          <p:nvPr/>
        </p:nvSpPr>
        <p:spPr>
          <a:xfrm>
            <a:off x="1262313" y="5699396"/>
            <a:ext cx="2292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-88900" lvl="0" marL="101600" marR="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Variable to save returned value (function output)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27a17394344_1_886"/>
          <p:cNvSpPr txBox="1"/>
          <p:nvPr/>
        </p:nvSpPr>
        <p:spPr>
          <a:xfrm>
            <a:off x="9283389" y="4790895"/>
            <a:ext cx="2498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Calling, running or invoking the function, using </a:t>
            </a:r>
            <a:r>
              <a:rPr b="1" lang="en-US" sz="16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87" name="Google Shape;987;g27a17394344_1_886"/>
          <p:cNvGrpSpPr/>
          <p:nvPr/>
        </p:nvGrpSpPr>
        <p:grpSpPr>
          <a:xfrm>
            <a:off x="2276312" y="3546947"/>
            <a:ext cx="665393" cy="155314"/>
            <a:chOff x="3753812" y="5849187"/>
            <a:chExt cx="1097284" cy="256125"/>
          </a:xfrm>
        </p:grpSpPr>
        <p:sp>
          <p:nvSpPr>
            <p:cNvPr id="988" name="Google Shape;988;g27a17394344_1_886"/>
            <p:cNvSpPr/>
            <p:nvPr/>
          </p:nvSpPr>
          <p:spPr>
            <a:xfrm>
              <a:off x="3753812" y="5849187"/>
              <a:ext cx="880110" cy="136525"/>
            </a:xfrm>
            <a:custGeom>
              <a:rect b="b" l="l" r="r" t="t"/>
              <a:pathLst>
                <a:path extrusionOk="0" h="136525" w="880110">
                  <a:moveTo>
                    <a:pt x="0" y="0"/>
                  </a:moveTo>
                  <a:lnTo>
                    <a:pt x="848520" y="131370"/>
                  </a:lnTo>
                  <a:lnTo>
                    <a:pt x="879580" y="136182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89" name="Google Shape;989;g27a17394344_1_886"/>
            <p:cNvSpPr/>
            <p:nvPr/>
          </p:nvSpPr>
          <p:spPr>
            <a:xfrm>
              <a:off x="4583126" y="5856392"/>
              <a:ext cx="267970" cy="248920"/>
            </a:xfrm>
            <a:custGeom>
              <a:rect b="b" l="l" r="r" t="t"/>
              <a:pathLst>
                <a:path extrusionOk="0" h="248920" w="267970">
                  <a:moveTo>
                    <a:pt x="38445" y="0"/>
                  </a:moveTo>
                  <a:lnTo>
                    <a:pt x="0" y="248343"/>
                  </a:lnTo>
                  <a:lnTo>
                    <a:pt x="267565" y="162618"/>
                  </a:lnTo>
                  <a:lnTo>
                    <a:pt x="3844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90" name="Google Shape;990;g27a17394344_1_886"/>
          <p:cNvSpPr txBox="1"/>
          <p:nvPr/>
        </p:nvSpPr>
        <p:spPr>
          <a:xfrm>
            <a:off x="363706" y="2802813"/>
            <a:ext cx="1969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3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statement to </a:t>
            </a:r>
            <a:r>
              <a:rPr b="1"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r>
              <a:rPr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 value from the function and terminate execution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g27a17394344_1_886"/>
          <p:cNvGrpSpPr/>
          <p:nvPr/>
        </p:nvGrpSpPr>
        <p:grpSpPr>
          <a:xfrm>
            <a:off x="2701757" y="1712734"/>
            <a:ext cx="7676636" cy="2188212"/>
            <a:chOff x="4455404" y="2824430"/>
            <a:chExt cx="12659360" cy="3608529"/>
          </a:xfrm>
        </p:grpSpPr>
        <p:sp>
          <p:nvSpPr>
            <p:cNvPr id="992" name="Google Shape;992;g27a17394344_1_886"/>
            <p:cNvSpPr/>
            <p:nvPr/>
          </p:nvSpPr>
          <p:spPr>
            <a:xfrm>
              <a:off x="8581009" y="3834067"/>
              <a:ext cx="5059680" cy="624204"/>
            </a:xfrm>
            <a:custGeom>
              <a:rect b="b" l="l" r="r" t="t"/>
              <a:pathLst>
                <a:path extrusionOk="0" h="624204" w="5059680">
                  <a:moveTo>
                    <a:pt x="0" y="0"/>
                  </a:moveTo>
                  <a:lnTo>
                    <a:pt x="5059126" y="0"/>
                  </a:lnTo>
                  <a:lnTo>
                    <a:pt x="5059126" y="623700"/>
                  </a:lnTo>
                  <a:lnTo>
                    <a:pt x="0" y="62370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93" name="Google Shape;993;g27a17394344_1_886"/>
            <p:cNvSpPr/>
            <p:nvPr/>
          </p:nvSpPr>
          <p:spPr>
            <a:xfrm>
              <a:off x="9635368" y="2824430"/>
              <a:ext cx="488315" cy="636270"/>
            </a:xfrm>
            <a:custGeom>
              <a:rect b="b" l="l" r="r" t="t"/>
              <a:pathLst>
                <a:path extrusionOk="0" h="636270" w="488315">
                  <a:moveTo>
                    <a:pt x="0" y="0"/>
                  </a:moveTo>
                  <a:lnTo>
                    <a:pt x="469169" y="611005"/>
                  </a:lnTo>
                  <a:lnTo>
                    <a:pt x="488318" y="635941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94" name="Google Shape;994;g27a17394344_1_886"/>
            <p:cNvSpPr/>
            <p:nvPr/>
          </p:nvSpPr>
          <p:spPr>
            <a:xfrm>
              <a:off x="10004896" y="3358933"/>
              <a:ext cx="252729" cy="276225"/>
            </a:xfrm>
            <a:custGeom>
              <a:rect b="b" l="l" r="r" t="t"/>
              <a:pathLst>
                <a:path extrusionOk="0" h="276225" w="252729">
                  <a:moveTo>
                    <a:pt x="199318" y="0"/>
                  </a:moveTo>
                  <a:lnTo>
                    <a:pt x="0" y="153048"/>
                  </a:lnTo>
                  <a:lnTo>
                    <a:pt x="252708" y="275843"/>
                  </a:lnTo>
                  <a:lnTo>
                    <a:pt x="19931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95" name="Google Shape;995;g27a17394344_1_886"/>
            <p:cNvSpPr/>
            <p:nvPr/>
          </p:nvSpPr>
          <p:spPr>
            <a:xfrm>
              <a:off x="4455404" y="4468905"/>
              <a:ext cx="12659360" cy="1964054"/>
            </a:xfrm>
            <a:custGeom>
              <a:rect b="b" l="l" r="r" t="t"/>
              <a:pathLst>
                <a:path extrusionOk="0" h="1964054" w="12659360">
                  <a:moveTo>
                    <a:pt x="0" y="0"/>
                  </a:moveTo>
                  <a:lnTo>
                    <a:pt x="12659258" y="0"/>
                  </a:lnTo>
                  <a:lnTo>
                    <a:pt x="12659258" y="1963722"/>
                  </a:lnTo>
                  <a:lnTo>
                    <a:pt x="0" y="196372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2425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96" name="Google Shape;996;g27a17394344_1_886"/>
            <p:cNvSpPr/>
            <p:nvPr/>
          </p:nvSpPr>
          <p:spPr>
            <a:xfrm>
              <a:off x="16222367" y="3471828"/>
              <a:ext cx="368300" cy="589279"/>
            </a:xfrm>
            <a:custGeom>
              <a:rect b="b" l="l" r="r" t="t"/>
              <a:pathLst>
                <a:path extrusionOk="0" h="589279" w="368300">
                  <a:moveTo>
                    <a:pt x="367796" y="0"/>
                  </a:moveTo>
                  <a:lnTo>
                    <a:pt x="16670" y="562201"/>
                  </a:lnTo>
                  <a:lnTo>
                    <a:pt x="0" y="588891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97" name="Google Shape;997;g27a17394344_1_886"/>
            <p:cNvSpPr/>
            <p:nvPr/>
          </p:nvSpPr>
          <p:spPr>
            <a:xfrm>
              <a:off x="16105886" y="3967515"/>
              <a:ext cx="240030" cy="280035"/>
            </a:xfrm>
            <a:custGeom>
              <a:rect b="b" l="l" r="r" t="t"/>
              <a:pathLst>
                <a:path extrusionOk="0" h="280035" w="240030">
                  <a:moveTo>
                    <a:pt x="26543" y="0"/>
                  </a:moveTo>
                  <a:lnTo>
                    <a:pt x="0" y="279706"/>
                  </a:lnTo>
                  <a:lnTo>
                    <a:pt x="239689" y="133120"/>
                  </a:lnTo>
                  <a:lnTo>
                    <a:pt x="2654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98" name="Google Shape;998;g27a17394344_1_886"/>
            <p:cNvSpPr/>
            <p:nvPr/>
          </p:nvSpPr>
          <p:spPr>
            <a:xfrm>
              <a:off x="4979897" y="3025370"/>
              <a:ext cx="1505585" cy="838200"/>
            </a:xfrm>
            <a:custGeom>
              <a:rect b="b" l="l" r="r" t="t"/>
              <a:pathLst>
                <a:path extrusionOk="0" h="838200" w="1505585">
                  <a:moveTo>
                    <a:pt x="0" y="0"/>
                  </a:moveTo>
                  <a:lnTo>
                    <a:pt x="1477656" y="822801"/>
                  </a:lnTo>
                  <a:lnTo>
                    <a:pt x="1505156" y="838117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999" name="Google Shape;999;g27a17394344_1_886"/>
            <p:cNvSpPr/>
            <p:nvPr/>
          </p:nvSpPr>
          <p:spPr>
            <a:xfrm>
              <a:off x="6396482" y="3738426"/>
              <a:ext cx="281304" cy="232410"/>
            </a:xfrm>
            <a:custGeom>
              <a:rect b="b" l="l" r="r" t="t"/>
              <a:pathLst>
                <a:path extrusionOk="0" h="232410" w="281304">
                  <a:moveTo>
                    <a:pt x="122252" y="0"/>
                  </a:moveTo>
                  <a:lnTo>
                    <a:pt x="0" y="219559"/>
                  </a:lnTo>
                  <a:lnTo>
                    <a:pt x="280686" y="232032"/>
                  </a:lnTo>
                  <a:lnTo>
                    <a:pt x="12225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000" name="Google Shape;1000;g27a17394344_1_886"/>
          <p:cNvSpPr txBox="1"/>
          <p:nvPr/>
        </p:nvSpPr>
        <p:spPr>
          <a:xfrm>
            <a:off x="3943756" y="1078727"/>
            <a:ext cx="38280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6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Parameters: </a:t>
            </a:r>
            <a:r>
              <a:rPr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placeholders to receive </a:t>
            </a:r>
            <a:r>
              <a:rPr b="1"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88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values. Like local variables of a function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27a17394344_1_886"/>
          <p:cNvSpPr txBox="1"/>
          <p:nvPr/>
        </p:nvSpPr>
        <p:spPr>
          <a:xfrm>
            <a:off x="8710092" y="1165115"/>
            <a:ext cx="3074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ctr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Function body: </a:t>
            </a:r>
            <a:r>
              <a:rPr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block of code that we want to reuse. Processes the function’s input data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27a17394344_1_886"/>
          <p:cNvSpPr txBox="1"/>
          <p:nvPr/>
        </p:nvSpPr>
        <p:spPr>
          <a:xfrm>
            <a:off x="1817661" y="1483352"/>
            <a:ext cx="1382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Function name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7a17394344_1_966"/>
          <p:cNvSpPr txBox="1"/>
          <p:nvPr>
            <p:ph type="title"/>
          </p:nvPr>
        </p:nvSpPr>
        <p:spPr>
          <a:xfrm>
            <a:off x="586568" y="2009174"/>
            <a:ext cx="109689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-1739900" lvl="0" marL="1752600" marR="0" rtl="0" algn="l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DEVELOPER SKILLS &amp; EDITOR SETUP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g27a17394344_1_9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g27a17394344_1_970"/>
          <p:cNvSpPr txBox="1"/>
          <p:nvPr/>
        </p:nvSpPr>
        <p:spPr>
          <a:xfrm>
            <a:off x="5383013" y="1526575"/>
            <a:ext cx="63786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DEVELOPER SKILLS &amp; EDITOR SETUP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LEARNING HOW TO CODE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4" name="Google Shape;1014;g27a17394344_1_9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g27a17394344_1_9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7a17394344_1_977"/>
          <p:cNvSpPr txBox="1"/>
          <p:nvPr>
            <p:ph type="title"/>
          </p:nvPr>
        </p:nvSpPr>
        <p:spPr>
          <a:xfrm>
            <a:off x="365873" y="178023"/>
            <a:ext cx="2403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FAIL</a:t>
            </a:r>
            <a:endParaRPr/>
          </a:p>
        </p:txBody>
      </p:sp>
      <p:pic>
        <p:nvPicPr>
          <p:cNvPr id="1021" name="Google Shape;1021;g27a17394344_1_9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3653" y="237984"/>
            <a:ext cx="380973" cy="38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g27a17394344_1_977"/>
          <p:cNvSpPr txBox="1"/>
          <p:nvPr/>
        </p:nvSpPr>
        <p:spPr>
          <a:xfrm>
            <a:off x="3831661" y="192041"/>
            <a:ext cx="6053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AT	LEARNING HOW TO CODE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3" name="Google Shape;1023;g27a17394344_1_9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731" y="1556943"/>
            <a:ext cx="215885" cy="21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27a17394344_1_9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731" y="2092845"/>
            <a:ext cx="215885" cy="21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g27a17394344_1_9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731" y="2910668"/>
            <a:ext cx="215885" cy="21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g27a17394344_1_9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731" y="3446571"/>
            <a:ext cx="215885" cy="21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g27a17394344_1_9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731" y="3982473"/>
            <a:ext cx="215885" cy="21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g27a17394344_1_9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731" y="4518376"/>
            <a:ext cx="215885" cy="21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g27a17394344_1_9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731" y="5054278"/>
            <a:ext cx="215885" cy="21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27a17394344_1_977"/>
          <p:cNvSpPr txBox="1"/>
          <p:nvPr/>
        </p:nvSpPr>
        <p:spPr>
          <a:xfrm>
            <a:off x="4777775" y="1537050"/>
            <a:ext cx="7185600" cy="3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didn’t have a clear goal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at the beginning of his journey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7620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 started by watching courses and reading tutorials, but he would just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copy the code without caring how it works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Sometimes he would just copy and paste code!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25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didn’t reinforce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what he was learning by doing small challenges or taking notes He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didn’t practice coding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and didn’t come up with his own project ideas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15900" rtl="0" algn="l">
              <a:lnSpc>
                <a:spcPct val="25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quickly became frustrated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when his code was not perfectly clean or efficient He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lost motivation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because he thought he could never know everything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 was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learning in isolation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Google Shape;1031;g27a17394344_1_9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731" y="5590180"/>
            <a:ext cx="215885" cy="21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g27a17394344_1_977"/>
          <p:cNvSpPr txBox="1"/>
          <p:nvPr/>
        </p:nvSpPr>
        <p:spPr>
          <a:xfrm>
            <a:off x="4568225" y="5498550"/>
            <a:ext cx="76047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After finishing a couple of courses,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 thought he now was a web developer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could start applying to jobs. But he couldn’t even build an app on his own!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3" name="Google Shape;1033;g27a17394344_1_977"/>
          <p:cNvGrpSpPr/>
          <p:nvPr/>
        </p:nvGrpSpPr>
        <p:grpSpPr>
          <a:xfrm>
            <a:off x="529872" y="1830879"/>
            <a:ext cx="3222636" cy="3684016"/>
            <a:chOff x="873800" y="3019259"/>
            <a:chExt cx="5314373" cy="6075225"/>
          </a:xfrm>
        </p:grpSpPr>
        <p:pic>
          <p:nvPicPr>
            <p:cNvPr id="1034" name="Google Shape;1034;g27a17394344_1_9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3800" y="3019259"/>
              <a:ext cx="5314373" cy="5312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g27a17394344_1_9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18286" y="3325714"/>
              <a:ext cx="4225400" cy="42232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6" name="Google Shape;1036;g27a17394344_1_977"/>
            <p:cNvSpPr/>
            <p:nvPr/>
          </p:nvSpPr>
          <p:spPr>
            <a:xfrm>
              <a:off x="2251570" y="7776859"/>
              <a:ext cx="328930" cy="1317625"/>
            </a:xfrm>
            <a:custGeom>
              <a:rect b="b" l="l" r="r" t="t"/>
              <a:pathLst>
                <a:path extrusionOk="0" h="1317625" w="328930">
                  <a:moveTo>
                    <a:pt x="328584" y="1317226"/>
                  </a:moveTo>
                  <a:lnTo>
                    <a:pt x="293275" y="1282230"/>
                  </a:lnTo>
                  <a:lnTo>
                    <a:pt x="259972" y="1246537"/>
                  </a:lnTo>
                  <a:lnTo>
                    <a:pt x="228676" y="1210146"/>
                  </a:lnTo>
                  <a:lnTo>
                    <a:pt x="199386" y="1173058"/>
                  </a:lnTo>
                  <a:lnTo>
                    <a:pt x="172103" y="1135273"/>
                  </a:lnTo>
                  <a:lnTo>
                    <a:pt x="146826" y="1096790"/>
                  </a:lnTo>
                  <a:lnTo>
                    <a:pt x="123555" y="1057610"/>
                  </a:lnTo>
                  <a:lnTo>
                    <a:pt x="102291" y="1017732"/>
                  </a:lnTo>
                  <a:lnTo>
                    <a:pt x="83033" y="977157"/>
                  </a:lnTo>
                  <a:lnTo>
                    <a:pt x="65782" y="935884"/>
                  </a:lnTo>
                  <a:lnTo>
                    <a:pt x="50537" y="893914"/>
                  </a:lnTo>
                  <a:lnTo>
                    <a:pt x="37298" y="851246"/>
                  </a:lnTo>
                  <a:lnTo>
                    <a:pt x="26066" y="807881"/>
                  </a:lnTo>
                  <a:lnTo>
                    <a:pt x="16840" y="763819"/>
                  </a:lnTo>
                  <a:lnTo>
                    <a:pt x="9620" y="719059"/>
                  </a:lnTo>
                  <a:lnTo>
                    <a:pt x="4407" y="673601"/>
                  </a:lnTo>
                  <a:lnTo>
                    <a:pt x="1200" y="627447"/>
                  </a:lnTo>
                  <a:lnTo>
                    <a:pt x="0" y="580594"/>
                  </a:lnTo>
                  <a:lnTo>
                    <a:pt x="805" y="533045"/>
                  </a:lnTo>
                  <a:lnTo>
                    <a:pt x="3618" y="484798"/>
                  </a:lnTo>
                  <a:lnTo>
                    <a:pt x="8436" y="435853"/>
                  </a:lnTo>
                  <a:lnTo>
                    <a:pt x="15261" y="386211"/>
                  </a:lnTo>
                  <a:lnTo>
                    <a:pt x="24093" y="335872"/>
                  </a:lnTo>
                  <a:lnTo>
                    <a:pt x="34931" y="284835"/>
                  </a:lnTo>
                  <a:lnTo>
                    <a:pt x="47775" y="233101"/>
                  </a:lnTo>
                  <a:lnTo>
                    <a:pt x="62626" y="180669"/>
                  </a:lnTo>
                  <a:lnTo>
                    <a:pt x="79483" y="127540"/>
                  </a:lnTo>
                  <a:lnTo>
                    <a:pt x="98346" y="73713"/>
                  </a:lnTo>
                  <a:lnTo>
                    <a:pt x="119216" y="19189"/>
                  </a:lnTo>
                  <a:lnTo>
                    <a:pt x="127719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37" name="Google Shape;1037;g27a17394344_1_977"/>
            <p:cNvSpPr/>
            <p:nvPr/>
          </p:nvSpPr>
          <p:spPr>
            <a:xfrm>
              <a:off x="2290392" y="7635178"/>
              <a:ext cx="161289" cy="196850"/>
            </a:xfrm>
            <a:custGeom>
              <a:rect b="b" l="l" r="r" t="t"/>
              <a:pathLst>
                <a:path extrusionOk="0" h="196850" w="161289">
                  <a:moveTo>
                    <a:pt x="151682" y="0"/>
                  </a:moveTo>
                  <a:lnTo>
                    <a:pt x="0" y="125193"/>
                  </a:lnTo>
                  <a:lnTo>
                    <a:pt x="160827" y="196462"/>
                  </a:lnTo>
                  <a:lnTo>
                    <a:pt x="15168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038" name="Google Shape;1038;g27a17394344_1_977"/>
          <p:cNvSpPr txBox="1"/>
          <p:nvPr/>
        </p:nvSpPr>
        <p:spPr>
          <a:xfrm>
            <a:off x="1021479" y="5617975"/>
            <a:ext cx="1932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John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(not actually…)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g27a17394344_1_9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5625" y="236521"/>
            <a:ext cx="380973" cy="38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27a17394344_1_999"/>
          <p:cNvSpPr txBox="1"/>
          <p:nvPr>
            <p:ph type="title"/>
          </p:nvPr>
        </p:nvSpPr>
        <p:spPr>
          <a:xfrm>
            <a:off x="365873" y="178023"/>
            <a:ext cx="1173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SUCCEED	AT	LEARNING HOW	TO	CODE</a:t>
            </a:r>
            <a:endParaRPr/>
          </a:p>
        </p:txBody>
      </p:sp>
      <p:grpSp>
        <p:nvGrpSpPr>
          <p:cNvPr id="1045" name="Google Shape;1045;g27a17394344_1_999"/>
          <p:cNvGrpSpPr/>
          <p:nvPr/>
        </p:nvGrpSpPr>
        <p:grpSpPr>
          <a:xfrm>
            <a:off x="4413268" y="1209425"/>
            <a:ext cx="3364689" cy="1514456"/>
            <a:chOff x="7277817" y="1994435"/>
            <a:chExt cx="5548630" cy="2497454"/>
          </a:xfrm>
        </p:grpSpPr>
        <p:sp>
          <p:nvSpPr>
            <p:cNvPr id="1046" name="Google Shape;1046;g27a17394344_1_999"/>
            <p:cNvSpPr/>
            <p:nvPr/>
          </p:nvSpPr>
          <p:spPr>
            <a:xfrm>
              <a:off x="7277817" y="1994435"/>
              <a:ext cx="5548630" cy="2497454"/>
            </a:xfrm>
            <a:custGeom>
              <a:rect b="b" l="l" r="r" t="t"/>
              <a:pathLst>
                <a:path extrusionOk="0" h="2497454" w="5548630">
                  <a:moveTo>
                    <a:pt x="5548466" y="0"/>
                  </a:moveTo>
                  <a:lnTo>
                    <a:pt x="0" y="0"/>
                  </a:lnTo>
                  <a:lnTo>
                    <a:pt x="0" y="2497360"/>
                  </a:lnTo>
                  <a:lnTo>
                    <a:pt x="5548466" y="2497360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047" name="Google Shape;1047;g27a17394344_1_9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3888" y="2425077"/>
              <a:ext cx="335068" cy="335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8" name="Google Shape;1048;g27a17394344_1_999"/>
          <p:cNvSpPr txBox="1"/>
          <p:nvPr/>
        </p:nvSpPr>
        <p:spPr>
          <a:xfrm>
            <a:off x="4413585" y="1209427"/>
            <a:ext cx="33648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8700">
            <a:spAutoFit/>
          </a:bodyPr>
          <a:lstStyle/>
          <a:p>
            <a:pPr indent="0" lvl="0" marL="685800" marR="5080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He would just </a:t>
            </a:r>
            <a:r>
              <a:rPr b="1"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copy the code without caring how it works</a:t>
            </a: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. Sometimes he would just copy and paste code!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g27a17394344_1_9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4746" y="3508825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g27a17394344_1_999"/>
          <p:cNvSpPr txBox="1"/>
          <p:nvPr/>
        </p:nvSpPr>
        <p:spPr>
          <a:xfrm>
            <a:off x="5086294" y="3437263"/>
            <a:ext cx="2044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Understand the code that you’re studying and typing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1" name="Google Shape;1051;g27a17394344_1_9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4746" y="4200927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g27a17394344_1_999"/>
          <p:cNvSpPr txBox="1"/>
          <p:nvPr/>
        </p:nvSpPr>
        <p:spPr>
          <a:xfrm>
            <a:off x="5086294" y="4129366"/>
            <a:ext cx="210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Always type the code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don’t copy-paste!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3" name="Google Shape;1053;g27a17394344_1_999"/>
          <p:cNvGrpSpPr/>
          <p:nvPr/>
        </p:nvGrpSpPr>
        <p:grpSpPr>
          <a:xfrm>
            <a:off x="8280669" y="1209425"/>
            <a:ext cx="3364689" cy="1247992"/>
            <a:chOff x="13655457" y="1994435"/>
            <a:chExt cx="5548630" cy="2058035"/>
          </a:xfrm>
        </p:grpSpPr>
        <p:sp>
          <p:nvSpPr>
            <p:cNvPr id="1054" name="Google Shape;1054;g27a17394344_1_999"/>
            <p:cNvSpPr/>
            <p:nvPr/>
          </p:nvSpPr>
          <p:spPr>
            <a:xfrm>
              <a:off x="13655457" y="1994435"/>
              <a:ext cx="5548630" cy="2058035"/>
            </a:xfrm>
            <a:custGeom>
              <a:rect b="b" l="l" r="r" t="t"/>
              <a:pathLst>
                <a:path extrusionOk="0" h="2058035" w="5548630">
                  <a:moveTo>
                    <a:pt x="5548466" y="0"/>
                  </a:moveTo>
                  <a:lnTo>
                    <a:pt x="0" y="0"/>
                  </a:lnTo>
                  <a:lnTo>
                    <a:pt x="0" y="2057583"/>
                  </a:lnTo>
                  <a:lnTo>
                    <a:pt x="5548466" y="2057583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055" name="Google Shape;1055;g27a17394344_1_9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201535" y="2425077"/>
              <a:ext cx="335068" cy="335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6" name="Google Shape;1056;g27a17394344_1_999"/>
          <p:cNvSpPr txBox="1"/>
          <p:nvPr/>
        </p:nvSpPr>
        <p:spPr>
          <a:xfrm>
            <a:off x="8281263" y="1209427"/>
            <a:ext cx="3364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8700">
            <a:spAutoFit/>
          </a:bodyPr>
          <a:lstStyle/>
          <a:p>
            <a:pPr indent="0" lvl="0" marL="685800" marR="5334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733637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b="1" lang="en-US" sz="1300">
                <a:solidFill>
                  <a:srgbClr val="733637"/>
                </a:solidFill>
                <a:latin typeface="Arial"/>
                <a:ea typeface="Arial"/>
                <a:cs typeface="Arial"/>
                <a:sym typeface="Arial"/>
              </a:rPr>
              <a:t>didn’t reinforce </a:t>
            </a:r>
            <a:r>
              <a:rPr lang="en-US" sz="1300">
                <a:solidFill>
                  <a:srgbClr val="733637"/>
                </a:solidFill>
                <a:latin typeface="Arial"/>
                <a:ea typeface="Arial"/>
                <a:cs typeface="Arial"/>
                <a:sym typeface="Arial"/>
              </a:rPr>
              <a:t>what he was learning by doing small challenges or taking notes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7" name="Google Shape;1057;g27a17394344_1_9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82603" y="6032553"/>
            <a:ext cx="652494" cy="57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g27a17394344_1_9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30048" y="6166540"/>
            <a:ext cx="1757694" cy="305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9" name="Google Shape;1059;g27a17394344_1_999"/>
          <p:cNvGrpSpPr/>
          <p:nvPr/>
        </p:nvGrpSpPr>
        <p:grpSpPr>
          <a:xfrm>
            <a:off x="5996510" y="2890267"/>
            <a:ext cx="198308" cy="409355"/>
            <a:chOff x="9888704" y="4766271"/>
            <a:chExt cx="327025" cy="675058"/>
          </a:xfrm>
        </p:grpSpPr>
        <p:sp>
          <p:nvSpPr>
            <p:cNvPr id="1060" name="Google Shape;1060;g27a17394344_1_999"/>
            <p:cNvSpPr/>
            <p:nvPr/>
          </p:nvSpPr>
          <p:spPr>
            <a:xfrm>
              <a:off x="10052050" y="4766271"/>
              <a:ext cx="0" cy="390525"/>
            </a:xfrm>
            <a:custGeom>
              <a:rect b="b" l="l" r="r" t="t"/>
              <a:pathLst>
                <a:path extrusionOk="0" h="390525" w="120000">
                  <a:moveTo>
                    <a:pt x="0" y="389915"/>
                  </a:moveTo>
                  <a:lnTo>
                    <a:pt x="0" y="348032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61" name="Google Shape;1061;g27a17394344_1_999"/>
            <p:cNvSpPr/>
            <p:nvPr/>
          </p:nvSpPr>
          <p:spPr>
            <a:xfrm>
              <a:off x="9888704" y="511430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062" name="Google Shape;1062;g27a17394344_1_999"/>
          <p:cNvSpPr txBox="1"/>
          <p:nvPr/>
        </p:nvSpPr>
        <p:spPr>
          <a:xfrm>
            <a:off x="6316249" y="2929625"/>
            <a:ext cx="718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FIX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3" name="Google Shape;1063;g27a17394344_1_999"/>
          <p:cNvGrpSpPr/>
          <p:nvPr/>
        </p:nvGrpSpPr>
        <p:grpSpPr>
          <a:xfrm>
            <a:off x="545865" y="1209425"/>
            <a:ext cx="3364689" cy="981142"/>
            <a:chOff x="900173" y="1994435"/>
            <a:chExt cx="5548630" cy="1617979"/>
          </a:xfrm>
        </p:grpSpPr>
        <p:sp>
          <p:nvSpPr>
            <p:cNvPr id="1064" name="Google Shape;1064;g27a17394344_1_999"/>
            <p:cNvSpPr/>
            <p:nvPr/>
          </p:nvSpPr>
          <p:spPr>
            <a:xfrm>
              <a:off x="900173" y="1994435"/>
              <a:ext cx="5548630" cy="1617979"/>
            </a:xfrm>
            <a:custGeom>
              <a:rect b="b" l="l" r="r" t="t"/>
              <a:pathLst>
                <a:path extrusionOk="0" h="1617979" w="5548630">
                  <a:moveTo>
                    <a:pt x="5548466" y="0"/>
                  </a:moveTo>
                  <a:lnTo>
                    <a:pt x="0" y="0"/>
                  </a:lnTo>
                  <a:lnTo>
                    <a:pt x="0" y="1617806"/>
                  </a:lnTo>
                  <a:lnTo>
                    <a:pt x="5548466" y="1617806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065" name="Google Shape;1065;g27a17394344_1_9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6245" y="2425077"/>
              <a:ext cx="335068" cy="335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6" name="Google Shape;1066;g27a17394344_1_999"/>
          <p:cNvSpPr txBox="1"/>
          <p:nvPr/>
        </p:nvSpPr>
        <p:spPr>
          <a:xfrm>
            <a:off x="545904" y="1209427"/>
            <a:ext cx="33648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8700">
            <a:spAutoFit/>
          </a:bodyPr>
          <a:lstStyle/>
          <a:p>
            <a:pPr indent="0" lvl="0" marL="685800" marR="4699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b="1"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didn’t have a clear goal </a:t>
            </a: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at the beginning of his journey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g27a17394344_1_9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065" y="2973876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g27a17394344_1_9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065" y="3634230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g27a17394344_1_9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065" y="4561264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g27a17394344_1_9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065" y="5221617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g27a17394344_1_999"/>
          <p:cNvSpPr txBox="1"/>
          <p:nvPr/>
        </p:nvSpPr>
        <p:spPr>
          <a:xfrm>
            <a:off x="1218614" y="2902314"/>
            <a:ext cx="22872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254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Set a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specific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measurable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realistic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time-based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12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Know exactly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why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you are learning to code: Switching careers? Finding a better job?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30200" rtl="0" algn="l">
              <a:lnSpc>
                <a:spcPct val="1312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Imagine a big project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you want to be able to build!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90500" rtl="0" algn="l">
              <a:lnSpc>
                <a:spcPct val="1312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Research technologies you need and then learn them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2" name="Google Shape;1072;g27a17394344_1_999"/>
          <p:cNvGrpSpPr/>
          <p:nvPr/>
        </p:nvGrpSpPr>
        <p:grpSpPr>
          <a:xfrm>
            <a:off x="2129107" y="2371985"/>
            <a:ext cx="198308" cy="409355"/>
            <a:chOff x="3511060" y="3911585"/>
            <a:chExt cx="327025" cy="675057"/>
          </a:xfrm>
        </p:grpSpPr>
        <p:sp>
          <p:nvSpPr>
            <p:cNvPr id="1073" name="Google Shape;1073;g27a17394344_1_999"/>
            <p:cNvSpPr/>
            <p:nvPr/>
          </p:nvSpPr>
          <p:spPr>
            <a:xfrm>
              <a:off x="3674406" y="3911585"/>
              <a:ext cx="0" cy="390525"/>
            </a:xfrm>
            <a:custGeom>
              <a:rect b="b" l="l" r="r" t="t"/>
              <a:pathLst>
                <a:path extrusionOk="0" h="390525" w="120000">
                  <a:moveTo>
                    <a:pt x="0" y="389915"/>
                  </a:moveTo>
                  <a:lnTo>
                    <a:pt x="0" y="348032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74" name="Google Shape;1074;g27a17394344_1_999"/>
            <p:cNvSpPr/>
            <p:nvPr/>
          </p:nvSpPr>
          <p:spPr>
            <a:xfrm>
              <a:off x="3511060" y="4259617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075" name="Google Shape;1075;g27a17394344_1_999"/>
          <p:cNvSpPr txBox="1"/>
          <p:nvPr/>
        </p:nvSpPr>
        <p:spPr>
          <a:xfrm>
            <a:off x="2448582" y="2411350"/>
            <a:ext cx="857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FIX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g27a17394344_1_9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52441" y="5992873"/>
            <a:ext cx="718439" cy="44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g27a17394344_1_9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7646" y="6016034"/>
            <a:ext cx="364415" cy="36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g27a17394344_1_9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1551" y="5958416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g27a17394344_1_9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4367" y="5958416"/>
            <a:ext cx="341938" cy="47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0" name="Google Shape;1080;g27a17394344_1_999"/>
          <p:cNvGrpSpPr/>
          <p:nvPr/>
        </p:nvGrpSpPr>
        <p:grpSpPr>
          <a:xfrm>
            <a:off x="1462008" y="5944443"/>
            <a:ext cx="1389402" cy="507577"/>
            <a:chOff x="2410794" y="9802842"/>
            <a:chExt cx="2291230" cy="837033"/>
          </a:xfrm>
        </p:grpSpPr>
        <p:pic>
          <p:nvPicPr>
            <p:cNvPr id="1081" name="Google Shape;1081;g27a17394344_1_99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018743" y="9802842"/>
              <a:ext cx="1184760" cy="837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2" name="Google Shape;1082;g27a17394344_1_99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063071" y="9925337"/>
              <a:ext cx="638953" cy="638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3" name="Google Shape;1083;g27a17394344_1_99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410794" y="9904192"/>
              <a:ext cx="681244" cy="6812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4" name="Google Shape;1084;g27a17394344_1_9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2429" y="3261064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27a17394344_1_999"/>
          <p:cNvSpPr txBox="1"/>
          <p:nvPr/>
        </p:nvSpPr>
        <p:spPr>
          <a:xfrm>
            <a:off x="8953976" y="3189502"/>
            <a:ext cx="2334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After you learn a new feature or concept,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it immediately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6" name="Google Shape;1086;g27a17394344_1_9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2429" y="3953166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g27a17394344_1_999"/>
          <p:cNvSpPr txBox="1"/>
          <p:nvPr/>
        </p:nvSpPr>
        <p:spPr>
          <a:xfrm>
            <a:off x="8953976" y="3942559"/>
            <a:ext cx="857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Take notes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g27a17394344_1_9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2429" y="4378586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g27a17394344_1_999"/>
          <p:cNvSpPr txBox="1"/>
          <p:nvPr/>
        </p:nvSpPr>
        <p:spPr>
          <a:xfrm>
            <a:off x="8953976" y="4307024"/>
            <a:ext cx="20430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Challenge yourself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practice with small coding exercises and challenges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0" name="Google Shape;1090;g27a17394344_1_9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2429" y="5337368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g27a17394344_1_999"/>
          <p:cNvSpPr txBox="1"/>
          <p:nvPr/>
        </p:nvSpPr>
        <p:spPr>
          <a:xfrm>
            <a:off x="8953976" y="5265807"/>
            <a:ext cx="19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Don’t be in a hurry to complete the course fast!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2" name="Google Shape;1092;g27a17394344_1_999"/>
          <p:cNvGrpSpPr/>
          <p:nvPr/>
        </p:nvGrpSpPr>
        <p:grpSpPr>
          <a:xfrm>
            <a:off x="9863910" y="2642506"/>
            <a:ext cx="198308" cy="409355"/>
            <a:chOff x="16266342" y="4357695"/>
            <a:chExt cx="327025" cy="675057"/>
          </a:xfrm>
        </p:grpSpPr>
        <p:sp>
          <p:nvSpPr>
            <p:cNvPr id="1093" name="Google Shape;1093;g27a17394344_1_999"/>
            <p:cNvSpPr/>
            <p:nvPr/>
          </p:nvSpPr>
          <p:spPr>
            <a:xfrm>
              <a:off x="16429687" y="4357695"/>
              <a:ext cx="0" cy="390525"/>
            </a:xfrm>
            <a:custGeom>
              <a:rect b="b" l="l" r="r" t="t"/>
              <a:pathLst>
                <a:path extrusionOk="0" h="390525" w="120000">
                  <a:moveTo>
                    <a:pt x="0" y="389915"/>
                  </a:moveTo>
                  <a:lnTo>
                    <a:pt x="0" y="348032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94" name="Google Shape;1094;g27a17394344_1_999"/>
            <p:cNvSpPr/>
            <p:nvPr/>
          </p:nvSpPr>
          <p:spPr>
            <a:xfrm>
              <a:off x="16266342" y="4705727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095" name="Google Shape;1095;g27a17394344_1_999"/>
          <p:cNvSpPr txBox="1"/>
          <p:nvPr/>
        </p:nvSpPr>
        <p:spPr>
          <a:xfrm>
            <a:off x="10183914" y="2681875"/>
            <a:ext cx="857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FIX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g27a17394344_1_10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5625" y="236521"/>
            <a:ext cx="380973" cy="38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g27a17394344_1_1055"/>
          <p:cNvSpPr txBox="1"/>
          <p:nvPr>
            <p:ph type="title"/>
          </p:nvPr>
        </p:nvSpPr>
        <p:spPr>
          <a:xfrm>
            <a:off x="365873" y="178023"/>
            <a:ext cx="11321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SUCCEED	AT	LEARNING HOW	TO	CODE</a:t>
            </a:r>
            <a:endParaRPr/>
          </a:p>
        </p:txBody>
      </p:sp>
      <p:grpSp>
        <p:nvGrpSpPr>
          <p:cNvPr id="1102" name="Google Shape;1102;g27a17394344_1_1055"/>
          <p:cNvGrpSpPr/>
          <p:nvPr/>
        </p:nvGrpSpPr>
        <p:grpSpPr>
          <a:xfrm>
            <a:off x="545865" y="1204121"/>
            <a:ext cx="3364689" cy="1247992"/>
            <a:chOff x="900173" y="1985687"/>
            <a:chExt cx="5548630" cy="2058035"/>
          </a:xfrm>
        </p:grpSpPr>
        <p:sp>
          <p:nvSpPr>
            <p:cNvPr id="1103" name="Google Shape;1103;g27a17394344_1_1055"/>
            <p:cNvSpPr/>
            <p:nvPr/>
          </p:nvSpPr>
          <p:spPr>
            <a:xfrm>
              <a:off x="900173" y="1985687"/>
              <a:ext cx="5548630" cy="2058035"/>
            </a:xfrm>
            <a:custGeom>
              <a:rect b="b" l="l" r="r" t="t"/>
              <a:pathLst>
                <a:path extrusionOk="0" h="2058035" w="5548630">
                  <a:moveTo>
                    <a:pt x="5548466" y="0"/>
                  </a:moveTo>
                  <a:lnTo>
                    <a:pt x="0" y="0"/>
                  </a:lnTo>
                  <a:lnTo>
                    <a:pt x="0" y="2057583"/>
                  </a:lnTo>
                  <a:lnTo>
                    <a:pt x="5548466" y="2057583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104" name="Google Shape;1104;g27a17394344_1_10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6245" y="2416329"/>
              <a:ext cx="335068" cy="335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5" name="Google Shape;1105;g27a17394344_1_1055"/>
          <p:cNvSpPr txBox="1"/>
          <p:nvPr/>
        </p:nvSpPr>
        <p:spPr>
          <a:xfrm>
            <a:off x="545904" y="1204122"/>
            <a:ext cx="3364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8700">
            <a:spAutoFit/>
          </a:bodyPr>
          <a:lstStyle/>
          <a:p>
            <a:pPr indent="0" lvl="0" marL="685800" marR="4064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b="1"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didn’t practice coding</a:t>
            </a: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, and didn’t come up with his own project ideas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6" name="Google Shape;1106;g27a17394344_1_1055"/>
          <p:cNvGrpSpPr/>
          <p:nvPr/>
        </p:nvGrpSpPr>
        <p:grpSpPr>
          <a:xfrm>
            <a:off x="2129107" y="2685328"/>
            <a:ext cx="198308" cy="409355"/>
            <a:chOff x="3511060" y="4428312"/>
            <a:chExt cx="327025" cy="675057"/>
          </a:xfrm>
        </p:grpSpPr>
        <p:sp>
          <p:nvSpPr>
            <p:cNvPr id="1107" name="Google Shape;1107;g27a17394344_1_1055"/>
            <p:cNvSpPr/>
            <p:nvPr/>
          </p:nvSpPr>
          <p:spPr>
            <a:xfrm>
              <a:off x="3674406" y="4428312"/>
              <a:ext cx="0" cy="390525"/>
            </a:xfrm>
            <a:custGeom>
              <a:rect b="b" l="l" r="r" t="t"/>
              <a:pathLst>
                <a:path extrusionOk="0" h="390525" w="120000">
                  <a:moveTo>
                    <a:pt x="0" y="389915"/>
                  </a:moveTo>
                  <a:lnTo>
                    <a:pt x="0" y="348032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108" name="Google Shape;1108;g27a17394344_1_1055"/>
            <p:cNvSpPr/>
            <p:nvPr/>
          </p:nvSpPr>
          <p:spPr>
            <a:xfrm>
              <a:off x="3511060" y="477634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109" name="Google Shape;1109;g27a17394344_1_1055"/>
          <p:cNvSpPr txBox="1"/>
          <p:nvPr/>
        </p:nvSpPr>
        <p:spPr>
          <a:xfrm>
            <a:off x="2448571" y="2724688"/>
            <a:ext cx="34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FIX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Google Shape;1110;g27a17394344_1_1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065" y="3307437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g27a17394344_1_1055"/>
          <p:cNvSpPr txBox="1"/>
          <p:nvPr/>
        </p:nvSpPr>
        <p:spPr>
          <a:xfrm>
            <a:off x="1218614" y="3235876"/>
            <a:ext cx="22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Practicing on your own is the most important thing to do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2" name="Google Shape;1112;g27a17394344_1_1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065" y="3999539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g27a17394344_1_1055"/>
          <p:cNvSpPr txBox="1"/>
          <p:nvPr/>
        </p:nvSpPr>
        <p:spPr>
          <a:xfrm>
            <a:off x="1218614" y="3927977"/>
            <a:ext cx="22659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This is NOT optional!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practice outside of courses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you won’t go anywhere!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g27a17394344_1_1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065" y="4958322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g27a17394344_1_1055"/>
          <p:cNvSpPr txBox="1"/>
          <p:nvPr/>
        </p:nvSpPr>
        <p:spPr>
          <a:xfrm>
            <a:off x="1218614" y="4886760"/>
            <a:ext cx="23328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Come up with your own project ideas or copy popular sites or applications, or just parts of them in the beginning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g27a17394344_1_1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065" y="6183785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g27a17394344_1_1055"/>
          <p:cNvSpPr txBox="1"/>
          <p:nvPr/>
        </p:nvSpPr>
        <p:spPr>
          <a:xfrm>
            <a:off x="1218614" y="6173179"/>
            <a:ext cx="2336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Don’t be stuck in “tutorial hell”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8" name="Google Shape;1118;g27a17394344_1_1055"/>
          <p:cNvGrpSpPr/>
          <p:nvPr/>
        </p:nvGrpSpPr>
        <p:grpSpPr>
          <a:xfrm>
            <a:off x="8280669" y="1204121"/>
            <a:ext cx="3364689" cy="1247992"/>
            <a:chOff x="13655457" y="1985687"/>
            <a:chExt cx="5548630" cy="2058035"/>
          </a:xfrm>
        </p:grpSpPr>
        <p:sp>
          <p:nvSpPr>
            <p:cNvPr id="1119" name="Google Shape;1119;g27a17394344_1_1055"/>
            <p:cNvSpPr/>
            <p:nvPr/>
          </p:nvSpPr>
          <p:spPr>
            <a:xfrm>
              <a:off x="13655457" y="1985687"/>
              <a:ext cx="5548630" cy="2058035"/>
            </a:xfrm>
            <a:custGeom>
              <a:rect b="b" l="l" r="r" t="t"/>
              <a:pathLst>
                <a:path extrusionOk="0" h="2058035" w="5548630">
                  <a:moveTo>
                    <a:pt x="5548466" y="0"/>
                  </a:moveTo>
                  <a:lnTo>
                    <a:pt x="0" y="0"/>
                  </a:lnTo>
                  <a:lnTo>
                    <a:pt x="0" y="2057583"/>
                  </a:lnTo>
                  <a:lnTo>
                    <a:pt x="5548466" y="2057583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120" name="Google Shape;1120;g27a17394344_1_10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201535" y="2416329"/>
              <a:ext cx="335068" cy="335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1" name="Google Shape;1121;g27a17394344_1_1055"/>
          <p:cNvSpPr txBox="1"/>
          <p:nvPr/>
        </p:nvSpPr>
        <p:spPr>
          <a:xfrm>
            <a:off x="8281263" y="1204122"/>
            <a:ext cx="3364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8700">
            <a:spAutoFit/>
          </a:bodyPr>
          <a:lstStyle/>
          <a:p>
            <a:pPr indent="0" lvl="0" marL="685800" marR="3429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b="1"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lost motivation </a:t>
            </a: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because he thought he could never know everything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2" name="Google Shape;1122;g27a17394344_1_1055"/>
          <p:cNvGrpSpPr/>
          <p:nvPr/>
        </p:nvGrpSpPr>
        <p:grpSpPr>
          <a:xfrm>
            <a:off x="9863910" y="2685328"/>
            <a:ext cx="198308" cy="409355"/>
            <a:chOff x="16266342" y="4428312"/>
            <a:chExt cx="327025" cy="675057"/>
          </a:xfrm>
        </p:grpSpPr>
        <p:sp>
          <p:nvSpPr>
            <p:cNvPr id="1123" name="Google Shape;1123;g27a17394344_1_1055"/>
            <p:cNvSpPr/>
            <p:nvPr/>
          </p:nvSpPr>
          <p:spPr>
            <a:xfrm>
              <a:off x="16429687" y="4428312"/>
              <a:ext cx="0" cy="390525"/>
            </a:xfrm>
            <a:custGeom>
              <a:rect b="b" l="l" r="r" t="t"/>
              <a:pathLst>
                <a:path extrusionOk="0" h="390525" w="120000">
                  <a:moveTo>
                    <a:pt x="0" y="389915"/>
                  </a:moveTo>
                  <a:lnTo>
                    <a:pt x="0" y="348032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124" name="Google Shape;1124;g27a17394344_1_1055"/>
            <p:cNvSpPr/>
            <p:nvPr/>
          </p:nvSpPr>
          <p:spPr>
            <a:xfrm>
              <a:off x="16266342" y="477634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125" name="Google Shape;1125;g27a17394344_1_1055"/>
          <p:cNvSpPr txBox="1"/>
          <p:nvPr/>
        </p:nvSpPr>
        <p:spPr>
          <a:xfrm>
            <a:off x="10183933" y="2724688"/>
            <a:ext cx="34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FIX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" name="Google Shape;1126;g27a17394344_1_1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2429" y="3307437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g27a17394344_1_1055"/>
          <p:cNvSpPr txBox="1"/>
          <p:nvPr/>
        </p:nvSpPr>
        <p:spPr>
          <a:xfrm>
            <a:off x="8953976" y="3235876"/>
            <a:ext cx="2315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Embrace the fact that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you will never you know everything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8" name="Google Shape;1128;g27a17394344_1_1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2429" y="3999539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g27a17394344_1_1055"/>
          <p:cNvSpPr txBox="1"/>
          <p:nvPr/>
        </p:nvSpPr>
        <p:spPr>
          <a:xfrm>
            <a:off x="8953976" y="3927977"/>
            <a:ext cx="223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Just focus on what you need to achieve your goal!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0" name="Google Shape;1130;g27a17394344_1_1055"/>
          <p:cNvGrpSpPr/>
          <p:nvPr/>
        </p:nvGrpSpPr>
        <p:grpSpPr>
          <a:xfrm>
            <a:off x="4413268" y="1204121"/>
            <a:ext cx="3364689" cy="1247992"/>
            <a:chOff x="7277817" y="1985687"/>
            <a:chExt cx="5548630" cy="2058035"/>
          </a:xfrm>
        </p:grpSpPr>
        <p:sp>
          <p:nvSpPr>
            <p:cNvPr id="1131" name="Google Shape;1131;g27a17394344_1_1055"/>
            <p:cNvSpPr/>
            <p:nvPr/>
          </p:nvSpPr>
          <p:spPr>
            <a:xfrm>
              <a:off x="7277817" y="1985687"/>
              <a:ext cx="5548630" cy="2058035"/>
            </a:xfrm>
            <a:custGeom>
              <a:rect b="b" l="l" r="r" t="t"/>
              <a:pathLst>
                <a:path extrusionOk="0" h="2058035" w="5548630">
                  <a:moveTo>
                    <a:pt x="5548466" y="0"/>
                  </a:moveTo>
                  <a:lnTo>
                    <a:pt x="0" y="0"/>
                  </a:lnTo>
                  <a:lnTo>
                    <a:pt x="0" y="2057583"/>
                  </a:lnTo>
                  <a:lnTo>
                    <a:pt x="5548466" y="2057583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132" name="Google Shape;1132;g27a17394344_1_10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3923" y="2416329"/>
              <a:ext cx="335068" cy="335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3" name="Google Shape;1133;g27a17394344_1_1055"/>
          <p:cNvSpPr txBox="1"/>
          <p:nvPr/>
        </p:nvSpPr>
        <p:spPr>
          <a:xfrm>
            <a:off x="4413585" y="1204122"/>
            <a:ext cx="3364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8700">
            <a:spAutoFit/>
          </a:bodyPr>
          <a:lstStyle/>
          <a:p>
            <a:pPr indent="0" lvl="0" marL="685800" marR="4064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b="1"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quickly became frustrated </a:t>
            </a: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when his code was not perfectly clean or efficient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4" name="Google Shape;1134;g27a17394344_1_1055"/>
          <p:cNvGrpSpPr/>
          <p:nvPr/>
        </p:nvGrpSpPr>
        <p:grpSpPr>
          <a:xfrm>
            <a:off x="5996531" y="2685328"/>
            <a:ext cx="198308" cy="409355"/>
            <a:chOff x="9888739" y="4428312"/>
            <a:chExt cx="327025" cy="675057"/>
          </a:xfrm>
        </p:grpSpPr>
        <p:sp>
          <p:nvSpPr>
            <p:cNvPr id="1135" name="Google Shape;1135;g27a17394344_1_1055"/>
            <p:cNvSpPr/>
            <p:nvPr/>
          </p:nvSpPr>
          <p:spPr>
            <a:xfrm>
              <a:off x="10052085" y="4428312"/>
              <a:ext cx="0" cy="390525"/>
            </a:xfrm>
            <a:custGeom>
              <a:rect b="b" l="l" r="r" t="t"/>
              <a:pathLst>
                <a:path extrusionOk="0" h="390525" w="120000">
                  <a:moveTo>
                    <a:pt x="0" y="389915"/>
                  </a:moveTo>
                  <a:lnTo>
                    <a:pt x="0" y="348032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136" name="Google Shape;1136;g27a17394344_1_1055"/>
            <p:cNvSpPr/>
            <p:nvPr/>
          </p:nvSpPr>
          <p:spPr>
            <a:xfrm>
              <a:off x="9888739" y="477634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137" name="Google Shape;1137;g27a17394344_1_1055"/>
          <p:cNvSpPr txBox="1"/>
          <p:nvPr/>
        </p:nvSpPr>
        <p:spPr>
          <a:xfrm>
            <a:off x="6316272" y="2724688"/>
            <a:ext cx="34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FIX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8" name="Google Shape;1138;g27a17394344_1_1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4767" y="3307437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g27a17394344_1_1055"/>
          <p:cNvSpPr txBox="1"/>
          <p:nvPr/>
        </p:nvSpPr>
        <p:spPr>
          <a:xfrm>
            <a:off x="5086315" y="3235876"/>
            <a:ext cx="2278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Don’t get stuck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trying to write the perfect code!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0" name="Google Shape;1140;g27a17394344_1_1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4767" y="3999539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g27a17394344_1_1055"/>
          <p:cNvSpPr txBox="1"/>
          <p:nvPr/>
        </p:nvSpPr>
        <p:spPr>
          <a:xfrm>
            <a:off x="5086315" y="3927977"/>
            <a:ext cx="2055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Just write tons of code,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 matter the quality!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2" name="Google Shape;1142;g27a17394344_1_1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4767" y="4691640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g27a17394344_1_1055"/>
          <p:cNvSpPr txBox="1"/>
          <p:nvPr/>
        </p:nvSpPr>
        <p:spPr>
          <a:xfrm>
            <a:off x="5086315" y="4620079"/>
            <a:ext cx="217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Clean and efficient code will come with time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4" name="Google Shape;1144;g27a17394344_1_1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4767" y="5383742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g27a17394344_1_1055"/>
          <p:cNvSpPr txBox="1"/>
          <p:nvPr/>
        </p:nvSpPr>
        <p:spPr>
          <a:xfrm>
            <a:off x="5086315" y="5312180"/>
            <a:ext cx="2283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You can always refactor code later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g27a17394344_1_1055"/>
          <p:cNvGrpSpPr/>
          <p:nvPr/>
        </p:nvGrpSpPr>
        <p:grpSpPr>
          <a:xfrm>
            <a:off x="8065655" y="4531684"/>
            <a:ext cx="3794646" cy="2325824"/>
            <a:chOff x="13300882" y="7473093"/>
            <a:chExt cx="6257662" cy="3835462"/>
          </a:xfrm>
        </p:grpSpPr>
        <p:pic>
          <p:nvPicPr>
            <p:cNvPr id="1147" name="Google Shape;1147;g27a17394344_1_10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300882" y="7473093"/>
              <a:ext cx="6257662" cy="3835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Google Shape;1148;g27a17394344_1_10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834897" y="7740952"/>
              <a:ext cx="5189610" cy="3012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9" name="Google Shape;1149;g27a17394344_1_1055"/>
            <p:cNvSpPr/>
            <p:nvPr/>
          </p:nvSpPr>
          <p:spPr>
            <a:xfrm>
              <a:off x="13971019" y="9104309"/>
              <a:ext cx="4719955" cy="790575"/>
            </a:xfrm>
            <a:custGeom>
              <a:rect b="b" l="l" r="r" t="t"/>
              <a:pathLst>
                <a:path extrusionOk="0" h="790575" w="4719955">
                  <a:moveTo>
                    <a:pt x="0" y="0"/>
                  </a:moveTo>
                  <a:lnTo>
                    <a:pt x="4719559" y="0"/>
                  </a:lnTo>
                  <a:lnTo>
                    <a:pt x="4719559" y="790460"/>
                  </a:lnTo>
                  <a:lnTo>
                    <a:pt x="0" y="79046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g27a17394344_1_1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5625" y="236521"/>
            <a:ext cx="380973" cy="38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g27a17394344_1_1108"/>
          <p:cNvSpPr txBox="1"/>
          <p:nvPr>
            <p:ph type="title"/>
          </p:nvPr>
        </p:nvSpPr>
        <p:spPr>
          <a:xfrm>
            <a:off x="365873" y="178023"/>
            <a:ext cx="11367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SUCCEED	AT	LEARNING HOW	TO	CODE</a:t>
            </a:r>
            <a:endParaRPr/>
          </a:p>
        </p:txBody>
      </p:sp>
      <p:grpSp>
        <p:nvGrpSpPr>
          <p:cNvPr id="1156" name="Google Shape;1156;g27a17394344_1_1108"/>
          <p:cNvGrpSpPr/>
          <p:nvPr/>
        </p:nvGrpSpPr>
        <p:grpSpPr>
          <a:xfrm>
            <a:off x="6346969" y="1204121"/>
            <a:ext cx="3364689" cy="1514456"/>
            <a:chOff x="10466638" y="1985687"/>
            <a:chExt cx="5548630" cy="2497454"/>
          </a:xfrm>
        </p:grpSpPr>
        <p:sp>
          <p:nvSpPr>
            <p:cNvPr id="1157" name="Google Shape;1157;g27a17394344_1_1108"/>
            <p:cNvSpPr/>
            <p:nvPr/>
          </p:nvSpPr>
          <p:spPr>
            <a:xfrm>
              <a:off x="10466638" y="1985687"/>
              <a:ext cx="5548630" cy="2497454"/>
            </a:xfrm>
            <a:custGeom>
              <a:rect b="b" l="l" r="r" t="t"/>
              <a:pathLst>
                <a:path extrusionOk="0" h="2497454" w="5548630">
                  <a:moveTo>
                    <a:pt x="5548466" y="0"/>
                  </a:moveTo>
                  <a:lnTo>
                    <a:pt x="0" y="0"/>
                  </a:lnTo>
                  <a:lnTo>
                    <a:pt x="0" y="2497360"/>
                  </a:lnTo>
                  <a:lnTo>
                    <a:pt x="5548466" y="2497360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158" name="Google Shape;1158;g27a17394344_1_1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12712" y="2416329"/>
              <a:ext cx="335068" cy="335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9" name="Google Shape;1159;g27a17394344_1_1108"/>
          <p:cNvSpPr txBox="1"/>
          <p:nvPr/>
        </p:nvSpPr>
        <p:spPr>
          <a:xfrm>
            <a:off x="6347424" y="1204122"/>
            <a:ext cx="33648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8700">
            <a:spAutoFit/>
          </a:bodyPr>
          <a:lstStyle/>
          <a:p>
            <a:pPr indent="0" lvl="0" marL="685800" marR="5588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After finishing a couple of courses, </a:t>
            </a:r>
            <a:r>
              <a:rPr b="1"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he thought he now was a web developer </a:t>
            </a: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and could start applying to jobs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0" name="Google Shape;1160;g27a17394344_1_1108"/>
          <p:cNvGrpSpPr/>
          <p:nvPr/>
        </p:nvGrpSpPr>
        <p:grpSpPr>
          <a:xfrm>
            <a:off x="7930213" y="2971058"/>
            <a:ext cx="198308" cy="409355"/>
            <a:chOff x="13077528" y="4899502"/>
            <a:chExt cx="327025" cy="675057"/>
          </a:xfrm>
        </p:grpSpPr>
        <p:sp>
          <p:nvSpPr>
            <p:cNvPr id="1161" name="Google Shape;1161;g27a17394344_1_1108"/>
            <p:cNvSpPr/>
            <p:nvPr/>
          </p:nvSpPr>
          <p:spPr>
            <a:xfrm>
              <a:off x="13240874" y="4899502"/>
              <a:ext cx="0" cy="390525"/>
            </a:xfrm>
            <a:custGeom>
              <a:rect b="b" l="l" r="r" t="t"/>
              <a:pathLst>
                <a:path extrusionOk="0" h="390525" w="120000">
                  <a:moveTo>
                    <a:pt x="0" y="389915"/>
                  </a:moveTo>
                  <a:lnTo>
                    <a:pt x="0" y="348032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162" name="Google Shape;1162;g27a17394344_1_1108"/>
            <p:cNvSpPr/>
            <p:nvPr/>
          </p:nvSpPr>
          <p:spPr>
            <a:xfrm>
              <a:off x="13077528" y="524753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1163" name="Google Shape;1163;g27a17394344_1_1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8587" y="3593167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g27a17394344_1_1108"/>
          <p:cNvSpPr txBox="1"/>
          <p:nvPr/>
        </p:nvSpPr>
        <p:spPr>
          <a:xfrm>
            <a:off x="7020135" y="3010418"/>
            <a:ext cx="21051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31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FIX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biggest misconception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that people have!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5" name="Google Shape;1165;g27a17394344_1_1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8587" y="4285269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g27a17394344_1_1108"/>
          <p:cNvSpPr txBox="1"/>
          <p:nvPr/>
        </p:nvSpPr>
        <p:spPr>
          <a:xfrm>
            <a:off x="7020135" y="4213707"/>
            <a:ext cx="2325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Courses are an amazing starting point, but are only the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beginning of your journey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7" name="Google Shape;1167;g27a17394344_1_1108"/>
          <p:cNvGrpSpPr/>
          <p:nvPr/>
        </p:nvGrpSpPr>
        <p:grpSpPr>
          <a:xfrm>
            <a:off x="2479566" y="1204121"/>
            <a:ext cx="3364689" cy="727385"/>
            <a:chOff x="4088994" y="1985687"/>
            <a:chExt cx="5548630" cy="1199514"/>
          </a:xfrm>
        </p:grpSpPr>
        <p:sp>
          <p:nvSpPr>
            <p:cNvPr id="1168" name="Google Shape;1168;g27a17394344_1_1108"/>
            <p:cNvSpPr/>
            <p:nvPr/>
          </p:nvSpPr>
          <p:spPr>
            <a:xfrm>
              <a:off x="4088994" y="1985687"/>
              <a:ext cx="5548630" cy="1199514"/>
            </a:xfrm>
            <a:custGeom>
              <a:rect b="b" l="l" r="r" t="t"/>
              <a:pathLst>
                <a:path extrusionOk="0" h="1199514" w="5548630">
                  <a:moveTo>
                    <a:pt x="5548466" y="0"/>
                  </a:moveTo>
                  <a:lnTo>
                    <a:pt x="0" y="0"/>
                  </a:lnTo>
                  <a:lnTo>
                    <a:pt x="0" y="1198970"/>
                  </a:lnTo>
                  <a:lnTo>
                    <a:pt x="5548466" y="1198970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169" name="Google Shape;1169;g27a17394344_1_1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35066" y="2416329"/>
              <a:ext cx="335068" cy="335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g27a17394344_1_1108"/>
          <p:cNvSpPr txBox="1"/>
          <p:nvPr/>
        </p:nvSpPr>
        <p:spPr>
          <a:xfrm>
            <a:off x="2479744" y="1204122"/>
            <a:ext cx="336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He was </a:t>
            </a:r>
            <a:r>
              <a:rPr b="1" lang="en-US" sz="1300">
                <a:solidFill>
                  <a:srgbClr val="6B3939"/>
                </a:solidFill>
                <a:latin typeface="Arial"/>
                <a:ea typeface="Arial"/>
                <a:cs typeface="Arial"/>
                <a:sym typeface="Arial"/>
              </a:rPr>
              <a:t>learning in isolation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g27a17394344_1_1108"/>
          <p:cNvGrpSpPr/>
          <p:nvPr/>
        </p:nvGrpSpPr>
        <p:grpSpPr>
          <a:xfrm>
            <a:off x="4062809" y="2177365"/>
            <a:ext cx="198308" cy="409355"/>
            <a:chOff x="6699883" y="3590641"/>
            <a:chExt cx="327025" cy="675057"/>
          </a:xfrm>
        </p:grpSpPr>
        <p:sp>
          <p:nvSpPr>
            <p:cNvPr id="1172" name="Google Shape;1172;g27a17394344_1_1108"/>
            <p:cNvSpPr/>
            <p:nvPr/>
          </p:nvSpPr>
          <p:spPr>
            <a:xfrm>
              <a:off x="6863229" y="3590641"/>
              <a:ext cx="0" cy="390525"/>
            </a:xfrm>
            <a:custGeom>
              <a:rect b="b" l="l" r="r" t="t"/>
              <a:pathLst>
                <a:path extrusionOk="0" h="390525" w="120000">
                  <a:moveTo>
                    <a:pt x="0" y="389915"/>
                  </a:moveTo>
                  <a:lnTo>
                    <a:pt x="0" y="348032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173" name="Google Shape;1173;g27a17394344_1_1108"/>
            <p:cNvSpPr/>
            <p:nvPr/>
          </p:nvSpPr>
          <p:spPr>
            <a:xfrm>
              <a:off x="6699883" y="3938673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174" name="Google Shape;1174;g27a17394344_1_1108"/>
          <p:cNvSpPr txBox="1"/>
          <p:nvPr/>
        </p:nvSpPr>
        <p:spPr>
          <a:xfrm>
            <a:off x="4382389" y="2216725"/>
            <a:ext cx="645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FIX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g27a17394344_1_1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0905" y="2799473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g27a17394344_1_1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0905" y="3758256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g27a17394344_1_1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0905" y="4450357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g27a17394344_1_1108"/>
          <p:cNvSpPr txBox="1"/>
          <p:nvPr/>
        </p:nvSpPr>
        <p:spPr>
          <a:xfrm>
            <a:off x="3152453" y="2727911"/>
            <a:ext cx="2340300" cy="26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Explain new concepts to other people. If you can explain it, you truly understand it!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Share your goals to make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yourself accountable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76200" rtl="0" algn="l">
              <a:lnSpc>
                <a:spcPct val="1312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Share your learning progress with the web dev community (#100DaysOfCode, #CodeNewbie, #webdev, etc.)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9" name="Google Shape;1179;g27a17394344_1_1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2500" y="4994431"/>
            <a:ext cx="255413" cy="207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0" name="Google Shape;1180;g27a17394344_1_1108"/>
          <p:cNvGrpSpPr/>
          <p:nvPr/>
        </p:nvGrpSpPr>
        <p:grpSpPr>
          <a:xfrm>
            <a:off x="9579666" y="4573562"/>
            <a:ext cx="1448449" cy="175589"/>
            <a:chOff x="15797603" y="7542154"/>
            <a:chExt cx="2388604" cy="289559"/>
          </a:xfrm>
        </p:grpSpPr>
        <p:sp>
          <p:nvSpPr>
            <p:cNvPr id="1181" name="Google Shape;1181;g27a17394344_1_1108"/>
            <p:cNvSpPr/>
            <p:nvPr/>
          </p:nvSpPr>
          <p:spPr>
            <a:xfrm>
              <a:off x="15797603" y="7686652"/>
              <a:ext cx="2136140" cy="0"/>
            </a:xfrm>
            <a:custGeom>
              <a:rect b="b" l="l" r="r" t="t"/>
              <a:pathLst>
                <a:path extrusionOk="0" h="120000" w="2136140">
                  <a:moveTo>
                    <a:pt x="2135693" y="0"/>
                  </a:moveTo>
                  <a:lnTo>
                    <a:pt x="209904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182" name="Google Shape;1182;g27a17394344_1_1108"/>
            <p:cNvSpPr/>
            <p:nvPr/>
          </p:nvSpPr>
          <p:spPr>
            <a:xfrm>
              <a:off x="17896648" y="7542154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183" name="Google Shape;1183;g27a17394344_1_1108"/>
          <p:cNvSpPr txBox="1"/>
          <p:nvPr/>
        </p:nvSpPr>
        <p:spPr>
          <a:xfrm>
            <a:off x="9803005" y="4348625"/>
            <a:ext cx="1448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NEXT SLIDE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7a17394344_1_1141"/>
          <p:cNvSpPr txBox="1"/>
          <p:nvPr>
            <p:ph type="title"/>
          </p:nvPr>
        </p:nvSpPr>
        <p:spPr>
          <a:xfrm>
            <a:off x="365872" y="157387"/>
            <a:ext cx="11073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HOW TO CODE IS	HARD, BUT YOU	CAN DO IT!</a:t>
            </a:r>
            <a:endParaRPr/>
          </a:p>
        </p:txBody>
      </p:sp>
      <p:sp>
        <p:nvSpPr>
          <p:cNvPr id="1189" name="Google Shape;1189;g27a17394344_1_1141"/>
          <p:cNvSpPr txBox="1"/>
          <p:nvPr/>
        </p:nvSpPr>
        <p:spPr>
          <a:xfrm>
            <a:off x="189030" y="6561958"/>
            <a:ext cx="3609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Source:   https:</a:t>
            </a:r>
            <a:r>
              <a:rPr lang="en-US" sz="80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//w</a:t>
            </a:r>
            <a:r>
              <a:rPr lang="en-US" sz="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ww</a:t>
            </a:r>
            <a:r>
              <a:rPr lang="en-US" sz="80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.thinkful.com/blog/why-learning-to-code-is-so-damn-hard/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0" name="Google Shape;1190;g27a17394344_1_1141"/>
          <p:cNvGrpSpPr/>
          <p:nvPr/>
        </p:nvGrpSpPr>
        <p:grpSpPr>
          <a:xfrm>
            <a:off x="915623" y="2123763"/>
            <a:ext cx="6456173" cy="3433325"/>
            <a:chOff x="1378892" y="3406168"/>
            <a:chExt cx="10646723" cy="5661815"/>
          </a:xfrm>
        </p:grpSpPr>
        <p:pic>
          <p:nvPicPr>
            <p:cNvPr id="1191" name="Google Shape;1191;g27a17394344_1_1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78892" y="3406168"/>
              <a:ext cx="10646723" cy="5661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2" name="Google Shape;1192;g27a17394344_1_1141"/>
            <p:cNvSpPr/>
            <p:nvPr/>
          </p:nvSpPr>
          <p:spPr>
            <a:xfrm>
              <a:off x="3066273" y="4095624"/>
              <a:ext cx="1535429" cy="774700"/>
            </a:xfrm>
            <a:custGeom>
              <a:rect b="b" l="l" r="r" t="t"/>
              <a:pathLst>
                <a:path extrusionOk="0" h="774700" w="1535429">
                  <a:moveTo>
                    <a:pt x="1535079" y="0"/>
                  </a:moveTo>
                  <a:lnTo>
                    <a:pt x="0" y="0"/>
                  </a:lnTo>
                  <a:lnTo>
                    <a:pt x="0" y="774321"/>
                  </a:lnTo>
                  <a:lnTo>
                    <a:pt x="1535079" y="774321"/>
                  </a:lnTo>
                  <a:lnTo>
                    <a:pt x="1535079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193" name="Google Shape;1193;g27a17394344_1_1141"/>
          <p:cNvSpPr txBox="1"/>
          <p:nvPr/>
        </p:nvSpPr>
        <p:spPr>
          <a:xfrm>
            <a:off x="8368950" y="1123433"/>
            <a:ext cx="3020400" cy="4698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51600">
            <a:spAutoFit/>
          </a:bodyPr>
          <a:lstStyle/>
          <a:p>
            <a:pPr indent="-609600" lvl="0" marL="723900" marR="11430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Study courses: understand code, take challenges and notes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4" name="Google Shape;1194;g27a17394344_1_1141"/>
          <p:cNvGrpSpPr/>
          <p:nvPr/>
        </p:nvGrpSpPr>
        <p:grpSpPr>
          <a:xfrm>
            <a:off x="9802090" y="1754754"/>
            <a:ext cx="152485" cy="263910"/>
            <a:chOff x="16164397" y="2893724"/>
            <a:chExt cx="251459" cy="435207"/>
          </a:xfrm>
        </p:grpSpPr>
        <p:sp>
          <p:nvSpPr>
            <p:cNvPr id="1195" name="Google Shape;1195;g27a17394344_1_1141"/>
            <p:cNvSpPr/>
            <p:nvPr/>
          </p:nvSpPr>
          <p:spPr>
            <a:xfrm>
              <a:off x="16290048" y="2893724"/>
              <a:ext cx="0" cy="215264"/>
            </a:xfrm>
            <a:custGeom>
              <a:rect b="b" l="l" r="r" t="t"/>
              <a:pathLst>
                <a:path extrusionOk="0" h="215264" w="120000">
                  <a:moveTo>
                    <a:pt x="0" y="215159"/>
                  </a:moveTo>
                  <a:lnTo>
                    <a:pt x="0" y="183746"/>
                  </a:ln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196" name="Google Shape;1196;g27a17394344_1_1141"/>
            <p:cNvSpPr/>
            <p:nvPr/>
          </p:nvSpPr>
          <p:spPr>
            <a:xfrm>
              <a:off x="16164397" y="3077471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197" name="Google Shape;1197;g27a17394344_1_1141"/>
          <p:cNvSpPr txBox="1"/>
          <p:nvPr/>
        </p:nvSpPr>
        <p:spPr>
          <a:xfrm>
            <a:off x="8368950" y="2093391"/>
            <a:ext cx="3020400" cy="4698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51600">
            <a:spAutoFit/>
          </a:bodyPr>
          <a:lstStyle/>
          <a:p>
            <a:pPr indent="63500" lvl="0" marL="127000" marR="11430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Stay motivated! Keep writing lots of code on your own, no matter how bad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g27a17394344_1_1141"/>
          <p:cNvSpPr txBox="1"/>
          <p:nvPr/>
        </p:nvSpPr>
        <p:spPr>
          <a:xfrm>
            <a:off x="8368950" y="3063349"/>
            <a:ext cx="3020400" cy="4698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51600">
            <a:spAutoFit/>
          </a:bodyPr>
          <a:lstStyle/>
          <a:p>
            <a:pPr indent="-127000" lvl="0" marL="393700" marR="25400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Learn with other people, devs and beginners, and share progress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9" name="Google Shape;1199;g27a17394344_1_1141"/>
          <p:cNvGrpSpPr/>
          <p:nvPr/>
        </p:nvGrpSpPr>
        <p:grpSpPr>
          <a:xfrm>
            <a:off x="9802090" y="2724711"/>
            <a:ext cx="152485" cy="263910"/>
            <a:chOff x="16164397" y="4493257"/>
            <a:chExt cx="251459" cy="435207"/>
          </a:xfrm>
        </p:grpSpPr>
        <p:sp>
          <p:nvSpPr>
            <p:cNvPr id="1200" name="Google Shape;1200;g27a17394344_1_1141"/>
            <p:cNvSpPr/>
            <p:nvPr/>
          </p:nvSpPr>
          <p:spPr>
            <a:xfrm>
              <a:off x="16290048" y="4493257"/>
              <a:ext cx="0" cy="215264"/>
            </a:xfrm>
            <a:custGeom>
              <a:rect b="b" l="l" r="r" t="t"/>
              <a:pathLst>
                <a:path extrusionOk="0" h="215264" w="120000">
                  <a:moveTo>
                    <a:pt x="0" y="215159"/>
                  </a:moveTo>
                  <a:lnTo>
                    <a:pt x="0" y="183746"/>
                  </a:ln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01" name="Google Shape;1201;g27a17394344_1_1141"/>
            <p:cNvSpPr/>
            <p:nvPr/>
          </p:nvSpPr>
          <p:spPr>
            <a:xfrm>
              <a:off x="16164397" y="4677004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202" name="Google Shape;1202;g27a17394344_1_1141"/>
          <p:cNvSpPr txBox="1"/>
          <p:nvPr/>
        </p:nvSpPr>
        <p:spPr>
          <a:xfrm>
            <a:off x="8368950" y="4033308"/>
            <a:ext cx="3020400" cy="4698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51600">
            <a:spAutoFit/>
          </a:bodyPr>
          <a:lstStyle/>
          <a:p>
            <a:pPr indent="-495300" lvl="0" marL="558800" marR="6350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Keep challenging yourself, run into lots of problems, and fix them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3" name="Google Shape;1203;g27a17394344_1_1141"/>
          <p:cNvGrpSpPr/>
          <p:nvPr/>
        </p:nvGrpSpPr>
        <p:grpSpPr>
          <a:xfrm>
            <a:off x="9802090" y="3694667"/>
            <a:ext cx="152485" cy="263909"/>
            <a:chOff x="16164397" y="6092789"/>
            <a:chExt cx="251459" cy="435206"/>
          </a:xfrm>
        </p:grpSpPr>
        <p:sp>
          <p:nvSpPr>
            <p:cNvPr id="1204" name="Google Shape;1204;g27a17394344_1_1141"/>
            <p:cNvSpPr/>
            <p:nvPr/>
          </p:nvSpPr>
          <p:spPr>
            <a:xfrm>
              <a:off x="16290048" y="6092789"/>
              <a:ext cx="0" cy="215264"/>
            </a:xfrm>
            <a:custGeom>
              <a:rect b="b" l="l" r="r" t="t"/>
              <a:pathLst>
                <a:path extrusionOk="0" h="215264" w="120000">
                  <a:moveTo>
                    <a:pt x="0" y="215159"/>
                  </a:moveTo>
                  <a:lnTo>
                    <a:pt x="0" y="183746"/>
                  </a:ln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05" name="Google Shape;1205;g27a17394344_1_1141"/>
            <p:cNvSpPr/>
            <p:nvPr/>
          </p:nvSpPr>
          <p:spPr>
            <a:xfrm>
              <a:off x="16164397" y="6276536"/>
              <a:ext cx="251459" cy="251459"/>
            </a:xfrm>
            <a:custGeom>
              <a:rect b="b" l="l" r="r" t="t"/>
              <a:pathLst>
                <a:path extrusionOk="0" h="251459" w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206" name="Google Shape;1206;g27a17394344_1_1141"/>
          <p:cNvSpPr txBox="1"/>
          <p:nvPr/>
        </p:nvSpPr>
        <p:spPr>
          <a:xfrm>
            <a:off x="8368950" y="5003266"/>
            <a:ext cx="3020400" cy="4698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51600">
            <a:spAutoFit/>
          </a:bodyPr>
          <a:lstStyle/>
          <a:p>
            <a:pPr indent="88900" lvl="0" marL="228600" marR="22860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Round up your skillset with best practices and tools (git, testing, …)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7" name="Google Shape;1207;g27a17394344_1_1141"/>
          <p:cNvGrpSpPr/>
          <p:nvPr/>
        </p:nvGrpSpPr>
        <p:grpSpPr>
          <a:xfrm>
            <a:off x="9802090" y="4664625"/>
            <a:ext cx="152485" cy="263909"/>
            <a:chOff x="16164397" y="7692323"/>
            <a:chExt cx="251459" cy="435206"/>
          </a:xfrm>
        </p:grpSpPr>
        <p:sp>
          <p:nvSpPr>
            <p:cNvPr id="1208" name="Google Shape;1208;g27a17394344_1_1141"/>
            <p:cNvSpPr/>
            <p:nvPr/>
          </p:nvSpPr>
          <p:spPr>
            <a:xfrm>
              <a:off x="16290048" y="7692323"/>
              <a:ext cx="0" cy="215265"/>
            </a:xfrm>
            <a:custGeom>
              <a:rect b="b" l="l" r="r" t="t"/>
              <a:pathLst>
                <a:path extrusionOk="0" h="215265" w="120000">
                  <a:moveTo>
                    <a:pt x="0" y="215159"/>
                  </a:moveTo>
                  <a:lnTo>
                    <a:pt x="0" y="183746"/>
                  </a:ln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09" name="Google Shape;1209;g27a17394344_1_1141"/>
            <p:cNvSpPr/>
            <p:nvPr/>
          </p:nvSpPr>
          <p:spPr>
            <a:xfrm>
              <a:off x="16164397" y="7876070"/>
              <a:ext cx="251459" cy="251459"/>
            </a:xfrm>
            <a:custGeom>
              <a:rect b="b" l="l" r="r" t="t"/>
              <a:pathLst>
                <a:path extrusionOk="0" h="251459" w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1210" name="Google Shape;1210;g27a17394344_1_1141"/>
          <p:cNvGrpSpPr/>
          <p:nvPr/>
        </p:nvGrpSpPr>
        <p:grpSpPr>
          <a:xfrm>
            <a:off x="8368350" y="5973214"/>
            <a:ext cx="3020057" cy="556802"/>
            <a:chOff x="13800050" y="9850287"/>
            <a:chExt cx="4980305" cy="918209"/>
          </a:xfrm>
        </p:grpSpPr>
        <p:sp>
          <p:nvSpPr>
            <p:cNvPr id="1211" name="Google Shape;1211;g27a17394344_1_1141"/>
            <p:cNvSpPr/>
            <p:nvPr/>
          </p:nvSpPr>
          <p:spPr>
            <a:xfrm>
              <a:off x="13800050" y="9850287"/>
              <a:ext cx="4980305" cy="918209"/>
            </a:xfrm>
            <a:custGeom>
              <a:rect b="b" l="l" r="r" t="t"/>
              <a:pathLst>
                <a:path extrusionOk="0" h="918209" w="4980305">
                  <a:moveTo>
                    <a:pt x="4980008" y="0"/>
                  </a:moveTo>
                  <a:lnTo>
                    <a:pt x="0" y="0"/>
                  </a:lnTo>
                  <a:lnTo>
                    <a:pt x="0" y="917715"/>
                  </a:lnTo>
                  <a:lnTo>
                    <a:pt x="4980008" y="917715"/>
                  </a:lnTo>
                  <a:lnTo>
                    <a:pt x="4980008" y="0"/>
                  </a:lnTo>
                  <a:close/>
                </a:path>
              </a:pathLst>
            </a:custGeom>
            <a:solidFill>
              <a:srgbClr val="FF84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212" name="Google Shape;1212;g27a17394344_1_11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901485" y="10352409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3" name="Google Shape;1213;g27a17394344_1_1141"/>
          <p:cNvSpPr txBox="1"/>
          <p:nvPr/>
        </p:nvSpPr>
        <p:spPr>
          <a:xfrm>
            <a:off x="8678190" y="6017297"/>
            <a:ext cx="2409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JOB READY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(But the learning never stops	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4" name="Google Shape;1214;g27a17394344_1_1141"/>
          <p:cNvGrpSpPr/>
          <p:nvPr/>
        </p:nvGrpSpPr>
        <p:grpSpPr>
          <a:xfrm>
            <a:off x="9802090" y="5634581"/>
            <a:ext cx="152485" cy="263908"/>
            <a:chOff x="16164397" y="9291856"/>
            <a:chExt cx="251459" cy="435205"/>
          </a:xfrm>
        </p:grpSpPr>
        <p:sp>
          <p:nvSpPr>
            <p:cNvPr id="1215" name="Google Shape;1215;g27a17394344_1_1141"/>
            <p:cNvSpPr/>
            <p:nvPr/>
          </p:nvSpPr>
          <p:spPr>
            <a:xfrm>
              <a:off x="16290048" y="9291856"/>
              <a:ext cx="0" cy="215265"/>
            </a:xfrm>
            <a:custGeom>
              <a:rect b="b" l="l" r="r" t="t"/>
              <a:pathLst>
                <a:path extrusionOk="0" h="215265" w="120000">
                  <a:moveTo>
                    <a:pt x="0" y="215159"/>
                  </a:moveTo>
                  <a:lnTo>
                    <a:pt x="0" y="183746"/>
                  </a:ln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16" name="Google Shape;1216;g27a17394344_1_1141"/>
            <p:cNvSpPr/>
            <p:nvPr/>
          </p:nvSpPr>
          <p:spPr>
            <a:xfrm>
              <a:off x="16164397" y="9475602"/>
              <a:ext cx="251459" cy="251459"/>
            </a:xfrm>
            <a:custGeom>
              <a:rect b="b" l="l" r="r" t="t"/>
              <a:pathLst>
                <a:path extrusionOk="0" h="251459" w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217" name="Google Shape;1217;g27a17394344_1_1141"/>
          <p:cNvSpPr txBox="1"/>
          <p:nvPr/>
        </p:nvSpPr>
        <p:spPr>
          <a:xfrm>
            <a:off x="1887567" y="2519375"/>
            <a:ext cx="17097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400">
            <a:spAutoFit/>
          </a:bodyPr>
          <a:lstStyle/>
          <a:p>
            <a:pPr indent="0" lvl="0" marL="12700" marR="0" rtl="0" algn="l">
              <a:lnSpc>
                <a:spcPct val="119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Cliff of confusion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g27a17394344_1_1141"/>
          <p:cNvSpPr/>
          <p:nvPr/>
        </p:nvSpPr>
        <p:spPr>
          <a:xfrm>
            <a:off x="4604468" y="3244992"/>
            <a:ext cx="932773" cy="470630"/>
          </a:xfrm>
          <a:custGeom>
            <a:rect b="b" l="l" r="r" t="t"/>
            <a:pathLst>
              <a:path extrusionOk="0" h="774700" w="1535429">
                <a:moveTo>
                  <a:pt x="1535079" y="0"/>
                </a:moveTo>
                <a:lnTo>
                  <a:pt x="0" y="0"/>
                </a:lnTo>
                <a:lnTo>
                  <a:pt x="0" y="774321"/>
                </a:lnTo>
                <a:lnTo>
                  <a:pt x="1535079" y="774321"/>
                </a:lnTo>
                <a:lnTo>
                  <a:pt x="153507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19" name="Google Shape;1219;g27a17394344_1_1141"/>
          <p:cNvSpPr txBox="1"/>
          <p:nvPr/>
        </p:nvSpPr>
        <p:spPr>
          <a:xfrm>
            <a:off x="4632471" y="3280775"/>
            <a:ext cx="932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400">
            <a:spAutoFit/>
          </a:bodyPr>
          <a:lstStyle/>
          <a:p>
            <a:pPr indent="0" lvl="0" marL="12700" marR="0" rtl="0" algn="l">
              <a:lnSpc>
                <a:spcPct val="119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Back to awesome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g27a17394344_1_1141"/>
          <p:cNvSpPr/>
          <p:nvPr/>
        </p:nvSpPr>
        <p:spPr>
          <a:xfrm>
            <a:off x="2427185" y="2910598"/>
            <a:ext cx="932773" cy="470630"/>
          </a:xfrm>
          <a:custGeom>
            <a:rect b="b" l="l" r="r" t="t"/>
            <a:pathLst>
              <a:path extrusionOk="0" h="774700" w="1535429">
                <a:moveTo>
                  <a:pt x="1535079" y="0"/>
                </a:moveTo>
                <a:lnTo>
                  <a:pt x="0" y="0"/>
                </a:lnTo>
                <a:lnTo>
                  <a:pt x="0" y="774321"/>
                </a:lnTo>
                <a:lnTo>
                  <a:pt x="1535079" y="774321"/>
                </a:lnTo>
                <a:lnTo>
                  <a:pt x="153507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21" name="Google Shape;1221;g27a17394344_1_1141"/>
          <p:cNvSpPr txBox="1"/>
          <p:nvPr/>
        </p:nvSpPr>
        <p:spPr>
          <a:xfrm>
            <a:off x="2455202" y="2946392"/>
            <a:ext cx="4029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Pit of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g27a17394344_1_1141"/>
          <p:cNvSpPr txBox="1"/>
          <p:nvPr/>
        </p:nvSpPr>
        <p:spPr>
          <a:xfrm>
            <a:off x="2455198" y="3134975"/>
            <a:ext cx="993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despair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g27a17394344_1_1141"/>
          <p:cNvSpPr/>
          <p:nvPr/>
        </p:nvSpPr>
        <p:spPr>
          <a:xfrm>
            <a:off x="4883350" y="5109285"/>
            <a:ext cx="1153815" cy="307066"/>
          </a:xfrm>
          <a:custGeom>
            <a:rect b="b" l="l" r="r" t="t"/>
            <a:pathLst>
              <a:path extrusionOk="0" h="505459" w="1899284">
                <a:moveTo>
                  <a:pt x="1898806" y="0"/>
                </a:moveTo>
                <a:lnTo>
                  <a:pt x="0" y="0"/>
                </a:lnTo>
                <a:lnTo>
                  <a:pt x="0" y="505220"/>
                </a:lnTo>
                <a:lnTo>
                  <a:pt x="1898806" y="505220"/>
                </a:lnTo>
                <a:lnTo>
                  <a:pt x="1898806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24" name="Google Shape;1224;g27a17394344_1_1141"/>
          <p:cNvSpPr txBox="1"/>
          <p:nvPr/>
        </p:nvSpPr>
        <p:spPr>
          <a:xfrm>
            <a:off x="4911367" y="5146267"/>
            <a:ext cx="1022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Competence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g27a17394344_1_1141"/>
          <p:cNvSpPr/>
          <p:nvPr/>
        </p:nvSpPr>
        <p:spPr>
          <a:xfrm>
            <a:off x="887154" y="3284455"/>
            <a:ext cx="307067" cy="1046573"/>
          </a:xfrm>
          <a:custGeom>
            <a:rect b="b" l="l" r="r" t="t"/>
            <a:pathLst>
              <a:path extrusionOk="0" h="1722754" w="505460">
                <a:moveTo>
                  <a:pt x="505220" y="0"/>
                </a:moveTo>
                <a:lnTo>
                  <a:pt x="0" y="0"/>
                </a:lnTo>
                <a:lnTo>
                  <a:pt x="0" y="1722215"/>
                </a:lnTo>
                <a:lnTo>
                  <a:pt x="505220" y="1722215"/>
                </a:lnTo>
                <a:lnTo>
                  <a:pt x="5052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26" name="Google Shape;1226;g27a17394344_1_1141"/>
          <p:cNvSpPr txBox="1"/>
          <p:nvPr/>
        </p:nvSpPr>
        <p:spPr>
          <a:xfrm rot="-5400000">
            <a:off x="571230" y="3724169"/>
            <a:ext cx="9213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g27a17394344_1_1141"/>
          <p:cNvSpPr/>
          <p:nvPr/>
        </p:nvSpPr>
        <p:spPr>
          <a:xfrm>
            <a:off x="6227832" y="2323105"/>
            <a:ext cx="993724" cy="288165"/>
          </a:xfrm>
          <a:custGeom>
            <a:rect b="b" l="l" r="r" t="t"/>
            <a:pathLst>
              <a:path extrusionOk="0" h="474345" w="1635759">
                <a:moveTo>
                  <a:pt x="1635465" y="0"/>
                </a:moveTo>
                <a:lnTo>
                  <a:pt x="0" y="0"/>
                </a:lnTo>
                <a:lnTo>
                  <a:pt x="0" y="473807"/>
                </a:lnTo>
                <a:lnTo>
                  <a:pt x="1635465" y="473807"/>
                </a:lnTo>
                <a:lnTo>
                  <a:pt x="1635465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28" name="Google Shape;1228;g27a17394344_1_1141"/>
          <p:cNvSpPr txBox="1"/>
          <p:nvPr/>
        </p:nvSpPr>
        <p:spPr>
          <a:xfrm>
            <a:off x="5662089" y="2363675"/>
            <a:ext cx="17097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8468"/>
                </a:solidFill>
                <a:latin typeface="Arial"/>
                <a:ea typeface="Arial"/>
                <a:cs typeface="Arial"/>
                <a:sym typeface="Arial"/>
              </a:rPr>
              <a:t>JOB READY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g27a17394344_1_1141"/>
          <p:cNvSpPr/>
          <p:nvPr/>
        </p:nvSpPr>
        <p:spPr>
          <a:xfrm>
            <a:off x="1330626" y="2005872"/>
            <a:ext cx="932773" cy="470630"/>
          </a:xfrm>
          <a:custGeom>
            <a:rect b="b" l="l" r="r" t="t"/>
            <a:pathLst>
              <a:path extrusionOk="0" h="774700" w="1535429">
                <a:moveTo>
                  <a:pt x="1535079" y="0"/>
                </a:moveTo>
                <a:lnTo>
                  <a:pt x="0" y="0"/>
                </a:lnTo>
                <a:lnTo>
                  <a:pt x="0" y="774321"/>
                </a:lnTo>
                <a:lnTo>
                  <a:pt x="1535079" y="774321"/>
                </a:lnTo>
                <a:lnTo>
                  <a:pt x="153507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30" name="Google Shape;1230;g27a17394344_1_1141"/>
          <p:cNvSpPr txBox="1"/>
          <p:nvPr/>
        </p:nvSpPr>
        <p:spPr>
          <a:xfrm>
            <a:off x="1358647" y="2041675"/>
            <a:ext cx="24096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400">
            <a:spAutoFit/>
          </a:bodyPr>
          <a:lstStyle/>
          <a:p>
            <a:pPr indent="0" lvl="0" marL="12700" marR="0" rtl="0" algn="l">
              <a:lnSpc>
                <a:spcPct val="119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Everything is awesome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1" name="Google Shape;1231;g27a17394344_1_1141"/>
          <p:cNvGrpSpPr/>
          <p:nvPr/>
        </p:nvGrpSpPr>
        <p:grpSpPr>
          <a:xfrm>
            <a:off x="1281638" y="1355171"/>
            <a:ext cx="6896952" cy="4249354"/>
            <a:chOff x="2113519" y="2234781"/>
            <a:chExt cx="11373602" cy="7007510"/>
          </a:xfrm>
        </p:grpSpPr>
        <p:sp>
          <p:nvSpPr>
            <p:cNvPr id="1232" name="Google Shape;1232;g27a17394344_1_1141"/>
            <p:cNvSpPr/>
            <p:nvPr/>
          </p:nvSpPr>
          <p:spPr>
            <a:xfrm>
              <a:off x="2113519" y="5540975"/>
              <a:ext cx="864235" cy="1918970"/>
            </a:xfrm>
            <a:custGeom>
              <a:rect b="b" l="l" r="r" t="t"/>
              <a:pathLst>
                <a:path extrusionOk="0" h="1918970" w="864235">
                  <a:moveTo>
                    <a:pt x="0" y="0"/>
                  </a:moveTo>
                  <a:lnTo>
                    <a:pt x="863874" y="0"/>
                  </a:lnTo>
                  <a:lnTo>
                    <a:pt x="863874" y="1918679"/>
                  </a:lnTo>
                  <a:lnTo>
                    <a:pt x="0" y="191867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242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33" name="Google Shape;1233;g27a17394344_1_1141"/>
            <p:cNvSpPr/>
            <p:nvPr/>
          </p:nvSpPr>
          <p:spPr>
            <a:xfrm>
              <a:off x="2510180" y="7801476"/>
              <a:ext cx="1100454" cy="1440815"/>
            </a:xfrm>
            <a:custGeom>
              <a:rect b="b" l="l" r="r" t="t"/>
              <a:pathLst>
                <a:path extrusionOk="0" h="1440815" w="1100454">
                  <a:moveTo>
                    <a:pt x="1100137" y="1440409"/>
                  </a:moveTo>
                  <a:lnTo>
                    <a:pt x="1048361" y="1435169"/>
                  </a:lnTo>
                  <a:lnTo>
                    <a:pt x="997834" y="1428673"/>
                  </a:lnTo>
                  <a:lnTo>
                    <a:pt x="948554" y="1420919"/>
                  </a:lnTo>
                  <a:lnTo>
                    <a:pt x="900522" y="1411909"/>
                  </a:lnTo>
                  <a:lnTo>
                    <a:pt x="853739" y="1401641"/>
                  </a:lnTo>
                  <a:lnTo>
                    <a:pt x="808203" y="1390117"/>
                  </a:lnTo>
                  <a:lnTo>
                    <a:pt x="763915" y="1377336"/>
                  </a:lnTo>
                  <a:lnTo>
                    <a:pt x="720874" y="1363299"/>
                  </a:lnTo>
                  <a:lnTo>
                    <a:pt x="679082" y="1348004"/>
                  </a:lnTo>
                  <a:lnTo>
                    <a:pt x="638538" y="1331453"/>
                  </a:lnTo>
                  <a:lnTo>
                    <a:pt x="599241" y="1313644"/>
                  </a:lnTo>
                  <a:lnTo>
                    <a:pt x="561192" y="1294579"/>
                  </a:lnTo>
                  <a:lnTo>
                    <a:pt x="524392" y="1274258"/>
                  </a:lnTo>
                  <a:lnTo>
                    <a:pt x="488839" y="1252679"/>
                  </a:lnTo>
                  <a:lnTo>
                    <a:pt x="454534" y="1229843"/>
                  </a:lnTo>
                  <a:lnTo>
                    <a:pt x="421477" y="1205751"/>
                  </a:lnTo>
                  <a:lnTo>
                    <a:pt x="389667" y="1180402"/>
                  </a:lnTo>
                  <a:lnTo>
                    <a:pt x="359106" y="1153796"/>
                  </a:lnTo>
                  <a:lnTo>
                    <a:pt x="329793" y="1125933"/>
                  </a:lnTo>
                  <a:lnTo>
                    <a:pt x="301727" y="1096813"/>
                  </a:lnTo>
                  <a:lnTo>
                    <a:pt x="274909" y="1066437"/>
                  </a:lnTo>
                  <a:lnTo>
                    <a:pt x="249340" y="1034804"/>
                  </a:lnTo>
                  <a:lnTo>
                    <a:pt x="225018" y="1001913"/>
                  </a:lnTo>
                  <a:lnTo>
                    <a:pt x="201944" y="967767"/>
                  </a:lnTo>
                  <a:lnTo>
                    <a:pt x="180117" y="932363"/>
                  </a:lnTo>
                  <a:lnTo>
                    <a:pt x="159539" y="895702"/>
                  </a:lnTo>
                  <a:lnTo>
                    <a:pt x="140209" y="857785"/>
                  </a:lnTo>
                  <a:lnTo>
                    <a:pt x="122126" y="818610"/>
                  </a:lnTo>
                  <a:lnTo>
                    <a:pt x="105292" y="778179"/>
                  </a:lnTo>
                  <a:lnTo>
                    <a:pt x="89705" y="736491"/>
                  </a:lnTo>
                  <a:lnTo>
                    <a:pt x="75366" y="693547"/>
                  </a:lnTo>
                  <a:lnTo>
                    <a:pt x="62275" y="649345"/>
                  </a:lnTo>
                  <a:lnTo>
                    <a:pt x="50432" y="603887"/>
                  </a:lnTo>
                  <a:lnTo>
                    <a:pt x="39837" y="557171"/>
                  </a:lnTo>
                  <a:lnTo>
                    <a:pt x="30490" y="509199"/>
                  </a:lnTo>
                  <a:lnTo>
                    <a:pt x="22390" y="459971"/>
                  </a:lnTo>
                  <a:lnTo>
                    <a:pt x="15539" y="409485"/>
                  </a:lnTo>
                  <a:lnTo>
                    <a:pt x="9935" y="357742"/>
                  </a:lnTo>
                  <a:lnTo>
                    <a:pt x="5579" y="304743"/>
                  </a:lnTo>
                  <a:lnTo>
                    <a:pt x="2472" y="250487"/>
                  </a:lnTo>
                  <a:lnTo>
                    <a:pt x="612" y="194974"/>
                  </a:lnTo>
                  <a:lnTo>
                    <a:pt x="0" y="138204"/>
                  </a:lnTo>
                  <a:lnTo>
                    <a:pt x="635" y="80177"/>
                  </a:lnTo>
                  <a:lnTo>
                    <a:pt x="2519" y="20894"/>
                  </a:lnTo>
                  <a:lnTo>
                    <a:pt x="3969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34" name="Google Shape;1234;g27a17394344_1_1141"/>
            <p:cNvSpPr/>
            <p:nvPr/>
          </p:nvSpPr>
          <p:spPr>
            <a:xfrm>
              <a:off x="2424954" y="7646879"/>
              <a:ext cx="175894" cy="181609"/>
            </a:xfrm>
            <a:custGeom>
              <a:rect b="b" l="l" r="r" t="t"/>
              <a:pathLst>
                <a:path extrusionOk="0" h="181609" w="175894">
                  <a:moveTo>
                    <a:pt x="99924" y="0"/>
                  </a:moveTo>
                  <a:lnTo>
                    <a:pt x="0" y="169397"/>
                  </a:lnTo>
                  <a:lnTo>
                    <a:pt x="175488" y="181578"/>
                  </a:lnTo>
                  <a:lnTo>
                    <a:pt x="9992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35" name="Google Shape;1235;g27a17394344_1_1141"/>
            <p:cNvSpPr/>
            <p:nvPr/>
          </p:nvSpPr>
          <p:spPr>
            <a:xfrm>
              <a:off x="2614882" y="2337306"/>
              <a:ext cx="10685780" cy="3715385"/>
            </a:xfrm>
            <a:custGeom>
              <a:rect b="b" l="l" r="r" t="t"/>
              <a:pathLst>
                <a:path extrusionOk="0" h="3715385" w="10685780">
                  <a:moveTo>
                    <a:pt x="10685758" y="0"/>
                  </a:moveTo>
                  <a:lnTo>
                    <a:pt x="10576920" y="14384"/>
                  </a:lnTo>
                  <a:lnTo>
                    <a:pt x="10494337" y="25463"/>
                  </a:lnTo>
                  <a:lnTo>
                    <a:pt x="10412051" y="36617"/>
                  </a:lnTo>
                  <a:lnTo>
                    <a:pt x="10330063" y="47848"/>
                  </a:lnTo>
                  <a:lnTo>
                    <a:pt x="10248371" y="59154"/>
                  </a:lnTo>
                  <a:lnTo>
                    <a:pt x="10166977" y="70536"/>
                  </a:lnTo>
                  <a:lnTo>
                    <a:pt x="10085881" y="81994"/>
                  </a:lnTo>
                  <a:lnTo>
                    <a:pt x="10005081" y="93528"/>
                  </a:lnTo>
                  <a:lnTo>
                    <a:pt x="9924579" y="105138"/>
                  </a:lnTo>
                  <a:lnTo>
                    <a:pt x="9844375" y="116824"/>
                  </a:lnTo>
                  <a:lnTo>
                    <a:pt x="9764467" y="128586"/>
                  </a:lnTo>
                  <a:lnTo>
                    <a:pt x="9684857" y="140423"/>
                  </a:lnTo>
                  <a:lnTo>
                    <a:pt x="9605544" y="152337"/>
                  </a:lnTo>
                  <a:lnTo>
                    <a:pt x="9526529" y="164327"/>
                  </a:lnTo>
                  <a:lnTo>
                    <a:pt x="9447810" y="176392"/>
                  </a:lnTo>
                  <a:lnTo>
                    <a:pt x="9369390" y="188533"/>
                  </a:lnTo>
                  <a:lnTo>
                    <a:pt x="9291266" y="200751"/>
                  </a:lnTo>
                  <a:lnTo>
                    <a:pt x="9213440" y="213044"/>
                  </a:lnTo>
                  <a:lnTo>
                    <a:pt x="9135910" y="225413"/>
                  </a:lnTo>
                  <a:lnTo>
                    <a:pt x="9058679" y="237858"/>
                  </a:lnTo>
                  <a:lnTo>
                    <a:pt x="8981744" y="250379"/>
                  </a:lnTo>
                  <a:lnTo>
                    <a:pt x="8905107" y="262976"/>
                  </a:lnTo>
                  <a:lnTo>
                    <a:pt x="8828767" y="275649"/>
                  </a:lnTo>
                  <a:lnTo>
                    <a:pt x="8752725" y="288398"/>
                  </a:lnTo>
                  <a:lnTo>
                    <a:pt x="8676979" y="301223"/>
                  </a:lnTo>
                  <a:lnTo>
                    <a:pt x="8601532" y="314124"/>
                  </a:lnTo>
                  <a:lnTo>
                    <a:pt x="8526381" y="327100"/>
                  </a:lnTo>
                  <a:lnTo>
                    <a:pt x="8451528" y="340153"/>
                  </a:lnTo>
                  <a:lnTo>
                    <a:pt x="8376971" y="353281"/>
                  </a:lnTo>
                  <a:lnTo>
                    <a:pt x="8302713" y="366486"/>
                  </a:lnTo>
                  <a:lnTo>
                    <a:pt x="8228751" y="379766"/>
                  </a:lnTo>
                  <a:lnTo>
                    <a:pt x="8155087" y="393122"/>
                  </a:lnTo>
                  <a:lnTo>
                    <a:pt x="8081720" y="406554"/>
                  </a:lnTo>
                  <a:lnTo>
                    <a:pt x="8008651" y="420062"/>
                  </a:lnTo>
                  <a:lnTo>
                    <a:pt x="7935878" y="433647"/>
                  </a:lnTo>
                  <a:lnTo>
                    <a:pt x="7863403" y="447306"/>
                  </a:lnTo>
                  <a:lnTo>
                    <a:pt x="7791226" y="461042"/>
                  </a:lnTo>
                  <a:lnTo>
                    <a:pt x="7719345" y="474854"/>
                  </a:lnTo>
                  <a:lnTo>
                    <a:pt x="7647762" y="488742"/>
                  </a:lnTo>
                  <a:lnTo>
                    <a:pt x="7576477" y="502706"/>
                  </a:lnTo>
                  <a:lnTo>
                    <a:pt x="7505488" y="516745"/>
                  </a:lnTo>
                  <a:lnTo>
                    <a:pt x="7434797" y="530861"/>
                  </a:lnTo>
                  <a:lnTo>
                    <a:pt x="7364403" y="545052"/>
                  </a:lnTo>
                  <a:lnTo>
                    <a:pt x="7294307" y="559319"/>
                  </a:lnTo>
                  <a:lnTo>
                    <a:pt x="7224507" y="573663"/>
                  </a:lnTo>
                  <a:lnTo>
                    <a:pt x="7155005" y="588082"/>
                  </a:lnTo>
                  <a:lnTo>
                    <a:pt x="7085801" y="602577"/>
                  </a:lnTo>
                  <a:lnTo>
                    <a:pt x="7016893" y="617148"/>
                  </a:lnTo>
                  <a:lnTo>
                    <a:pt x="6948283" y="631795"/>
                  </a:lnTo>
                  <a:lnTo>
                    <a:pt x="6879971" y="646518"/>
                  </a:lnTo>
                  <a:lnTo>
                    <a:pt x="6811955" y="661317"/>
                  </a:lnTo>
                  <a:lnTo>
                    <a:pt x="6744237" y="676192"/>
                  </a:lnTo>
                  <a:lnTo>
                    <a:pt x="6676816" y="691142"/>
                  </a:lnTo>
                  <a:lnTo>
                    <a:pt x="6609693" y="706169"/>
                  </a:lnTo>
                  <a:lnTo>
                    <a:pt x="6542866" y="721272"/>
                  </a:lnTo>
                  <a:lnTo>
                    <a:pt x="6476337" y="736450"/>
                  </a:lnTo>
                  <a:lnTo>
                    <a:pt x="6410106" y="751704"/>
                  </a:lnTo>
                  <a:lnTo>
                    <a:pt x="6344171" y="767035"/>
                  </a:lnTo>
                  <a:lnTo>
                    <a:pt x="6278534" y="782441"/>
                  </a:lnTo>
                  <a:lnTo>
                    <a:pt x="6213195" y="797923"/>
                  </a:lnTo>
                  <a:lnTo>
                    <a:pt x="6148152" y="813481"/>
                  </a:lnTo>
                  <a:lnTo>
                    <a:pt x="6083407" y="829115"/>
                  </a:lnTo>
                  <a:lnTo>
                    <a:pt x="6018959" y="844825"/>
                  </a:lnTo>
                  <a:lnTo>
                    <a:pt x="5954809" y="860611"/>
                  </a:lnTo>
                  <a:lnTo>
                    <a:pt x="5890955" y="876473"/>
                  </a:lnTo>
                  <a:lnTo>
                    <a:pt x="5827399" y="892411"/>
                  </a:lnTo>
                  <a:lnTo>
                    <a:pt x="5764141" y="908424"/>
                  </a:lnTo>
                  <a:lnTo>
                    <a:pt x="5701179" y="924514"/>
                  </a:lnTo>
                  <a:lnTo>
                    <a:pt x="5638515" y="940679"/>
                  </a:lnTo>
                  <a:lnTo>
                    <a:pt x="5576149" y="956921"/>
                  </a:lnTo>
                  <a:lnTo>
                    <a:pt x="5514079" y="973238"/>
                  </a:lnTo>
                  <a:lnTo>
                    <a:pt x="5452307" y="989632"/>
                  </a:lnTo>
                  <a:lnTo>
                    <a:pt x="5390832" y="1006101"/>
                  </a:lnTo>
                  <a:lnTo>
                    <a:pt x="5329655" y="1022646"/>
                  </a:lnTo>
                  <a:lnTo>
                    <a:pt x="5268774" y="1039267"/>
                  </a:lnTo>
                  <a:lnTo>
                    <a:pt x="5208192" y="1055964"/>
                  </a:lnTo>
                  <a:lnTo>
                    <a:pt x="5147906" y="1072737"/>
                  </a:lnTo>
                  <a:lnTo>
                    <a:pt x="5087918" y="1089586"/>
                  </a:lnTo>
                  <a:lnTo>
                    <a:pt x="5028227" y="1106511"/>
                  </a:lnTo>
                  <a:lnTo>
                    <a:pt x="4968833" y="1123511"/>
                  </a:lnTo>
                  <a:lnTo>
                    <a:pt x="4909736" y="1140588"/>
                  </a:lnTo>
                  <a:lnTo>
                    <a:pt x="4850937" y="1157740"/>
                  </a:lnTo>
                  <a:lnTo>
                    <a:pt x="4792435" y="1174969"/>
                  </a:lnTo>
                  <a:lnTo>
                    <a:pt x="4734231" y="1192273"/>
                  </a:lnTo>
                  <a:lnTo>
                    <a:pt x="4676324" y="1209654"/>
                  </a:lnTo>
                  <a:lnTo>
                    <a:pt x="4618714" y="1227110"/>
                  </a:lnTo>
                  <a:lnTo>
                    <a:pt x="4561401" y="1244642"/>
                  </a:lnTo>
                  <a:lnTo>
                    <a:pt x="4504386" y="1262250"/>
                  </a:lnTo>
                  <a:lnTo>
                    <a:pt x="4447668" y="1279934"/>
                  </a:lnTo>
                  <a:lnTo>
                    <a:pt x="4391247" y="1297694"/>
                  </a:lnTo>
                  <a:lnTo>
                    <a:pt x="4335124" y="1315530"/>
                  </a:lnTo>
                  <a:lnTo>
                    <a:pt x="4279298" y="1333442"/>
                  </a:lnTo>
                  <a:lnTo>
                    <a:pt x="4223769" y="1351430"/>
                  </a:lnTo>
                  <a:lnTo>
                    <a:pt x="4168537" y="1369493"/>
                  </a:lnTo>
                  <a:lnTo>
                    <a:pt x="4113603" y="1387633"/>
                  </a:lnTo>
                  <a:lnTo>
                    <a:pt x="4058966" y="1405849"/>
                  </a:lnTo>
                  <a:lnTo>
                    <a:pt x="4004627" y="1424140"/>
                  </a:lnTo>
                  <a:lnTo>
                    <a:pt x="3950584" y="1442507"/>
                  </a:lnTo>
                  <a:lnTo>
                    <a:pt x="3896839" y="1460951"/>
                  </a:lnTo>
                  <a:lnTo>
                    <a:pt x="3843392" y="1479470"/>
                  </a:lnTo>
                  <a:lnTo>
                    <a:pt x="3790241" y="1498065"/>
                  </a:lnTo>
                  <a:lnTo>
                    <a:pt x="3737388" y="1516736"/>
                  </a:lnTo>
                  <a:lnTo>
                    <a:pt x="3684832" y="1535483"/>
                  </a:lnTo>
                  <a:lnTo>
                    <a:pt x="3632574" y="1554306"/>
                  </a:lnTo>
                  <a:lnTo>
                    <a:pt x="3580613" y="1573205"/>
                  </a:lnTo>
                  <a:lnTo>
                    <a:pt x="3528949" y="1592180"/>
                  </a:lnTo>
                  <a:lnTo>
                    <a:pt x="3477582" y="1611230"/>
                  </a:lnTo>
                  <a:lnTo>
                    <a:pt x="3426513" y="1630357"/>
                  </a:lnTo>
                  <a:lnTo>
                    <a:pt x="3375741" y="1649560"/>
                  </a:lnTo>
                  <a:lnTo>
                    <a:pt x="3325266" y="1668838"/>
                  </a:lnTo>
                  <a:lnTo>
                    <a:pt x="3275089" y="1688193"/>
                  </a:lnTo>
                  <a:lnTo>
                    <a:pt x="3225209" y="1707623"/>
                  </a:lnTo>
                  <a:lnTo>
                    <a:pt x="3175626" y="1727129"/>
                  </a:lnTo>
                  <a:lnTo>
                    <a:pt x="3126340" y="1746711"/>
                  </a:lnTo>
                  <a:lnTo>
                    <a:pt x="3077352" y="1766370"/>
                  </a:lnTo>
                  <a:lnTo>
                    <a:pt x="3028661" y="1786104"/>
                  </a:lnTo>
                  <a:lnTo>
                    <a:pt x="2980268" y="1805914"/>
                  </a:lnTo>
                  <a:lnTo>
                    <a:pt x="2932171" y="1825799"/>
                  </a:lnTo>
                  <a:lnTo>
                    <a:pt x="2884373" y="1845761"/>
                  </a:lnTo>
                  <a:lnTo>
                    <a:pt x="2836871" y="1865799"/>
                  </a:lnTo>
                  <a:lnTo>
                    <a:pt x="2789666" y="1885913"/>
                  </a:lnTo>
                  <a:lnTo>
                    <a:pt x="2742759" y="1906102"/>
                  </a:lnTo>
                  <a:lnTo>
                    <a:pt x="2696150" y="1926368"/>
                  </a:lnTo>
                  <a:lnTo>
                    <a:pt x="2649837" y="1946709"/>
                  </a:lnTo>
                  <a:lnTo>
                    <a:pt x="2603822" y="1967127"/>
                  </a:lnTo>
                  <a:lnTo>
                    <a:pt x="2558104" y="1987620"/>
                  </a:lnTo>
                  <a:lnTo>
                    <a:pt x="2512684" y="2008189"/>
                  </a:lnTo>
                  <a:lnTo>
                    <a:pt x="2467560" y="2028834"/>
                  </a:lnTo>
                  <a:lnTo>
                    <a:pt x="2422735" y="2049555"/>
                  </a:lnTo>
                  <a:lnTo>
                    <a:pt x="2378206" y="2070352"/>
                  </a:lnTo>
                  <a:lnTo>
                    <a:pt x="2333975" y="2091225"/>
                  </a:lnTo>
                  <a:lnTo>
                    <a:pt x="2290040" y="2112174"/>
                  </a:lnTo>
                  <a:lnTo>
                    <a:pt x="2246404" y="2133199"/>
                  </a:lnTo>
                  <a:lnTo>
                    <a:pt x="2203064" y="2154300"/>
                  </a:lnTo>
                  <a:lnTo>
                    <a:pt x="2160022" y="2175476"/>
                  </a:lnTo>
                  <a:lnTo>
                    <a:pt x="2117277" y="2196729"/>
                  </a:lnTo>
                  <a:lnTo>
                    <a:pt x="2074830" y="2218057"/>
                  </a:lnTo>
                  <a:lnTo>
                    <a:pt x="2032680" y="2239462"/>
                  </a:lnTo>
                  <a:lnTo>
                    <a:pt x="1990827" y="2260942"/>
                  </a:lnTo>
                  <a:lnTo>
                    <a:pt x="1949271" y="2282499"/>
                  </a:lnTo>
                  <a:lnTo>
                    <a:pt x="1908013" y="2304131"/>
                  </a:lnTo>
                  <a:lnTo>
                    <a:pt x="1867052" y="2325839"/>
                  </a:lnTo>
                  <a:lnTo>
                    <a:pt x="1826388" y="2347623"/>
                  </a:lnTo>
                  <a:lnTo>
                    <a:pt x="1786022" y="2369483"/>
                  </a:lnTo>
                  <a:lnTo>
                    <a:pt x="1745953" y="2391419"/>
                  </a:lnTo>
                  <a:lnTo>
                    <a:pt x="1706181" y="2413431"/>
                  </a:lnTo>
                  <a:lnTo>
                    <a:pt x="1666706" y="2435518"/>
                  </a:lnTo>
                  <a:lnTo>
                    <a:pt x="1627529" y="2457682"/>
                  </a:lnTo>
                  <a:lnTo>
                    <a:pt x="1588649" y="2479922"/>
                  </a:lnTo>
                  <a:lnTo>
                    <a:pt x="1550067" y="2502237"/>
                  </a:lnTo>
                  <a:lnTo>
                    <a:pt x="1511781" y="2524629"/>
                  </a:lnTo>
                  <a:lnTo>
                    <a:pt x="1473793" y="2547096"/>
                  </a:lnTo>
                  <a:lnTo>
                    <a:pt x="1436103" y="2569639"/>
                  </a:lnTo>
                  <a:lnTo>
                    <a:pt x="1398709" y="2592259"/>
                  </a:lnTo>
                  <a:lnTo>
                    <a:pt x="1361613" y="2614954"/>
                  </a:lnTo>
                  <a:lnTo>
                    <a:pt x="1324815" y="2637725"/>
                  </a:lnTo>
                  <a:lnTo>
                    <a:pt x="1288313" y="2660572"/>
                  </a:lnTo>
                  <a:lnTo>
                    <a:pt x="1252109" y="2683495"/>
                  </a:lnTo>
                  <a:lnTo>
                    <a:pt x="1216202" y="2706494"/>
                  </a:lnTo>
                  <a:lnTo>
                    <a:pt x="1180592" y="2729568"/>
                  </a:lnTo>
                  <a:lnTo>
                    <a:pt x="1145280" y="2752719"/>
                  </a:lnTo>
                  <a:lnTo>
                    <a:pt x="1110265" y="2775946"/>
                  </a:lnTo>
                  <a:lnTo>
                    <a:pt x="1075548" y="2799248"/>
                  </a:lnTo>
                  <a:lnTo>
                    <a:pt x="1041127" y="2822627"/>
                  </a:lnTo>
                  <a:lnTo>
                    <a:pt x="1007004" y="2846081"/>
                  </a:lnTo>
                  <a:lnTo>
                    <a:pt x="973179" y="2869612"/>
                  </a:lnTo>
                  <a:lnTo>
                    <a:pt x="939650" y="2893218"/>
                  </a:lnTo>
                  <a:lnTo>
                    <a:pt x="906419" y="2916900"/>
                  </a:lnTo>
                  <a:lnTo>
                    <a:pt x="873485" y="2940658"/>
                  </a:lnTo>
                  <a:lnTo>
                    <a:pt x="840849" y="2964492"/>
                  </a:lnTo>
                  <a:lnTo>
                    <a:pt x="808509" y="2988402"/>
                  </a:lnTo>
                  <a:lnTo>
                    <a:pt x="776468" y="3012388"/>
                  </a:lnTo>
                  <a:lnTo>
                    <a:pt x="744723" y="3036450"/>
                  </a:lnTo>
                  <a:lnTo>
                    <a:pt x="713276" y="3060588"/>
                  </a:lnTo>
                  <a:lnTo>
                    <a:pt x="682126" y="3084802"/>
                  </a:lnTo>
                  <a:lnTo>
                    <a:pt x="651273" y="3109091"/>
                  </a:lnTo>
                  <a:lnTo>
                    <a:pt x="620718" y="3133457"/>
                  </a:lnTo>
                  <a:lnTo>
                    <a:pt x="590459" y="3157898"/>
                  </a:lnTo>
                  <a:lnTo>
                    <a:pt x="560499" y="3182416"/>
                  </a:lnTo>
                  <a:lnTo>
                    <a:pt x="530835" y="3207009"/>
                  </a:lnTo>
                  <a:lnTo>
                    <a:pt x="501469" y="3231678"/>
                  </a:lnTo>
                  <a:lnTo>
                    <a:pt x="472400" y="3256423"/>
                  </a:lnTo>
                  <a:lnTo>
                    <a:pt x="415154" y="3306141"/>
                  </a:lnTo>
                  <a:lnTo>
                    <a:pt x="359098" y="3356163"/>
                  </a:lnTo>
                  <a:lnTo>
                    <a:pt x="304230" y="3406489"/>
                  </a:lnTo>
                  <a:lnTo>
                    <a:pt x="250552" y="3457118"/>
                  </a:lnTo>
                  <a:lnTo>
                    <a:pt x="198063" y="3508051"/>
                  </a:lnTo>
                  <a:lnTo>
                    <a:pt x="146763" y="3559287"/>
                  </a:lnTo>
                  <a:lnTo>
                    <a:pt x="96653" y="3610828"/>
                  </a:lnTo>
                  <a:lnTo>
                    <a:pt x="47732" y="3662672"/>
                  </a:lnTo>
                  <a:lnTo>
                    <a:pt x="23717" y="3688708"/>
                  </a:lnTo>
                  <a:lnTo>
                    <a:pt x="0" y="371482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36" name="Google Shape;1236;g27a17394344_1_1141"/>
            <p:cNvSpPr/>
            <p:nvPr/>
          </p:nvSpPr>
          <p:spPr>
            <a:xfrm>
              <a:off x="13260883" y="2234781"/>
              <a:ext cx="226059" cy="212089"/>
            </a:xfrm>
            <a:custGeom>
              <a:rect b="b" l="l" r="r" t="t"/>
              <a:pathLst>
                <a:path extrusionOk="0" h="212089" w="226059">
                  <a:moveTo>
                    <a:pt x="0" y="0"/>
                  </a:moveTo>
                  <a:lnTo>
                    <a:pt x="27601" y="211815"/>
                  </a:lnTo>
                  <a:lnTo>
                    <a:pt x="225616" y="78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37" name="Google Shape;1237;g27a17394344_1_1141"/>
            <p:cNvSpPr/>
            <p:nvPr/>
          </p:nvSpPr>
          <p:spPr>
            <a:xfrm>
              <a:off x="3293127" y="3961640"/>
              <a:ext cx="10008235" cy="2155825"/>
            </a:xfrm>
            <a:custGeom>
              <a:rect b="b" l="l" r="r" t="t"/>
              <a:pathLst>
                <a:path extrusionOk="0" h="2155825" w="10008235">
                  <a:moveTo>
                    <a:pt x="10008015" y="0"/>
                  </a:moveTo>
                  <a:lnTo>
                    <a:pt x="9902093" y="15942"/>
                  </a:lnTo>
                  <a:lnTo>
                    <a:pt x="9822360" y="27990"/>
                  </a:lnTo>
                  <a:lnTo>
                    <a:pt x="9742930" y="40024"/>
                  </a:lnTo>
                  <a:lnTo>
                    <a:pt x="9663803" y="52045"/>
                  </a:lnTo>
                  <a:lnTo>
                    <a:pt x="9584979" y="64053"/>
                  </a:lnTo>
                  <a:lnTo>
                    <a:pt x="9506457" y="76048"/>
                  </a:lnTo>
                  <a:lnTo>
                    <a:pt x="9428238" y="88030"/>
                  </a:lnTo>
                  <a:lnTo>
                    <a:pt x="9350322" y="99999"/>
                  </a:lnTo>
                  <a:lnTo>
                    <a:pt x="9272709" y="111955"/>
                  </a:lnTo>
                  <a:lnTo>
                    <a:pt x="9195398" y="123898"/>
                  </a:lnTo>
                  <a:lnTo>
                    <a:pt x="9118390" y="135828"/>
                  </a:lnTo>
                  <a:lnTo>
                    <a:pt x="9041685" y="147744"/>
                  </a:lnTo>
                  <a:lnTo>
                    <a:pt x="8965283" y="159647"/>
                  </a:lnTo>
                  <a:lnTo>
                    <a:pt x="8889183" y="171538"/>
                  </a:lnTo>
                  <a:lnTo>
                    <a:pt x="8813387" y="183415"/>
                  </a:lnTo>
                  <a:lnTo>
                    <a:pt x="8737893" y="195279"/>
                  </a:lnTo>
                  <a:lnTo>
                    <a:pt x="8662701" y="207130"/>
                  </a:lnTo>
                  <a:lnTo>
                    <a:pt x="8587813" y="218968"/>
                  </a:lnTo>
                  <a:lnTo>
                    <a:pt x="8513227" y="230793"/>
                  </a:lnTo>
                  <a:lnTo>
                    <a:pt x="8438944" y="242605"/>
                  </a:lnTo>
                  <a:lnTo>
                    <a:pt x="8364964" y="254404"/>
                  </a:lnTo>
                  <a:lnTo>
                    <a:pt x="8291287" y="266189"/>
                  </a:lnTo>
                  <a:lnTo>
                    <a:pt x="8217912" y="277962"/>
                  </a:lnTo>
                  <a:lnTo>
                    <a:pt x="8144840" y="289721"/>
                  </a:lnTo>
                  <a:lnTo>
                    <a:pt x="8072071" y="301467"/>
                  </a:lnTo>
                  <a:lnTo>
                    <a:pt x="7999604" y="313201"/>
                  </a:lnTo>
                  <a:lnTo>
                    <a:pt x="7927441" y="324921"/>
                  </a:lnTo>
                  <a:lnTo>
                    <a:pt x="7855580" y="336628"/>
                  </a:lnTo>
                  <a:lnTo>
                    <a:pt x="7784022" y="348322"/>
                  </a:lnTo>
                  <a:lnTo>
                    <a:pt x="7712766" y="360003"/>
                  </a:lnTo>
                  <a:lnTo>
                    <a:pt x="7641814" y="371670"/>
                  </a:lnTo>
                  <a:lnTo>
                    <a:pt x="7571164" y="383325"/>
                  </a:lnTo>
                  <a:lnTo>
                    <a:pt x="7500817" y="394967"/>
                  </a:lnTo>
                  <a:lnTo>
                    <a:pt x="7430773" y="406595"/>
                  </a:lnTo>
                  <a:lnTo>
                    <a:pt x="7361031" y="418211"/>
                  </a:lnTo>
                  <a:lnTo>
                    <a:pt x="7291592" y="429813"/>
                  </a:lnTo>
                  <a:lnTo>
                    <a:pt x="7222456" y="441402"/>
                  </a:lnTo>
                  <a:lnTo>
                    <a:pt x="7153623" y="452978"/>
                  </a:lnTo>
                  <a:lnTo>
                    <a:pt x="7085093" y="464541"/>
                  </a:lnTo>
                  <a:lnTo>
                    <a:pt x="7016865" y="476091"/>
                  </a:lnTo>
                  <a:lnTo>
                    <a:pt x="6948940" y="487628"/>
                  </a:lnTo>
                  <a:lnTo>
                    <a:pt x="6881318" y="499152"/>
                  </a:lnTo>
                  <a:lnTo>
                    <a:pt x="6813998" y="510662"/>
                  </a:lnTo>
                  <a:lnTo>
                    <a:pt x="6746982" y="522160"/>
                  </a:lnTo>
                  <a:lnTo>
                    <a:pt x="6680268" y="533644"/>
                  </a:lnTo>
                  <a:lnTo>
                    <a:pt x="6613856" y="545116"/>
                  </a:lnTo>
                  <a:lnTo>
                    <a:pt x="6547748" y="556574"/>
                  </a:lnTo>
                  <a:lnTo>
                    <a:pt x="6481942" y="568019"/>
                  </a:lnTo>
                  <a:lnTo>
                    <a:pt x="6416439" y="579451"/>
                  </a:lnTo>
                  <a:lnTo>
                    <a:pt x="6351239" y="590870"/>
                  </a:lnTo>
                  <a:lnTo>
                    <a:pt x="6286342" y="602276"/>
                  </a:lnTo>
                  <a:lnTo>
                    <a:pt x="6221747" y="613669"/>
                  </a:lnTo>
                  <a:lnTo>
                    <a:pt x="6157456" y="625049"/>
                  </a:lnTo>
                  <a:lnTo>
                    <a:pt x="6093467" y="636415"/>
                  </a:lnTo>
                  <a:lnTo>
                    <a:pt x="6029780" y="647769"/>
                  </a:lnTo>
                  <a:lnTo>
                    <a:pt x="5966397" y="659109"/>
                  </a:lnTo>
                  <a:lnTo>
                    <a:pt x="5903316" y="670437"/>
                  </a:lnTo>
                  <a:lnTo>
                    <a:pt x="5840538" y="681751"/>
                  </a:lnTo>
                  <a:lnTo>
                    <a:pt x="5778063" y="693052"/>
                  </a:lnTo>
                  <a:lnTo>
                    <a:pt x="5715890" y="704340"/>
                  </a:lnTo>
                  <a:lnTo>
                    <a:pt x="5654020" y="715615"/>
                  </a:lnTo>
                  <a:lnTo>
                    <a:pt x="5592453" y="726877"/>
                  </a:lnTo>
                  <a:lnTo>
                    <a:pt x="5531189" y="738126"/>
                  </a:lnTo>
                  <a:lnTo>
                    <a:pt x="5470228" y="749361"/>
                  </a:lnTo>
                  <a:lnTo>
                    <a:pt x="5409569" y="760584"/>
                  </a:lnTo>
                  <a:lnTo>
                    <a:pt x="5349213" y="771793"/>
                  </a:lnTo>
                  <a:lnTo>
                    <a:pt x="5289160" y="782990"/>
                  </a:lnTo>
                  <a:lnTo>
                    <a:pt x="5229409" y="794173"/>
                  </a:lnTo>
                  <a:lnTo>
                    <a:pt x="5169962" y="805343"/>
                  </a:lnTo>
                  <a:lnTo>
                    <a:pt x="5110817" y="816501"/>
                  </a:lnTo>
                  <a:lnTo>
                    <a:pt x="5051975" y="827645"/>
                  </a:lnTo>
                  <a:lnTo>
                    <a:pt x="4993435" y="838776"/>
                  </a:lnTo>
                  <a:lnTo>
                    <a:pt x="4935199" y="849893"/>
                  </a:lnTo>
                  <a:lnTo>
                    <a:pt x="4877265" y="860998"/>
                  </a:lnTo>
                  <a:lnTo>
                    <a:pt x="4819634" y="872090"/>
                  </a:lnTo>
                  <a:lnTo>
                    <a:pt x="4762306" y="883168"/>
                  </a:lnTo>
                  <a:lnTo>
                    <a:pt x="4705280" y="894234"/>
                  </a:lnTo>
                  <a:lnTo>
                    <a:pt x="4648557" y="905286"/>
                  </a:lnTo>
                  <a:lnTo>
                    <a:pt x="4592137" y="916326"/>
                  </a:lnTo>
                  <a:lnTo>
                    <a:pt x="4536020" y="927352"/>
                  </a:lnTo>
                  <a:lnTo>
                    <a:pt x="4480205" y="938365"/>
                  </a:lnTo>
                  <a:lnTo>
                    <a:pt x="4424694" y="949365"/>
                  </a:lnTo>
                  <a:lnTo>
                    <a:pt x="4369485" y="960352"/>
                  </a:lnTo>
                  <a:lnTo>
                    <a:pt x="4314578" y="971326"/>
                  </a:lnTo>
                  <a:lnTo>
                    <a:pt x="4259975" y="982286"/>
                  </a:lnTo>
                  <a:lnTo>
                    <a:pt x="4205674" y="993234"/>
                  </a:lnTo>
                  <a:lnTo>
                    <a:pt x="4151676" y="1004169"/>
                  </a:lnTo>
                  <a:lnTo>
                    <a:pt x="4097981" y="1015090"/>
                  </a:lnTo>
                  <a:lnTo>
                    <a:pt x="4044589" y="1025998"/>
                  </a:lnTo>
                  <a:lnTo>
                    <a:pt x="3991499" y="1036894"/>
                  </a:lnTo>
                  <a:lnTo>
                    <a:pt x="3938712" y="1047776"/>
                  </a:lnTo>
                  <a:lnTo>
                    <a:pt x="3886228" y="1058645"/>
                  </a:lnTo>
                  <a:lnTo>
                    <a:pt x="3834047" y="1069501"/>
                  </a:lnTo>
                  <a:lnTo>
                    <a:pt x="3782168" y="1080344"/>
                  </a:lnTo>
                  <a:lnTo>
                    <a:pt x="3730592" y="1091174"/>
                  </a:lnTo>
                  <a:lnTo>
                    <a:pt x="3679319" y="1101990"/>
                  </a:lnTo>
                  <a:lnTo>
                    <a:pt x="3628349" y="1112794"/>
                  </a:lnTo>
                  <a:lnTo>
                    <a:pt x="3577681" y="1123585"/>
                  </a:lnTo>
                  <a:lnTo>
                    <a:pt x="3527317" y="1134362"/>
                  </a:lnTo>
                  <a:lnTo>
                    <a:pt x="3477254" y="1145126"/>
                  </a:lnTo>
                  <a:lnTo>
                    <a:pt x="3427495" y="1155878"/>
                  </a:lnTo>
                  <a:lnTo>
                    <a:pt x="3378039" y="1166616"/>
                  </a:lnTo>
                  <a:lnTo>
                    <a:pt x="3328885" y="1177341"/>
                  </a:lnTo>
                  <a:lnTo>
                    <a:pt x="3280034" y="1188053"/>
                  </a:lnTo>
                  <a:lnTo>
                    <a:pt x="3231486" y="1198752"/>
                  </a:lnTo>
                  <a:lnTo>
                    <a:pt x="3183240" y="1209438"/>
                  </a:lnTo>
                  <a:lnTo>
                    <a:pt x="3135298" y="1220110"/>
                  </a:lnTo>
                  <a:lnTo>
                    <a:pt x="3087658" y="1230770"/>
                  </a:lnTo>
                  <a:lnTo>
                    <a:pt x="3040320" y="1241416"/>
                  </a:lnTo>
                  <a:lnTo>
                    <a:pt x="2993286" y="1252050"/>
                  </a:lnTo>
                  <a:lnTo>
                    <a:pt x="2946554" y="1262670"/>
                  </a:lnTo>
                  <a:lnTo>
                    <a:pt x="2900125" y="1273277"/>
                  </a:lnTo>
                  <a:lnTo>
                    <a:pt x="2853999" y="1283871"/>
                  </a:lnTo>
                  <a:lnTo>
                    <a:pt x="2808176" y="1294452"/>
                  </a:lnTo>
                  <a:lnTo>
                    <a:pt x="2762655" y="1305020"/>
                  </a:lnTo>
                  <a:lnTo>
                    <a:pt x="2717438" y="1315575"/>
                  </a:lnTo>
                  <a:lnTo>
                    <a:pt x="2672522" y="1326117"/>
                  </a:lnTo>
                  <a:lnTo>
                    <a:pt x="2627910" y="1336646"/>
                  </a:lnTo>
                  <a:lnTo>
                    <a:pt x="2583601" y="1347161"/>
                  </a:lnTo>
                  <a:lnTo>
                    <a:pt x="2539594" y="1357664"/>
                  </a:lnTo>
                  <a:lnTo>
                    <a:pt x="2495890" y="1368153"/>
                  </a:lnTo>
                  <a:lnTo>
                    <a:pt x="2452488" y="1378629"/>
                  </a:lnTo>
                  <a:lnTo>
                    <a:pt x="2409390" y="1389093"/>
                  </a:lnTo>
                  <a:lnTo>
                    <a:pt x="2366594" y="1399543"/>
                  </a:lnTo>
                  <a:lnTo>
                    <a:pt x="2324101" y="1409980"/>
                  </a:lnTo>
                  <a:lnTo>
                    <a:pt x="2281911" y="1420404"/>
                  </a:lnTo>
                  <a:lnTo>
                    <a:pt x="2240024" y="1430815"/>
                  </a:lnTo>
                  <a:lnTo>
                    <a:pt x="2198439" y="1441212"/>
                  </a:lnTo>
                  <a:lnTo>
                    <a:pt x="2157157" y="1451597"/>
                  </a:lnTo>
                  <a:lnTo>
                    <a:pt x="2116178" y="1461968"/>
                  </a:lnTo>
                  <a:lnTo>
                    <a:pt x="2075501" y="1472327"/>
                  </a:lnTo>
                  <a:lnTo>
                    <a:pt x="2035128" y="1482672"/>
                  </a:lnTo>
                  <a:lnTo>
                    <a:pt x="1995057" y="1493005"/>
                  </a:lnTo>
                  <a:lnTo>
                    <a:pt x="1955289" y="1503324"/>
                  </a:lnTo>
                  <a:lnTo>
                    <a:pt x="1915823" y="1513630"/>
                  </a:lnTo>
                  <a:lnTo>
                    <a:pt x="1876661" y="1523923"/>
                  </a:lnTo>
                  <a:lnTo>
                    <a:pt x="1837801" y="1534203"/>
                  </a:lnTo>
                  <a:lnTo>
                    <a:pt x="1799244" y="1544470"/>
                  </a:lnTo>
                  <a:lnTo>
                    <a:pt x="1760989" y="1554723"/>
                  </a:lnTo>
                  <a:lnTo>
                    <a:pt x="1723038" y="1564964"/>
                  </a:lnTo>
                  <a:lnTo>
                    <a:pt x="1685389" y="1575191"/>
                  </a:lnTo>
                  <a:lnTo>
                    <a:pt x="1648043" y="1585406"/>
                  </a:lnTo>
                  <a:lnTo>
                    <a:pt x="1611000" y="1595607"/>
                  </a:lnTo>
                  <a:lnTo>
                    <a:pt x="1574259" y="1605795"/>
                  </a:lnTo>
                  <a:lnTo>
                    <a:pt x="1501687" y="1626133"/>
                  </a:lnTo>
                  <a:lnTo>
                    <a:pt x="1430325" y="1646418"/>
                  </a:lnTo>
                  <a:lnTo>
                    <a:pt x="1360174" y="1666650"/>
                  </a:lnTo>
                  <a:lnTo>
                    <a:pt x="1291235" y="1686830"/>
                  </a:lnTo>
                  <a:lnTo>
                    <a:pt x="1223506" y="1706958"/>
                  </a:lnTo>
                  <a:lnTo>
                    <a:pt x="1156989" y="1727033"/>
                  </a:lnTo>
                  <a:lnTo>
                    <a:pt x="1091682" y="1747056"/>
                  </a:lnTo>
                  <a:lnTo>
                    <a:pt x="1027587" y="1767027"/>
                  </a:lnTo>
                  <a:lnTo>
                    <a:pt x="964702" y="1786945"/>
                  </a:lnTo>
                  <a:lnTo>
                    <a:pt x="903029" y="1806811"/>
                  </a:lnTo>
                  <a:lnTo>
                    <a:pt x="842567" y="1826624"/>
                  </a:lnTo>
                  <a:lnTo>
                    <a:pt x="783316" y="1846386"/>
                  </a:lnTo>
                  <a:lnTo>
                    <a:pt x="725276" y="1866094"/>
                  </a:lnTo>
                  <a:lnTo>
                    <a:pt x="668447" y="1885751"/>
                  </a:lnTo>
                  <a:lnTo>
                    <a:pt x="612828" y="1905355"/>
                  </a:lnTo>
                  <a:lnTo>
                    <a:pt x="558422" y="1924906"/>
                  </a:lnTo>
                  <a:lnTo>
                    <a:pt x="505226" y="1944406"/>
                  </a:lnTo>
                  <a:lnTo>
                    <a:pt x="453241" y="1963852"/>
                  </a:lnTo>
                  <a:lnTo>
                    <a:pt x="402467" y="1983247"/>
                  </a:lnTo>
                  <a:lnTo>
                    <a:pt x="352904" y="2002589"/>
                  </a:lnTo>
                  <a:lnTo>
                    <a:pt x="304552" y="2021879"/>
                  </a:lnTo>
                  <a:lnTo>
                    <a:pt x="257412" y="2041116"/>
                  </a:lnTo>
                  <a:lnTo>
                    <a:pt x="211482" y="2060301"/>
                  </a:lnTo>
                  <a:lnTo>
                    <a:pt x="166763" y="2079434"/>
                  </a:lnTo>
                  <a:lnTo>
                    <a:pt x="123256" y="2098514"/>
                  </a:lnTo>
                  <a:lnTo>
                    <a:pt x="80959" y="2117542"/>
                  </a:lnTo>
                  <a:lnTo>
                    <a:pt x="39874" y="2136518"/>
                  </a:lnTo>
                  <a:lnTo>
                    <a:pt x="19785" y="2145986"/>
                  </a:lnTo>
                  <a:lnTo>
                    <a:pt x="0" y="2155441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38" name="Google Shape;1238;g27a17394344_1_1141"/>
            <p:cNvSpPr/>
            <p:nvPr/>
          </p:nvSpPr>
          <p:spPr>
            <a:xfrm>
              <a:off x="13259417" y="3859900"/>
              <a:ext cx="227330" cy="211454"/>
            </a:xfrm>
            <a:custGeom>
              <a:rect b="b" l="l" r="r" t="t"/>
              <a:pathLst>
                <a:path extrusionOk="0" h="211454" w="227330">
                  <a:moveTo>
                    <a:pt x="0" y="0"/>
                  </a:moveTo>
                  <a:lnTo>
                    <a:pt x="31674" y="211244"/>
                  </a:lnTo>
                  <a:lnTo>
                    <a:pt x="227082" y="7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39" name="Google Shape;1239;g27a17394344_1_1141"/>
            <p:cNvSpPr/>
            <p:nvPr/>
          </p:nvSpPr>
          <p:spPr>
            <a:xfrm>
              <a:off x="4207497" y="5217506"/>
              <a:ext cx="9093200" cy="1965325"/>
            </a:xfrm>
            <a:custGeom>
              <a:rect b="b" l="l" r="r" t="t"/>
              <a:pathLst>
                <a:path extrusionOk="0" h="1965325" w="9093200">
                  <a:moveTo>
                    <a:pt x="9093091" y="220757"/>
                  </a:moveTo>
                  <a:lnTo>
                    <a:pt x="8996426" y="208680"/>
                  </a:lnTo>
                  <a:lnTo>
                    <a:pt x="8925978" y="200106"/>
                  </a:lnTo>
                  <a:lnTo>
                    <a:pt x="8855782" y="191711"/>
                  </a:lnTo>
                  <a:lnTo>
                    <a:pt x="8785838" y="183497"/>
                  </a:lnTo>
                  <a:lnTo>
                    <a:pt x="8716146" y="175462"/>
                  </a:lnTo>
                  <a:lnTo>
                    <a:pt x="8646705" y="167607"/>
                  </a:lnTo>
                  <a:lnTo>
                    <a:pt x="8577517" y="159932"/>
                  </a:lnTo>
                  <a:lnTo>
                    <a:pt x="8508579" y="152437"/>
                  </a:lnTo>
                  <a:lnTo>
                    <a:pt x="8439894" y="145122"/>
                  </a:lnTo>
                  <a:lnTo>
                    <a:pt x="8371461" y="137986"/>
                  </a:lnTo>
                  <a:lnTo>
                    <a:pt x="8303279" y="131031"/>
                  </a:lnTo>
                  <a:lnTo>
                    <a:pt x="8235349" y="124255"/>
                  </a:lnTo>
                  <a:lnTo>
                    <a:pt x="8167671" y="117659"/>
                  </a:lnTo>
                  <a:lnTo>
                    <a:pt x="8100244" y="111243"/>
                  </a:lnTo>
                  <a:lnTo>
                    <a:pt x="8033069" y="105007"/>
                  </a:lnTo>
                  <a:lnTo>
                    <a:pt x="7966147" y="98951"/>
                  </a:lnTo>
                  <a:lnTo>
                    <a:pt x="7899475" y="93075"/>
                  </a:lnTo>
                  <a:lnTo>
                    <a:pt x="7833056" y="87378"/>
                  </a:lnTo>
                  <a:lnTo>
                    <a:pt x="7766888" y="81861"/>
                  </a:lnTo>
                  <a:lnTo>
                    <a:pt x="7700973" y="76525"/>
                  </a:lnTo>
                  <a:lnTo>
                    <a:pt x="7635308" y="71368"/>
                  </a:lnTo>
                  <a:lnTo>
                    <a:pt x="7569896" y="66391"/>
                  </a:lnTo>
                  <a:lnTo>
                    <a:pt x="7504736" y="61594"/>
                  </a:lnTo>
                  <a:lnTo>
                    <a:pt x="7439827" y="56976"/>
                  </a:lnTo>
                  <a:lnTo>
                    <a:pt x="7375170" y="52539"/>
                  </a:lnTo>
                  <a:lnTo>
                    <a:pt x="7310765" y="48281"/>
                  </a:lnTo>
                  <a:lnTo>
                    <a:pt x="7246611" y="44204"/>
                  </a:lnTo>
                  <a:lnTo>
                    <a:pt x="7182709" y="40306"/>
                  </a:lnTo>
                  <a:lnTo>
                    <a:pt x="7119060" y="36588"/>
                  </a:lnTo>
                  <a:lnTo>
                    <a:pt x="7055661" y="33050"/>
                  </a:lnTo>
                  <a:lnTo>
                    <a:pt x="6992515" y="29691"/>
                  </a:lnTo>
                  <a:lnTo>
                    <a:pt x="6929620" y="26513"/>
                  </a:lnTo>
                  <a:lnTo>
                    <a:pt x="6866978" y="23514"/>
                  </a:lnTo>
                  <a:lnTo>
                    <a:pt x="6804586" y="20696"/>
                  </a:lnTo>
                  <a:lnTo>
                    <a:pt x="6742447" y="18057"/>
                  </a:lnTo>
                  <a:lnTo>
                    <a:pt x="6680560" y="15598"/>
                  </a:lnTo>
                  <a:lnTo>
                    <a:pt x="6618924" y="13319"/>
                  </a:lnTo>
                  <a:lnTo>
                    <a:pt x="6557540" y="11220"/>
                  </a:lnTo>
                  <a:lnTo>
                    <a:pt x="6496408" y="9300"/>
                  </a:lnTo>
                  <a:lnTo>
                    <a:pt x="6435527" y="7561"/>
                  </a:lnTo>
                  <a:lnTo>
                    <a:pt x="6374898" y="6001"/>
                  </a:lnTo>
                  <a:lnTo>
                    <a:pt x="6314521" y="4622"/>
                  </a:lnTo>
                  <a:lnTo>
                    <a:pt x="6254396" y="3422"/>
                  </a:lnTo>
                  <a:lnTo>
                    <a:pt x="6194523" y="2402"/>
                  </a:lnTo>
                  <a:lnTo>
                    <a:pt x="6134901" y="1561"/>
                  </a:lnTo>
                  <a:lnTo>
                    <a:pt x="6075531" y="901"/>
                  </a:lnTo>
                  <a:lnTo>
                    <a:pt x="6016413" y="421"/>
                  </a:lnTo>
                  <a:lnTo>
                    <a:pt x="5957547" y="120"/>
                  </a:lnTo>
                  <a:lnTo>
                    <a:pt x="5898933" y="0"/>
                  </a:lnTo>
                  <a:lnTo>
                    <a:pt x="5840570" y="59"/>
                  </a:lnTo>
                  <a:lnTo>
                    <a:pt x="5782459" y="298"/>
                  </a:lnTo>
                  <a:lnTo>
                    <a:pt x="5724600" y="717"/>
                  </a:lnTo>
                  <a:lnTo>
                    <a:pt x="5666992" y="1315"/>
                  </a:lnTo>
                  <a:lnTo>
                    <a:pt x="5609636" y="2094"/>
                  </a:lnTo>
                  <a:lnTo>
                    <a:pt x="5552532" y="3052"/>
                  </a:lnTo>
                  <a:lnTo>
                    <a:pt x="5495680" y="4191"/>
                  </a:lnTo>
                  <a:lnTo>
                    <a:pt x="5439080" y="5509"/>
                  </a:lnTo>
                  <a:lnTo>
                    <a:pt x="5382731" y="7007"/>
                  </a:lnTo>
                  <a:lnTo>
                    <a:pt x="5326634" y="8685"/>
                  </a:lnTo>
                  <a:lnTo>
                    <a:pt x="5270789" y="10543"/>
                  </a:lnTo>
                  <a:lnTo>
                    <a:pt x="5215196" y="12581"/>
                  </a:lnTo>
                  <a:lnTo>
                    <a:pt x="5159854" y="14798"/>
                  </a:lnTo>
                  <a:lnTo>
                    <a:pt x="5104765" y="17195"/>
                  </a:lnTo>
                  <a:lnTo>
                    <a:pt x="5049927" y="19773"/>
                  </a:lnTo>
                  <a:lnTo>
                    <a:pt x="4995340" y="22530"/>
                  </a:lnTo>
                  <a:lnTo>
                    <a:pt x="4941006" y="25467"/>
                  </a:lnTo>
                  <a:lnTo>
                    <a:pt x="4886923" y="28584"/>
                  </a:lnTo>
                  <a:lnTo>
                    <a:pt x="4833092" y="31880"/>
                  </a:lnTo>
                  <a:lnTo>
                    <a:pt x="4779513" y="35357"/>
                  </a:lnTo>
                  <a:lnTo>
                    <a:pt x="4726186" y="39013"/>
                  </a:lnTo>
                  <a:lnTo>
                    <a:pt x="4673110" y="42850"/>
                  </a:lnTo>
                  <a:lnTo>
                    <a:pt x="4620286" y="46866"/>
                  </a:lnTo>
                  <a:lnTo>
                    <a:pt x="4567714" y="51062"/>
                  </a:lnTo>
                  <a:lnTo>
                    <a:pt x="4515394" y="55438"/>
                  </a:lnTo>
                  <a:lnTo>
                    <a:pt x="4463326" y="59994"/>
                  </a:lnTo>
                  <a:lnTo>
                    <a:pt x="4411509" y="64729"/>
                  </a:lnTo>
                  <a:lnTo>
                    <a:pt x="4359944" y="69645"/>
                  </a:lnTo>
                  <a:lnTo>
                    <a:pt x="4308631" y="74740"/>
                  </a:lnTo>
                  <a:lnTo>
                    <a:pt x="4257569" y="80015"/>
                  </a:lnTo>
                  <a:lnTo>
                    <a:pt x="4206759" y="85471"/>
                  </a:lnTo>
                  <a:lnTo>
                    <a:pt x="4156201" y="91105"/>
                  </a:lnTo>
                  <a:lnTo>
                    <a:pt x="4105895" y="96920"/>
                  </a:lnTo>
                  <a:lnTo>
                    <a:pt x="4055841" y="102915"/>
                  </a:lnTo>
                  <a:lnTo>
                    <a:pt x="4006038" y="109090"/>
                  </a:lnTo>
                  <a:lnTo>
                    <a:pt x="3956488" y="115444"/>
                  </a:lnTo>
                  <a:lnTo>
                    <a:pt x="3907188" y="121978"/>
                  </a:lnTo>
                  <a:lnTo>
                    <a:pt x="3858141" y="128692"/>
                  </a:lnTo>
                  <a:lnTo>
                    <a:pt x="3809346" y="135586"/>
                  </a:lnTo>
                  <a:lnTo>
                    <a:pt x="3760802" y="142660"/>
                  </a:lnTo>
                  <a:lnTo>
                    <a:pt x="3712510" y="149914"/>
                  </a:lnTo>
                  <a:lnTo>
                    <a:pt x="3664470" y="157348"/>
                  </a:lnTo>
                  <a:lnTo>
                    <a:pt x="3616681" y="164961"/>
                  </a:lnTo>
                  <a:lnTo>
                    <a:pt x="3569145" y="172754"/>
                  </a:lnTo>
                  <a:lnTo>
                    <a:pt x="3521860" y="180728"/>
                  </a:lnTo>
                  <a:lnTo>
                    <a:pt x="3474827" y="188881"/>
                  </a:lnTo>
                  <a:lnTo>
                    <a:pt x="3428045" y="197214"/>
                  </a:lnTo>
                  <a:lnTo>
                    <a:pt x="3381516" y="205726"/>
                  </a:lnTo>
                  <a:lnTo>
                    <a:pt x="3335238" y="214419"/>
                  </a:lnTo>
                  <a:lnTo>
                    <a:pt x="3289212" y="223292"/>
                  </a:lnTo>
                  <a:lnTo>
                    <a:pt x="3243437" y="232344"/>
                  </a:lnTo>
                  <a:lnTo>
                    <a:pt x="3197915" y="241576"/>
                  </a:lnTo>
                  <a:lnTo>
                    <a:pt x="3152644" y="250988"/>
                  </a:lnTo>
                  <a:lnTo>
                    <a:pt x="3107625" y="260580"/>
                  </a:lnTo>
                  <a:lnTo>
                    <a:pt x="3062858" y="270352"/>
                  </a:lnTo>
                  <a:lnTo>
                    <a:pt x="3018343" y="280304"/>
                  </a:lnTo>
                  <a:lnTo>
                    <a:pt x="2974079" y="290435"/>
                  </a:lnTo>
                  <a:lnTo>
                    <a:pt x="2930067" y="300747"/>
                  </a:lnTo>
                  <a:lnTo>
                    <a:pt x="2886307" y="311238"/>
                  </a:lnTo>
                  <a:lnTo>
                    <a:pt x="2842799" y="321909"/>
                  </a:lnTo>
                  <a:lnTo>
                    <a:pt x="2799542" y="332760"/>
                  </a:lnTo>
                  <a:lnTo>
                    <a:pt x="2756537" y="343791"/>
                  </a:lnTo>
                  <a:lnTo>
                    <a:pt x="2713784" y="355002"/>
                  </a:lnTo>
                  <a:lnTo>
                    <a:pt x="2671283" y="366393"/>
                  </a:lnTo>
                  <a:lnTo>
                    <a:pt x="2629033" y="377963"/>
                  </a:lnTo>
                  <a:lnTo>
                    <a:pt x="2587036" y="389713"/>
                  </a:lnTo>
                  <a:lnTo>
                    <a:pt x="2545290" y="401644"/>
                  </a:lnTo>
                  <a:lnTo>
                    <a:pt x="2503796" y="413754"/>
                  </a:lnTo>
                  <a:lnTo>
                    <a:pt x="2462553" y="426044"/>
                  </a:lnTo>
                  <a:lnTo>
                    <a:pt x="2421563" y="438514"/>
                  </a:lnTo>
                  <a:lnTo>
                    <a:pt x="2380824" y="451163"/>
                  </a:lnTo>
                  <a:lnTo>
                    <a:pt x="2340337" y="463993"/>
                  </a:lnTo>
                  <a:lnTo>
                    <a:pt x="2300101" y="477002"/>
                  </a:lnTo>
                  <a:lnTo>
                    <a:pt x="2260118" y="490191"/>
                  </a:lnTo>
                  <a:lnTo>
                    <a:pt x="2220386" y="503561"/>
                  </a:lnTo>
                  <a:lnTo>
                    <a:pt x="2180906" y="517110"/>
                  </a:lnTo>
                  <a:lnTo>
                    <a:pt x="2141678" y="530838"/>
                  </a:lnTo>
                  <a:lnTo>
                    <a:pt x="2102701" y="544747"/>
                  </a:lnTo>
                  <a:lnTo>
                    <a:pt x="2063976" y="558836"/>
                  </a:lnTo>
                  <a:lnTo>
                    <a:pt x="2025503" y="573104"/>
                  </a:lnTo>
                  <a:lnTo>
                    <a:pt x="1987282" y="587553"/>
                  </a:lnTo>
                  <a:lnTo>
                    <a:pt x="1949313" y="602181"/>
                  </a:lnTo>
                  <a:lnTo>
                    <a:pt x="1911595" y="616989"/>
                  </a:lnTo>
                  <a:lnTo>
                    <a:pt x="1874129" y="631977"/>
                  </a:lnTo>
                  <a:lnTo>
                    <a:pt x="1836915" y="647144"/>
                  </a:lnTo>
                  <a:lnTo>
                    <a:pt x="1799953" y="662492"/>
                  </a:lnTo>
                  <a:lnTo>
                    <a:pt x="1763243" y="678020"/>
                  </a:lnTo>
                  <a:lnTo>
                    <a:pt x="1726784" y="693727"/>
                  </a:lnTo>
                  <a:lnTo>
                    <a:pt x="1690577" y="709614"/>
                  </a:lnTo>
                  <a:lnTo>
                    <a:pt x="1654622" y="725681"/>
                  </a:lnTo>
                  <a:lnTo>
                    <a:pt x="1618918" y="741928"/>
                  </a:lnTo>
                  <a:lnTo>
                    <a:pt x="1583466" y="758355"/>
                  </a:lnTo>
                  <a:lnTo>
                    <a:pt x="1548267" y="774962"/>
                  </a:lnTo>
                  <a:lnTo>
                    <a:pt x="1513318" y="791748"/>
                  </a:lnTo>
                  <a:lnTo>
                    <a:pt x="1478622" y="808715"/>
                  </a:lnTo>
                  <a:lnTo>
                    <a:pt x="1444177" y="825861"/>
                  </a:lnTo>
                  <a:lnTo>
                    <a:pt x="1409985" y="843187"/>
                  </a:lnTo>
                  <a:lnTo>
                    <a:pt x="1376044" y="860693"/>
                  </a:lnTo>
                  <a:lnTo>
                    <a:pt x="1308917" y="896245"/>
                  </a:lnTo>
                  <a:lnTo>
                    <a:pt x="1242797" y="932516"/>
                  </a:lnTo>
                  <a:lnTo>
                    <a:pt x="1177684" y="969507"/>
                  </a:lnTo>
                  <a:lnTo>
                    <a:pt x="1113579" y="1007217"/>
                  </a:lnTo>
                  <a:lnTo>
                    <a:pt x="1050480" y="1045646"/>
                  </a:lnTo>
                  <a:lnTo>
                    <a:pt x="988389" y="1084795"/>
                  </a:lnTo>
                  <a:lnTo>
                    <a:pt x="927305" y="1124663"/>
                  </a:lnTo>
                  <a:lnTo>
                    <a:pt x="867228" y="1165251"/>
                  </a:lnTo>
                  <a:lnTo>
                    <a:pt x="808157" y="1206558"/>
                  </a:lnTo>
                  <a:lnTo>
                    <a:pt x="750094" y="1248585"/>
                  </a:lnTo>
                  <a:lnTo>
                    <a:pt x="693038" y="1291331"/>
                  </a:lnTo>
                  <a:lnTo>
                    <a:pt x="636990" y="1334797"/>
                  </a:lnTo>
                  <a:lnTo>
                    <a:pt x="581948" y="1378982"/>
                  </a:lnTo>
                  <a:lnTo>
                    <a:pt x="527913" y="1423887"/>
                  </a:lnTo>
                  <a:lnTo>
                    <a:pt x="474886" y="1469511"/>
                  </a:lnTo>
                  <a:lnTo>
                    <a:pt x="422865" y="1515854"/>
                  </a:lnTo>
                  <a:lnTo>
                    <a:pt x="371852" y="1562917"/>
                  </a:lnTo>
                  <a:lnTo>
                    <a:pt x="321845" y="1610700"/>
                  </a:lnTo>
                  <a:lnTo>
                    <a:pt x="272846" y="1659202"/>
                  </a:lnTo>
                  <a:lnTo>
                    <a:pt x="224854" y="1708423"/>
                  </a:lnTo>
                  <a:lnTo>
                    <a:pt x="177869" y="1758364"/>
                  </a:lnTo>
                  <a:lnTo>
                    <a:pt x="131891" y="1809024"/>
                  </a:lnTo>
                  <a:lnTo>
                    <a:pt x="86920" y="1860404"/>
                  </a:lnTo>
                  <a:lnTo>
                    <a:pt x="42956" y="1912503"/>
                  </a:lnTo>
                  <a:lnTo>
                    <a:pt x="21352" y="1938822"/>
                  </a:lnTo>
                  <a:lnTo>
                    <a:pt x="0" y="1965322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40" name="Google Shape;1240;g27a17394344_1_1141"/>
            <p:cNvSpPr/>
            <p:nvPr/>
          </p:nvSpPr>
          <p:spPr>
            <a:xfrm>
              <a:off x="13261062" y="5329002"/>
              <a:ext cx="226059" cy="212089"/>
            </a:xfrm>
            <a:custGeom>
              <a:rect b="b" l="l" r="r" t="t"/>
              <a:pathLst>
                <a:path extrusionOk="0" h="212089" w="226059">
                  <a:moveTo>
                    <a:pt x="27119" y="0"/>
                  </a:moveTo>
                  <a:lnTo>
                    <a:pt x="0" y="211878"/>
                  </a:lnTo>
                  <a:lnTo>
                    <a:pt x="225438" y="133053"/>
                  </a:lnTo>
                  <a:lnTo>
                    <a:pt x="2711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41" name="Google Shape;1241;g27a17394344_1_1141"/>
            <p:cNvSpPr/>
            <p:nvPr/>
          </p:nvSpPr>
          <p:spPr>
            <a:xfrm>
              <a:off x="4893954" y="6565395"/>
              <a:ext cx="8409305" cy="1029334"/>
            </a:xfrm>
            <a:custGeom>
              <a:rect b="b" l="l" r="r" t="t"/>
              <a:pathLst>
                <a:path extrusionOk="0" h="1029334" w="8409305">
                  <a:moveTo>
                    <a:pt x="8409048" y="478600"/>
                  </a:moveTo>
                  <a:lnTo>
                    <a:pt x="8317330" y="459823"/>
                  </a:lnTo>
                  <a:lnTo>
                    <a:pt x="8251444" y="446574"/>
                  </a:lnTo>
                  <a:lnTo>
                    <a:pt x="8185764" y="433519"/>
                  </a:lnTo>
                  <a:lnTo>
                    <a:pt x="8120288" y="420657"/>
                  </a:lnTo>
                  <a:lnTo>
                    <a:pt x="8055018" y="407989"/>
                  </a:lnTo>
                  <a:lnTo>
                    <a:pt x="7989952" y="395515"/>
                  </a:lnTo>
                  <a:lnTo>
                    <a:pt x="7925092" y="383235"/>
                  </a:lnTo>
                  <a:lnTo>
                    <a:pt x="7860436" y="371148"/>
                  </a:lnTo>
                  <a:lnTo>
                    <a:pt x="7795986" y="359254"/>
                  </a:lnTo>
                  <a:lnTo>
                    <a:pt x="7731740" y="347555"/>
                  </a:lnTo>
                  <a:lnTo>
                    <a:pt x="7667700" y="336049"/>
                  </a:lnTo>
                  <a:lnTo>
                    <a:pt x="7603865" y="324737"/>
                  </a:lnTo>
                  <a:lnTo>
                    <a:pt x="7540234" y="313618"/>
                  </a:lnTo>
                  <a:lnTo>
                    <a:pt x="7476809" y="302693"/>
                  </a:lnTo>
                  <a:lnTo>
                    <a:pt x="7413588" y="291962"/>
                  </a:lnTo>
                  <a:lnTo>
                    <a:pt x="7350573" y="281425"/>
                  </a:lnTo>
                  <a:lnTo>
                    <a:pt x="7287763" y="271081"/>
                  </a:lnTo>
                  <a:lnTo>
                    <a:pt x="7225158" y="260931"/>
                  </a:lnTo>
                  <a:lnTo>
                    <a:pt x="7162757" y="250974"/>
                  </a:lnTo>
                  <a:lnTo>
                    <a:pt x="7100562" y="241211"/>
                  </a:lnTo>
                  <a:lnTo>
                    <a:pt x="7038572" y="231642"/>
                  </a:lnTo>
                  <a:lnTo>
                    <a:pt x="6976786" y="222267"/>
                  </a:lnTo>
                  <a:lnTo>
                    <a:pt x="6915206" y="213085"/>
                  </a:lnTo>
                  <a:lnTo>
                    <a:pt x="6853831" y="204097"/>
                  </a:lnTo>
                  <a:lnTo>
                    <a:pt x="6792661" y="195302"/>
                  </a:lnTo>
                  <a:lnTo>
                    <a:pt x="6731696" y="186701"/>
                  </a:lnTo>
                  <a:lnTo>
                    <a:pt x="6670936" y="178294"/>
                  </a:lnTo>
                  <a:lnTo>
                    <a:pt x="6610380" y="170081"/>
                  </a:lnTo>
                  <a:lnTo>
                    <a:pt x="6550030" y="162061"/>
                  </a:lnTo>
                  <a:lnTo>
                    <a:pt x="6489885" y="154235"/>
                  </a:lnTo>
                  <a:lnTo>
                    <a:pt x="6429945" y="146602"/>
                  </a:lnTo>
                  <a:lnTo>
                    <a:pt x="6370210" y="139163"/>
                  </a:lnTo>
                  <a:lnTo>
                    <a:pt x="6310680" y="131918"/>
                  </a:lnTo>
                  <a:lnTo>
                    <a:pt x="6251355" y="124867"/>
                  </a:lnTo>
                  <a:lnTo>
                    <a:pt x="6192235" y="118009"/>
                  </a:lnTo>
                  <a:lnTo>
                    <a:pt x="6133320" y="111345"/>
                  </a:lnTo>
                  <a:lnTo>
                    <a:pt x="6074610" y="104874"/>
                  </a:lnTo>
                  <a:lnTo>
                    <a:pt x="6016105" y="98598"/>
                  </a:lnTo>
                  <a:lnTo>
                    <a:pt x="5957805" y="92515"/>
                  </a:lnTo>
                  <a:lnTo>
                    <a:pt x="5899710" y="86625"/>
                  </a:lnTo>
                  <a:lnTo>
                    <a:pt x="5841820" y="80929"/>
                  </a:lnTo>
                  <a:lnTo>
                    <a:pt x="5784136" y="75427"/>
                  </a:lnTo>
                  <a:lnTo>
                    <a:pt x="5726656" y="70119"/>
                  </a:lnTo>
                  <a:lnTo>
                    <a:pt x="5669381" y="65004"/>
                  </a:lnTo>
                  <a:lnTo>
                    <a:pt x="5612311" y="60083"/>
                  </a:lnTo>
                  <a:lnTo>
                    <a:pt x="5555446" y="55356"/>
                  </a:lnTo>
                  <a:lnTo>
                    <a:pt x="5498786" y="50822"/>
                  </a:lnTo>
                  <a:lnTo>
                    <a:pt x="5442332" y="46482"/>
                  </a:lnTo>
                  <a:lnTo>
                    <a:pt x="5386082" y="42336"/>
                  </a:lnTo>
                  <a:lnTo>
                    <a:pt x="5330037" y="38383"/>
                  </a:lnTo>
                  <a:lnTo>
                    <a:pt x="5274197" y="34624"/>
                  </a:lnTo>
                  <a:lnTo>
                    <a:pt x="5218563" y="31058"/>
                  </a:lnTo>
                  <a:lnTo>
                    <a:pt x="5163133" y="27687"/>
                  </a:lnTo>
                  <a:lnTo>
                    <a:pt x="5107908" y="24509"/>
                  </a:lnTo>
                  <a:lnTo>
                    <a:pt x="5052889" y="21524"/>
                  </a:lnTo>
                  <a:lnTo>
                    <a:pt x="4998074" y="18734"/>
                  </a:lnTo>
                  <a:lnTo>
                    <a:pt x="4943464" y="16137"/>
                  </a:lnTo>
                  <a:lnTo>
                    <a:pt x="4889060" y="13733"/>
                  </a:lnTo>
                  <a:lnTo>
                    <a:pt x="4834860" y="11524"/>
                  </a:lnTo>
                  <a:lnTo>
                    <a:pt x="4780866" y="9508"/>
                  </a:lnTo>
                  <a:lnTo>
                    <a:pt x="4727076" y="7685"/>
                  </a:lnTo>
                  <a:lnTo>
                    <a:pt x="4673492" y="6057"/>
                  </a:lnTo>
                  <a:lnTo>
                    <a:pt x="4620112" y="4622"/>
                  </a:lnTo>
                  <a:lnTo>
                    <a:pt x="4566938" y="3380"/>
                  </a:lnTo>
                  <a:lnTo>
                    <a:pt x="4513968" y="2333"/>
                  </a:lnTo>
                  <a:lnTo>
                    <a:pt x="4461204" y="1479"/>
                  </a:lnTo>
                  <a:lnTo>
                    <a:pt x="4408644" y="818"/>
                  </a:lnTo>
                  <a:lnTo>
                    <a:pt x="4356290" y="352"/>
                  </a:lnTo>
                  <a:lnTo>
                    <a:pt x="4304140" y="79"/>
                  </a:lnTo>
                  <a:lnTo>
                    <a:pt x="4252196" y="0"/>
                  </a:lnTo>
                  <a:lnTo>
                    <a:pt x="4200457" y="114"/>
                  </a:lnTo>
                  <a:lnTo>
                    <a:pt x="4148922" y="422"/>
                  </a:lnTo>
                  <a:lnTo>
                    <a:pt x="4097593" y="924"/>
                  </a:lnTo>
                  <a:lnTo>
                    <a:pt x="4046469" y="1619"/>
                  </a:lnTo>
                  <a:lnTo>
                    <a:pt x="3995549" y="2508"/>
                  </a:lnTo>
                  <a:lnTo>
                    <a:pt x="3944835" y="3591"/>
                  </a:lnTo>
                  <a:lnTo>
                    <a:pt x="3894326" y="4867"/>
                  </a:lnTo>
                  <a:lnTo>
                    <a:pt x="3844022" y="6337"/>
                  </a:lnTo>
                  <a:lnTo>
                    <a:pt x="3793922" y="8001"/>
                  </a:lnTo>
                  <a:lnTo>
                    <a:pt x="3744028" y="9859"/>
                  </a:lnTo>
                  <a:lnTo>
                    <a:pt x="3694339" y="11910"/>
                  </a:lnTo>
                  <a:lnTo>
                    <a:pt x="3644855" y="14154"/>
                  </a:lnTo>
                  <a:lnTo>
                    <a:pt x="3595576" y="16593"/>
                  </a:lnTo>
                  <a:lnTo>
                    <a:pt x="3546502" y="19225"/>
                  </a:lnTo>
                  <a:lnTo>
                    <a:pt x="3497632" y="22051"/>
                  </a:lnTo>
                  <a:lnTo>
                    <a:pt x="3448968" y="25070"/>
                  </a:lnTo>
                  <a:lnTo>
                    <a:pt x="3400509" y="28283"/>
                  </a:lnTo>
                  <a:lnTo>
                    <a:pt x="3352255" y="31690"/>
                  </a:lnTo>
                  <a:lnTo>
                    <a:pt x="3304206" y="35291"/>
                  </a:lnTo>
                  <a:lnTo>
                    <a:pt x="3256362" y="39085"/>
                  </a:lnTo>
                  <a:lnTo>
                    <a:pt x="3208723" y="43073"/>
                  </a:lnTo>
                  <a:lnTo>
                    <a:pt x="3161289" y="47254"/>
                  </a:lnTo>
                  <a:lnTo>
                    <a:pt x="3114060" y="51629"/>
                  </a:lnTo>
                  <a:lnTo>
                    <a:pt x="3067036" y="56198"/>
                  </a:lnTo>
                  <a:lnTo>
                    <a:pt x="3020217" y="60960"/>
                  </a:lnTo>
                  <a:lnTo>
                    <a:pt x="2973603" y="65917"/>
                  </a:lnTo>
                  <a:lnTo>
                    <a:pt x="2927194" y="71066"/>
                  </a:lnTo>
                  <a:lnTo>
                    <a:pt x="2880990" y="76410"/>
                  </a:lnTo>
                  <a:lnTo>
                    <a:pt x="2834992" y="81947"/>
                  </a:lnTo>
                  <a:lnTo>
                    <a:pt x="2789198" y="87678"/>
                  </a:lnTo>
                  <a:lnTo>
                    <a:pt x="2743609" y="93603"/>
                  </a:lnTo>
                  <a:lnTo>
                    <a:pt x="2698225" y="99721"/>
                  </a:lnTo>
                  <a:lnTo>
                    <a:pt x="2653046" y="106033"/>
                  </a:lnTo>
                  <a:lnTo>
                    <a:pt x="2608073" y="112538"/>
                  </a:lnTo>
                  <a:lnTo>
                    <a:pt x="2563304" y="119237"/>
                  </a:lnTo>
                  <a:lnTo>
                    <a:pt x="2518740" y="126130"/>
                  </a:lnTo>
                  <a:lnTo>
                    <a:pt x="2474381" y="133217"/>
                  </a:lnTo>
                  <a:lnTo>
                    <a:pt x="2430228" y="140497"/>
                  </a:lnTo>
                  <a:lnTo>
                    <a:pt x="2386279" y="147971"/>
                  </a:lnTo>
                  <a:lnTo>
                    <a:pt x="2342535" y="155638"/>
                  </a:lnTo>
                  <a:lnTo>
                    <a:pt x="2298997" y="163500"/>
                  </a:lnTo>
                  <a:lnTo>
                    <a:pt x="2255663" y="171555"/>
                  </a:lnTo>
                  <a:lnTo>
                    <a:pt x="2212534" y="179803"/>
                  </a:lnTo>
                  <a:lnTo>
                    <a:pt x="2169611" y="188245"/>
                  </a:lnTo>
                  <a:lnTo>
                    <a:pt x="2126892" y="196881"/>
                  </a:lnTo>
                  <a:lnTo>
                    <a:pt x="2084379" y="205711"/>
                  </a:lnTo>
                  <a:lnTo>
                    <a:pt x="2042070" y="214734"/>
                  </a:lnTo>
                  <a:lnTo>
                    <a:pt x="1999966" y="223951"/>
                  </a:lnTo>
                  <a:lnTo>
                    <a:pt x="1958068" y="233362"/>
                  </a:lnTo>
                  <a:lnTo>
                    <a:pt x="1916374" y="242966"/>
                  </a:lnTo>
                  <a:lnTo>
                    <a:pt x="1874886" y="252764"/>
                  </a:lnTo>
                  <a:lnTo>
                    <a:pt x="1833602" y="262756"/>
                  </a:lnTo>
                  <a:lnTo>
                    <a:pt x="1792524" y="272941"/>
                  </a:lnTo>
                  <a:lnTo>
                    <a:pt x="1751651" y="283320"/>
                  </a:lnTo>
                  <a:lnTo>
                    <a:pt x="1710982" y="293892"/>
                  </a:lnTo>
                  <a:lnTo>
                    <a:pt x="1670519" y="304659"/>
                  </a:lnTo>
                  <a:lnTo>
                    <a:pt x="1630260" y="315619"/>
                  </a:lnTo>
                  <a:lnTo>
                    <a:pt x="1590207" y="326772"/>
                  </a:lnTo>
                  <a:lnTo>
                    <a:pt x="1550359" y="338120"/>
                  </a:lnTo>
                  <a:lnTo>
                    <a:pt x="1510715" y="349661"/>
                  </a:lnTo>
                  <a:lnTo>
                    <a:pt x="1471277" y="361395"/>
                  </a:lnTo>
                  <a:lnTo>
                    <a:pt x="1432044" y="373324"/>
                  </a:lnTo>
                  <a:lnTo>
                    <a:pt x="1393016" y="385446"/>
                  </a:lnTo>
                  <a:lnTo>
                    <a:pt x="1354192" y="397761"/>
                  </a:lnTo>
                  <a:lnTo>
                    <a:pt x="1315574" y="410271"/>
                  </a:lnTo>
                  <a:lnTo>
                    <a:pt x="1277161" y="422974"/>
                  </a:lnTo>
                  <a:lnTo>
                    <a:pt x="1238953" y="435870"/>
                  </a:lnTo>
                  <a:lnTo>
                    <a:pt x="1200950" y="448961"/>
                  </a:lnTo>
                  <a:lnTo>
                    <a:pt x="1163151" y="462245"/>
                  </a:lnTo>
                  <a:lnTo>
                    <a:pt x="1125558" y="475722"/>
                  </a:lnTo>
                  <a:lnTo>
                    <a:pt x="1088170" y="489394"/>
                  </a:lnTo>
                  <a:lnTo>
                    <a:pt x="1050987" y="503259"/>
                  </a:lnTo>
                  <a:lnTo>
                    <a:pt x="1014009" y="517318"/>
                  </a:lnTo>
                  <a:lnTo>
                    <a:pt x="977236" y="531570"/>
                  </a:lnTo>
                  <a:lnTo>
                    <a:pt x="940668" y="546016"/>
                  </a:lnTo>
                  <a:lnTo>
                    <a:pt x="904305" y="560656"/>
                  </a:lnTo>
                  <a:lnTo>
                    <a:pt x="868147" y="575489"/>
                  </a:lnTo>
                  <a:lnTo>
                    <a:pt x="832194" y="590516"/>
                  </a:lnTo>
                  <a:lnTo>
                    <a:pt x="796446" y="605737"/>
                  </a:lnTo>
                  <a:lnTo>
                    <a:pt x="760903" y="621151"/>
                  </a:lnTo>
                  <a:lnTo>
                    <a:pt x="725565" y="636759"/>
                  </a:lnTo>
                  <a:lnTo>
                    <a:pt x="690432" y="652561"/>
                  </a:lnTo>
                  <a:lnTo>
                    <a:pt x="655504" y="668557"/>
                  </a:lnTo>
                  <a:lnTo>
                    <a:pt x="620781" y="684746"/>
                  </a:lnTo>
                  <a:lnTo>
                    <a:pt x="586263" y="701128"/>
                  </a:lnTo>
                  <a:lnTo>
                    <a:pt x="551950" y="717705"/>
                  </a:lnTo>
                  <a:lnTo>
                    <a:pt x="483940" y="751439"/>
                  </a:lnTo>
                  <a:lnTo>
                    <a:pt x="416749" y="785947"/>
                  </a:lnTo>
                  <a:lnTo>
                    <a:pt x="350379" y="821231"/>
                  </a:lnTo>
                  <a:lnTo>
                    <a:pt x="284828" y="857289"/>
                  </a:lnTo>
                  <a:lnTo>
                    <a:pt x="220098" y="894121"/>
                  </a:lnTo>
                  <a:lnTo>
                    <a:pt x="156187" y="931729"/>
                  </a:lnTo>
                  <a:lnTo>
                    <a:pt x="93097" y="970111"/>
                  </a:lnTo>
                  <a:lnTo>
                    <a:pt x="30827" y="1009267"/>
                  </a:lnTo>
                  <a:lnTo>
                    <a:pt x="0" y="1029136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42" name="Google Shape;1242;g27a17394344_1_1141"/>
            <p:cNvSpPr/>
            <p:nvPr/>
          </p:nvSpPr>
          <p:spPr>
            <a:xfrm>
              <a:off x="13255617" y="6934099"/>
              <a:ext cx="231140" cy="209550"/>
            </a:xfrm>
            <a:custGeom>
              <a:rect b="b" l="l" r="r" t="t"/>
              <a:pathLst>
                <a:path extrusionOk="0" h="209550" w="231140">
                  <a:moveTo>
                    <a:pt x="43516" y="0"/>
                  </a:moveTo>
                  <a:lnTo>
                    <a:pt x="0" y="209124"/>
                  </a:lnTo>
                  <a:lnTo>
                    <a:pt x="230883" y="148087"/>
                  </a:lnTo>
                  <a:lnTo>
                    <a:pt x="4351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43" name="Google Shape;1243;g27a17394344_1_1141"/>
            <p:cNvSpPr/>
            <p:nvPr/>
          </p:nvSpPr>
          <p:spPr>
            <a:xfrm>
              <a:off x="8605809" y="6926944"/>
              <a:ext cx="4730115" cy="1601470"/>
            </a:xfrm>
            <a:custGeom>
              <a:rect b="b" l="l" r="r" t="t"/>
              <a:pathLst>
                <a:path extrusionOk="0" h="1601470" w="4730115">
                  <a:moveTo>
                    <a:pt x="4729560" y="1600867"/>
                  </a:moveTo>
                  <a:lnTo>
                    <a:pt x="4663865" y="1553537"/>
                  </a:lnTo>
                  <a:lnTo>
                    <a:pt x="4619236" y="1522014"/>
                  </a:lnTo>
                  <a:lnTo>
                    <a:pt x="4574566" y="1490814"/>
                  </a:lnTo>
                  <a:lnTo>
                    <a:pt x="4529856" y="1459936"/>
                  </a:lnTo>
                  <a:lnTo>
                    <a:pt x="4485106" y="1429382"/>
                  </a:lnTo>
                  <a:lnTo>
                    <a:pt x="4440314" y="1399151"/>
                  </a:lnTo>
                  <a:lnTo>
                    <a:pt x="4395483" y="1369243"/>
                  </a:lnTo>
                  <a:lnTo>
                    <a:pt x="4350610" y="1339659"/>
                  </a:lnTo>
                  <a:lnTo>
                    <a:pt x="4305697" y="1310397"/>
                  </a:lnTo>
                  <a:lnTo>
                    <a:pt x="4260744" y="1281459"/>
                  </a:lnTo>
                  <a:lnTo>
                    <a:pt x="4215750" y="1252843"/>
                  </a:lnTo>
                  <a:lnTo>
                    <a:pt x="4170715" y="1224551"/>
                  </a:lnTo>
                  <a:lnTo>
                    <a:pt x="4125640" y="1196582"/>
                  </a:lnTo>
                  <a:lnTo>
                    <a:pt x="4080524" y="1168936"/>
                  </a:lnTo>
                  <a:lnTo>
                    <a:pt x="4035367" y="1141613"/>
                  </a:lnTo>
                  <a:lnTo>
                    <a:pt x="3990170" y="1114613"/>
                  </a:lnTo>
                  <a:lnTo>
                    <a:pt x="3944932" y="1087937"/>
                  </a:lnTo>
                  <a:lnTo>
                    <a:pt x="3899654" y="1061583"/>
                  </a:lnTo>
                  <a:lnTo>
                    <a:pt x="3854335" y="1035553"/>
                  </a:lnTo>
                  <a:lnTo>
                    <a:pt x="3808976" y="1009845"/>
                  </a:lnTo>
                  <a:lnTo>
                    <a:pt x="3763576" y="984461"/>
                  </a:lnTo>
                  <a:lnTo>
                    <a:pt x="3718135" y="959400"/>
                  </a:lnTo>
                  <a:lnTo>
                    <a:pt x="3672654" y="934662"/>
                  </a:lnTo>
                  <a:lnTo>
                    <a:pt x="3627132" y="910248"/>
                  </a:lnTo>
                  <a:lnTo>
                    <a:pt x="3581569" y="886156"/>
                  </a:lnTo>
                  <a:lnTo>
                    <a:pt x="3535966" y="862387"/>
                  </a:lnTo>
                  <a:lnTo>
                    <a:pt x="3490323" y="838942"/>
                  </a:lnTo>
                  <a:lnTo>
                    <a:pt x="3444638" y="815820"/>
                  </a:lnTo>
                  <a:lnTo>
                    <a:pt x="3398914" y="793020"/>
                  </a:lnTo>
                  <a:lnTo>
                    <a:pt x="3353148" y="770544"/>
                  </a:lnTo>
                  <a:lnTo>
                    <a:pt x="3307342" y="748391"/>
                  </a:lnTo>
                  <a:lnTo>
                    <a:pt x="3261495" y="726562"/>
                  </a:lnTo>
                  <a:lnTo>
                    <a:pt x="3215608" y="705055"/>
                  </a:lnTo>
                  <a:lnTo>
                    <a:pt x="3169680" y="683871"/>
                  </a:lnTo>
                  <a:lnTo>
                    <a:pt x="3123712" y="663011"/>
                  </a:lnTo>
                  <a:lnTo>
                    <a:pt x="3077703" y="642473"/>
                  </a:lnTo>
                  <a:lnTo>
                    <a:pt x="3031653" y="622259"/>
                  </a:lnTo>
                  <a:lnTo>
                    <a:pt x="2985563" y="602368"/>
                  </a:lnTo>
                  <a:lnTo>
                    <a:pt x="2939432" y="582800"/>
                  </a:lnTo>
                  <a:lnTo>
                    <a:pt x="2893261" y="563555"/>
                  </a:lnTo>
                  <a:lnTo>
                    <a:pt x="2847049" y="544633"/>
                  </a:lnTo>
                  <a:lnTo>
                    <a:pt x="2800796" y="526034"/>
                  </a:lnTo>
                  <a:lnTo>
                    <a:pt x="2754503" y="507759"/>
                  </a:lnTo>
                  <a:lnTo>
                    <a:pt x="2708169" y="489806"/>
                  </a:lnTo>
                  <a:lnTo>
                    <a:pt x="2661794" y="472177"/>
                  </a:lnTo>
                  <a:lnTo>
                    <a:pt x="2615379" y="454871"/>
                  </a:lnTo>
                  <a:lnTo>
                    <a:pt x="2568924" y="437887"/>
                  </a:lnTo>
                  <a:lnTo>
                    <a:pt x="2522427" y="421227"/>
                  </a:lnTo>
                  <a:lnTo>
                    <a:pt x="2475890" y="404890"/>
                  </a:lnTo>
                  <a:lnTo>
                    <a:pt x="2429313" y="388877"/>
                  </a:lnTo>
                  <a:lnTo>
                    <a:pt x="2382695" y="373186"/>
                  </a:lnTo>
                  <a:lnTo>
                    <a:pt x="2336036" y="357818"/>
                  </a:lnTo>
                  <a:lnTo>
                    <a:pt x="2289337" y="342774"/>
                  </a:lnTo>
                  <a:lnTo>
                    <a:pt x="2242597" y="328052"/>
                  </a:lnTo>
                  <a:lnTo>
                    <a:pt x="2195816" y="313654"/>
                  </a:lnTo>
                  <a:lnTo>
                    <a:pt x="2148995" y="299579"/>
                  </a:lnTo>
                  <a:lnTo>
                    <a:pt x="2102133" y="285827"/>
                  </a:lnTo>
                  <a:lnTo>
                    <a:pt x="2055231" y="272398"/>
                  </a:lnTo>
                  <a:lnTo>
                    <a:pt x="2008288" y="259292"/>
                  </a:lnTo>
                  <a:lnTo>
                    <a:pt x="1961304" y="246509"/>
                  </a:lnTo>
                  <a:lnTo>
                    <a:pt x="1914280" y="234050"/>
                  </a:lnTo>
                  <a:lnTo>
                    <a:pt x="1867215" y="221913"/>
                  </a:lnTo>
                  <a:lnTo>
                    <a:pt x="1820109" y="210100"/>
                  </a:lnTo>
                  <a:lnTo>
                    <a:pt x="1772963" y="198609"/>
                  </a:lnTo>
                  <a:lnTo>
                    <a:pt x="1725777" y="187442"/>
                  </a:lnTo>
                  <a:lnTo>
                    <a:pt x="1678549" y="176598"/>
                  </a:lnTo>
                  <a:lnTo>
                    <a:pt x="1631281" y="166077"/>
                  </a:lnTo>
                  <a:lnTo>
                    <a:pt x="1583973" y="155879"/>
                  </a:lnTo>
                  <a:lnTo>
                    <a:pt x="1536624" y="146004"/>
                  </a:lnTo>
                  <a:lnTo>
                    <a:pt x="1489234" y="136452"/>
                  </a:lnTo>
                  <a:lnTo>
                    <a:pt x="1441803" y="127224"/>
                  </a:lnTo>
                  <a:lnTo>
                    <a:pt x="1394332" y="118318"/>
                  </a:lnTo>
                  <a:lnTo>
                    <a:pt x="1346821" y="109736"/>
                  </a:lnTo>
                  <a:lnTo>
                    <a:pt x="1299268" y="101476"/>
                  </a:lnTo>
                  <a:lnTo>
                    <a:pt x="1251675" y="93540"/>
                  </a:lnTo>
                  <a:lnTo>
                    <a:pt x="1204042" y="85927"/>
                  </a:lnTo>
                  <a:lnTo>
                    <a:pt x="1156368" y="78637"/>
                  </a:lnTo>
                  <a:lnTo>
                    <a:pt x="1108653" y="71670"/>
                  </a:lnTo>
                  <a:lnTo>
                    <a:pt x="1060897" y="65026"/>
                  </a:lnTo>
                  <a:lnTo>
                    <a:pt x="1013101" y="58705"/>
                  </a:lnTo>
                  <a:lnTo>
                    <a:pt x="965265" y="52708"/>
                  </a:lnTo>
                  <a:lnTo>
                    <a:pt x="917387" y="47033"/>
                  </a:lnTo>
                  <a:lnTo>
                    <a:pt x="869470" y="41682"/>
                  </a:lnTo>
                  <a:lnTo>
                    <a:pt x="821511" y="36653"/>
                  </a:lnTo>
                  <a:lnTo>
                    <a:pt x="773512" y="31948"/>
                  </a:lnTo>
                  <a:lnTo>
                    <a:pt x="725472" y="27566"/>
                  </a:lnTo>
                  <a:lnTo>
                    <a:pt x="677392" y="23507"/>
                  </a:lnTo>
                  <a:lnTo>
                    <a:pt x="629271" y="19771"/>
                  </a:lnTo>
                  <a:lnTo>
                    <a:pt x="581109" y="16358"/>
                  </a:lnTo>
                  <a:lnTo>
                    <a:pt x="532907" y="13268"/>
                  </a:lnTo>
                  <a:lnTo>
                    <a:pt x="484664" y="10502"/>
                  </a:lnTo>
                  <a:lnTo>
                    <a:pt x="436380" y="8058"/>
                  </a:lnTo>
                  <a:lnTo>
                    <a:pt x="388056" y="5938"/>
                  </a:lnTo>
                  <a:lnTo>
                    <a:pt x="339691" y="4140"/>
                  </a:lnTo>
                  <a:lnTo>
                    <a:pt x="291286" y="2666"/>
                  </a:lnTo>
                  <a:lnTo>
                    <a:pt x="242839" y="1515"/>
                  </a:lnTo>
                  <a:lnTo>
                    <a:pt x="194353" y="687"/>
                  </a:lnTo>
                  <a:lnTo>
                    <a:pt x="145825" y="181"/>
                  </a:lnTo>
                  <a:lnTo>
                    <a:pt x="97257" y="0"/>
                  </a:lnTo>
                  <a:lnTo>
                    <a:pt x="48649" y="141"/>
                  </a:lnTo>
                  <a:lnTo>
                    <a:pt x="0" y="605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44" name="Google Shape;1244;g27a17394344_1_1141"/>
            <p:cNvSpPr/>
            <p:nvPr/>
          </p:nvSpPr>
          <p:spPr>
            <a:xfrm>
              <a:off x="13251093" y="8426210"/>
              <a:ext cx="235584" cy="212725"/>
            </a:xfrm>
            <a:custGeom>
              <a:rect b="b" l="l" r="r" t="t"/>
              <a:pathLst>
                <a:path extrusionOk="0" h="212725" w="235584">
                  <a:moveTo>
                    <a:pt x="126341" y="0"/>
                  </a:moveTo>
                  <a:lnTo>
                    <a:pt x="0" y="172237"/>
                  </a:lnTo>
                  <a:lnTo>
                    <a:pt x="235406" y="212459"/>
                  </a:lnTo>
                  <a:lnTo>
                    <a:pt x="12634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245" name="Google Shape;1245;g27a17394344_1_1141"/>
          <p:cNvSpPr txBox="1"/>
          <p:nvPr/>
        </p:nvSpPr>
        <p:spPr>
          <a:xfrm>
            <a:off x="2301502" y="5404319"/>
            <a:ext cx="1241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3810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You’re probably somewhere here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6" name="Google Shape;1246;g27a17394344_1_1141"/>
          <p:cNvGrpSpPr/>
          <p:nvPr/>
        </p:nvGrpSpPr>
        <p:grpSpPr>
          <a:xfrm>
            <a:off x="11438984" y="1325488"/>
            <a:ext cx="306619" cy="2966689"/>
            <a:chOff x="18863760" y="2185831"/>
            <a:chExt cx="505638" cy="4892297"/>
          </a:xfrm>
        </p:grpSpPr>
        <p:sp>
          <p:nvSpPr>
            <p:cNvPr id="1247" name="Google Shape;1247;g27a17394344_1_1141"/>
            <p:cNvSpPr/>
            <p:nvPr/>
          </p:nvSpPr>
          <p:spPr>
            <a:xfrm>
              <a:off x="19337567" y="2280069"/>
              <a:ext cx="0" cy="4798059"/>
            </a:xfrm>
            <a:custGeom>
              <a:rect b="b" l="l" r="r" t="t"/>
              <a:pathLst>
                <a:path extrusionOk="0" h="4798059" w="120000">
                  <a:moveTo>
                    <a:pt x="0" y="0"/>
                  </a:moveTo>
                  <a:lnTo>
                    <a:pt x="0" y="4797782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48" name="Google Shape;1248;g27a17394344_1_1141"/>
            <p:cNvSpPr/>
            <p:nvPr/>
          </p:nvSpPr>
          <p:spPr>
            <a:xfrm>
              <a:off x="19083648" y="2311482"/>
              <a:ext cx="285750" cy="0"/>
            </a:xfrm>
            <a:custGeom>
              <a:rect b="b" l="l" r="r" t="t"/>
              <a:pathLst>
                <a:path extrusionOk="0" h="120000" w="285750">
                  <a:moveTo>
                    <a:pt x="0" y="0"/>
                  </a:moveTo>
                  <a:lnTo>
                    <a:pt x="31412" y="0"/>
                  </a:lnTo>
                  <a:lnTo>
                    <a:pt x="285331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49" name="Google Shape;1249;g27a17394344_1_1141"/>
            <p:cNvSpPr/>
            <p:nvPr/>
          </p:nvSpPr>
          <p:spPr>
            <a:xfrm>
              <a:off x="18863760" y="2185831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251301" y="0"/>
                  </a:moveTo>
                  <a:lnTo>
                    <a:pt x="0" y="125650"/>
                  </a:lnTo>
                  <a:lnTo>
                    <a:pt x="251301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50" name="Google Shape;1250;g27a17394344_1_1141"/>
            <p:cNvSpPr/>
            <p:nvPr/>
          </p:nvSpPr>
          <p:spPr>
            <a:xfrm>
              <a:off x="19010352" y="7077851"/>
              <a:ext cx="358775" cy="0"/>
            </a:xfrm>
            <a:custGeom>
              <a:rect b="b" l="l" r="r" t="t"/>
              <a:pathLst>
                <a:path extrusionOk="0" h="120000" w="358775">
                  <a:moveTo>
                    <a:pt x="0" y="0"/>
                  </a:moveTo>
                  <a:lnTo>
                    <a:pt x="358627" y="0"/>
                  </a:lnTo>
                </a:path>
              </a:pathLst>
            </a:custGeom>
            <a:noFill/>
            <a:ln cap="flat" cmpd="sng" w="6282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7a17394344_1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43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7a17394344_1_66"/>
          <p:cNvSpPr txBox="1"/>
          <p:nvPr>
            <p:ph type="title"/>
          </p:nvPr>
        </p:nvSpPr>
        <p:spPr>
          <a:xfrm>
            <a:off x="365873" y="178023"/>
            <a:ext cx="9889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QUICK CONSIDERATIONS	 BEFORE WE START...</a:t>
            </a:r>
            <a:endParaRPr/>
          </a:p>
        </p:txBody>
      </p:sp>
      <p:pic>
        <p:nvPicPr>
          <p:cNvPr id="231" name="Google Shape;231;g27a17394344_1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9862" y="270131"/>
            <a:ext cx="380973" cy="38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7a17394344_1_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3624" y="1704353"/>
            <a:ext cx="266681" cy="2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7a17394344_1_66"/>
          <p:cNvSpPr txBox="1"/>
          <p:nvPr/>
        </p:nvSpPr>
        <p:spPr>
          <a:xfrm>
            <a:off x="1416922" y="1731809"/>
            <a:ext cx="9702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If you want the course material to stick, take notes.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Notes on code syntax, notes on theory concepts, notes on everything!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7a17394344_1_66"/>
          <p:cNvSpPr txBox="1"/>
          <p:nvPr/>
        </p:nvSpPr>
        <p:spPr>
          <a:xfrm>
            <a:off x="8851869" y="3748764"/>
            <a:ext cx="1997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Totally non-coding... Try to understand a single word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g27a17394344_1_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70920" y="4009178"/>
            <a:ext cx="165088" cy="1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g27a17394344_1_66"/>
          <p:cNvGrpSpPr/>
          <p:nvPr/>
        </p:nvGrpSpPr>
        <p:grpSpPr>
          <a:xfrm>
            <a:off x="7901786" y="3973551"/>
            <a:ext cx="786335" cy="288871"/>
            <a:chOff x="13030649" y="6552690"/>
            <a:chExt cx="1296727" cy="476370"/>
          </a:xfrm>
        </p:grpSpPr>
        <p:sp>
          <p:nvSpPr>
            <p:cNvPr id="237" name="Google Shape;237;g27a17394344_1_66"/>
            <p:cNvSpPr/>
            <p:nvPr/>
          </p:nvSpPr>
          <p:spPr>
            <a:xfrm>
              <a:off x="13132942" y="6552690"/>
              <a:ext cx="1194434" cy="360045"/>
            </a:xfrm>
            <a:custGeom>
              <a:rect b="b" l="l" r="r" t="t"/>
              <a:pathLst>
                <a:path extrusionOk="0" h="360045" w="1194434">
                  <a:moveTo>
                    <a:pt x="1194232" y="15352"/>
                  </a:moveTo>
                  <a:lnTo>
                    <a:pt x="1136477" y="9290"/>
                  </a:lnTo>
                  <a:lnTo>
                    <a:pt x="1079711" y="4723"/>
                  </a:lnTo>
                  <a:lnTo>
                    <a:pt x="1023933" y="1653"/>
                  </a:lnTo>
                  <a:lnTo>
                    <a:pt x="969144" y="78"/>
                  </a:lnTo>
                  <a:lnTo>
                    <a:pt x="915342" y="0"/>
                  </a:lnTo>
                  <a:lnTo>
                    <a:pt x="862530" y="1417"/>
                  </a:lnTo>
                  <a:lnTo>
                    <a:pt x="810705" y="4330"/>
                  </a:lnTo>
                  <a:lnTo>
                    <a:pt x="759869" y="8740"/>
                  </a:lnTo>
                  <a:lnTo>
                    <a:pt x="710021" y="14645"/>
                  </a:lnTo>
                  <a:lnTo>
                    <a:pt x="661162" y="22046"/>
                  </a:lnTo>
                  <a:lnTo>
                    <a:pt x="613291" y="30944"/>
                  </a:lnTo>
                  <a:lnTo>
                    <a:pt x="566408" y="41337"/>
                  </a:lnTo>
                  <a:lnTo>
                    <a:pt x="520514" y="53226"/>
                  </a:lnTo>
                  <a:lnTo>
                    <a:pt x="475608" y="66612"/>
                  </a:lnTo>
                  <a:lnTo>
                    <a:pt x="431690" y="81493"/>
                  </a:lnTo>
                  <a:lnTo>
                    <a:pt x="388761" y="97870"/>
                  </a:lnTo>
                  <a:lnTo>
                    <a:pt x="346820" y="115743"/>
                  </a:lnTo>
                  <a:lnTo>
                    <a:pt x="305867" y="135113"/>
                  </a:lnTo>
                  <a:lnTo>
                    <a:pt x="265903" y="155978"/>
                  </a:lnTo>
                  <a:lnTo>
                    <a:pt x="226927" y="178339"/>
                  </a:lnTo>
                  <a:lnTo>
                    <a:pt x="188939" y="202196"/>
                  </a:lnTo>
                  <a:lnTo>
                    <a:pt x="151940" y="227549"/>
                  </a:lnTo>
                  <a:lnTo>
                    <a:pt x="115929" y="254399"/>
                  </a:lnTo>
                  <a:lnTo>
                    <a:pt x="80907" y="282744"/>
                  </a:lnTo>
                  <a:lnTo>
                    <a:pt x="46873" y="312585"/>
                  </a:lnTo>
                  <a:lnTo>
                    <a:pt x="13827" y="343922"/>
                  </a:lnTo>
                  <a:lnTo>
                    <a:pt x="0" y="35965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8" name="Google Shape;238;g27a17394344_1_66"/>
            <p:cNvSpPr/>
            <p:nvPr/>
          </p:nvSpPr>
          <p:spPr>
            <a:xfrm>
              <a:off x="13030649" y="6838560"/>
              <a:ext cx="182244" cy="190500"/>
            </a:xfrm>
            <a:custGeom>
              <a:rect b="b" l="l" r="r" t="t"/>
              <a:pathLst>
                <a:path extrusionOk="0" h="190500" w="182244">
                  <a:moveTo>
                    <a:pt x="50050" y="0"/>
                  </a:moveTo>
                  <a:lnTo>
                    <a:pt x="0" y="190200"/>
                  </a:lnTo>
                  <a:lnTo>
                    <a:pt x="182193" y="116115"/>
                  </a:lnTo>
                  <a:lnTo>
                    <a:pt x="5005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239" name="Google Shape;239;g27a17394344_1_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0977" y="2899161"/>
            <a:ext cx="4312251" cy="3028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g27a17394344_1_1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g27a17394344_1_1207"/>
          <p:cNvSpPr txBox="1"/>
          <p:nvPr/>
        </p:nvSpPr>
        <p:spPr>
          <a:xfrm>
            <a:off x="6188422" y="1526583"/>
            <a:ext cx="58227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DEVELOPER SKILLS &amp; EDITOR SETUP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159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TO THINK LIKE A DEVELOPER: BECOME A PROBLEM SOLVER!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7" name="Google Shape;1257;g27a17394344_1_1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g27a17394344_1_1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7a17394344_1_1214"/>
          <p:cNvSpPr txBox="1"/>
          <p:nvPr>
            <p:ph type="title"/>
          </p:nvPr>
        </p:nvSpPr>
        <p:spPr>
          <a:xfrm>
            <a:off x="365872" y="178023"/>
            <a:ext cx="2634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FAIL</a:t>
            </a:r>
            <a:endParaRPr/>
          </a:p>
        </p:txBody>
      </p:sp>
      <p:pic>
        <p:nvPicPr>
          <p:cNvPr id="1264" name="Google Shape;1264;g27a17394344_1_1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2453" y="222192"/>
            <a:ext cx="380973" cy="38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g27a17394344_1_1214"/>
          <p:cNvSpPr txBox="1"/>
          <p:nvPr/>
        </p:nvSpPr>
        <p:spPr>
          <a:xfrm>
            <a:off x="2770364" y="178023"/>
            <a:ext cx="4619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AT	SOLVING PROBLEMS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6" name="Google Shape;1266;g27a17394344_1_1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3361" y="1978416"/>
            <a:ext cx="215885" cy="21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g27a17394344_1_1214"/>
          <p:cNvSpPr txBox="1"/>
          <p:nvPr/>
        </p:nvSpPr>
        <p:spPr>
          <a:xfrm>
            <a:off x="4604898" y="1963800"/>
            <a:ext cx="4704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 jumps at the problem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without much thinking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8" name="Google Shape;1268;g27a17394344_1_1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3361" y="2514318"/>
            <a:ext cx="215885" cy="21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g27a17394344_1_1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3361" y="3050221"/>
            <a:ext cx="215885" cy="21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g27a17394344_1_1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3361" y="3586123"/>
            <a:ext cx="215885" cy="2158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1" name="Google Shape;1271;g27a17394344_1_1214"/>
          <p:cNvGrpSpPr/>
          <p:nvPr/>
        </p:nvGrpSpPr>
        <p:grpSpPr>
          <a:xfrm>
            <a:off x="529872" y="1830879"/>
            <a:ext cx="3222636" cy="3684016"/>
            <a:chOff x="873800" y="3019259"/>
            <a:chExt cx="5314373" cy="6075225"/>
          </a:xfrm>
        </p:grpSpPr>
        <p:pic>
          <p:nvPicPr>
            <p:cNvPr id="1272" name="Google Shape;1272;g27a17394344_1_12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3800" y="3019259"/>
              <a:ext cx="5314373" cy="5312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3" name="Google Shape;1273;g27a17394344_1_12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18286" y="3325714"/>
              <a:ext cx="4225400" cy="42232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4" name="Google Shape;1274;g27a17394344_1_1214"/>
            <p:cNvSpPr/>
            <p:nvPr/>
          </p:nvSpPr>
          <p:spPr>
            <a:xfrm>
              <a:off x="2251570" y="7776859"/>
              <a:ext cx="328930" cy="1317625"/>
            </a:xfrm>
            <a:custGeom>
              <a:rect b="b" l="l" r="r" t="t"/>
              <a:pathLst>
                <a:path extrusionOk="0" h="1317625" w="328930">
                  <a:moveTo>
                    <a:pt x="328584" y="1317226"/>
                  </a:moveTo>
                  <a:lnTo>
                    <a:pt x="293275" y="1282230"/>
                  </a:lnTo>
                  <a:lnTo>
                    <a:pt x="259972" y="1246537"/>
                  </a:lnTo>
                  <a:lnTo>
                    <a:pt x="228676" y="1210146"/>
                  </a:lnTo>
                  <a:lnTo>
                    <a:pt x="199386" y="1173058"/>
                  </a:lnTo>
                  <a:lnTo>
                    <a:pt x="172103" y="1135273"/>
                  </a:lnTo>
                  <a:lnTo>
                    <a:pt x="146826" y="1096790"/>
                  </a:lnTo>
                  <a:lnTo>
                    <a:pt x="123555" y="1057610"/>
                  </a:lnTo>
                  <a:lnTo>
                    <a:pt x="102291" y="1017732"/>
                  </a:lnTo>
                  <a:lnTo>
                    <a:pt x="83033" y="977157"/>
                  </a:lnTo>
                  <a:lnTo>
                    <a:pt x="65782" y="935884"/>
                  </a:lnTo>
                  <a:lnTo>
                    <a:pt x="50537" y="893914"/>
                  </a:lnTo>
                  <a:lnTo>
                    <a:pt x="37298" y="851246"/>
                  </a:lnTo>
                  <a:lnTo>
                    <a:pt x="26066" y="807881"/>
                  </a:lnTo>
                  <a:lnTo>
                    <a:pt x="16840" y="763819"/>
                  </a:lnTo>
                  <a:lnTo>
                    <a:pt x="9620" y="719059"/>
                  </a:lnTo>
                  <a:lnTo>
                    <a:pt x="4407" y="673601"/>
                  </a:lnTo>
                  <a:lnTo>
                    <a:pt x="1200" y="627447"/>
                  </a:lnTo>
                  <a:lnTo>
                    <a:pt x="0" y="580594"/>
                  </a:lnTo>
                  <a:lnTo>
                    <a:pt x="805" y="533045"/>
                  </a:lnTo>
                  <a:lnTo>
                    <a:pt x="3618" y="484798"/>
                  </a:lnTo>
                  <a:lnTo>
                    <a:pt x="8436" y="435853"/>
                  </a:lnTo>
                  <a:lnTo>
                    <a:pt x="15261" y="386211"/>
                  </a:lnTo>
                  <a:lnTo>
                    <a:pt x="24093" y="335872"/>
                  </a:lnTo>
                  <a:lnTo>
                    <a:pt x="34931" y="284835"/>
                  </a:lnTo>
                  <a:lnTo>
                    <a:pt x="47775" y="233101"/>
                  </a:lnTo>
                  <a:lnTo>
                    <a:pt x="62626" y="180669"/>
                  </a:lnTo>
                  <a:lnTo>
                    <a:pt x="79483" y="127540"/>
                  </a:lnTo>
                  <a:lnTo>
                    <a:pt x="98346" y="73713"/>
                  </a:lnTo>
                  <a:lnTo>
                    <a:pt x="119216" y="19189"/>
                  </a:lnTo>
                  <a:lnTo>
                    <a:pt x="127719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75" name="Google Shape;1275;g27a17394344_1_1214"/>
            <p:cNvSpPr/>
            <p:nvPr/>
          </p:nvSpPr>
          <p:spPr>
            <a:xfrm>
              <a:off x="2290392" y="7635178"/>
              <a:ext cx="161289" cy="196850"/>
            </a:xfrm>
            <a:custGeom>
              <a:rect b="b" l="l" r="r" t="t"/>
              <a:pathLst>
                <a:path extrusionOk="0" h="196850" w="161289">
                  <a:moveTo>
                    <a:pt x="151682" y="0"/>
                  </a:moveTo>
                  <a:lnTo>
                    <a:pt x="0" y="125193"/>
                  </a:lnTo>
                  <a:lnTo>
                    <a:pt x="160827" y="196462"/>
                  </a:lnTo>
                  <a:lnTo>
                    <a:pt x="15168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276" name="Google Shape;1276;g27a17394344_1_1214"/>
          <p:cNvSpPr txBox="1"/>
          <p:nvPr/>
        </p:nvSpPr>
        <p:spPr>
          <a:xfrm>
            <a:off x="1073404" y="5603283"/>
            <a:ext cx="19266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114300" lvl="0" marL="1270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John can code now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7" name="Google Shape;1277;g27a17394344_1_12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7556" y="5892905"/>
            <a:ext cx="177787" cy="1777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8" name="Google Shape;1278;g27a17394344_1_1214"/>
          <p:cNvGrpSpPr/>
          <p:nvPr/>
        </p:nvGrpSpPr>
        <p:grpSpPr>
          <a:xfrm>
            <a:off x="6260876" y="4126895"/>
            <a:ext cx="198308" cy="409355"/>
            <a:chOff x="10324664" y="6805566"/>
            <a:chExt cx="327025" cy="675058"/>
          </a:xfrm>
        </p:grpSpPr>
        <p:sp>
          <p:nvSpPr>
            <p:cNvPr id="1279" name="Google Shape;1279;g27a17394344_1_1214"/>
            <p:cNvSpPr/>
            <p:nvPr/>
          </p:nvSpPr>
          <p:spPr>
            <a:xfrm>
              <a:off x="10488004" y="6805566"/>
              <a:ext cx="0" cy="390525"/>
            </a:xfrm>
            <a:custGeom>
              <a:rect b="b" l="l" r="r" t="t"/>
              <a:pathLst>
                <a:path extrusionOk="0" h="390525" w="120000">
                  <a:moveTo>
                    <a:pt x="0" y="389915"/>
                  </a:moveTo>
                  <a:lnTo>
                    <a:pt x="0" y="348032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80" name="Google Shape;1280;g27a17394344_1_1214"/>
            <p:cNvSpPr/>
            <p:nvPr/>
          </p:nvSpPr>
          <p:spPr>
            <a:xfrm>
              <a:off x="10324664" y="7153599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86" y="0"/>
                  </a:moveTo>
                  <a:lnTo>
                    <a:pt x="0" y="0"/>
                  </a:lnTo>
                  <a:lnTo>
                    <a:pt x="163340" y="326691"/>
                  </a:lnTo>
                  <a:lnTo>
                    <a:pt x="32668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1281" name="Google Shape;1281;g27a17394344_1_12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60980" y="4831978"/>
            <a:ext cx="184137" cy="184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g27a17394344_1_12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60980" y="5367881"/>
            <a:ext cx="184137" cy="1841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g27a17394344_1_1214"/>
          <p:cNvSpPr txBox="1"/>
          <p:nvPr>
            <p:ph idx="1" type="body"/>
          </p:nvPr>
        </p:nvSpPr>
        <p:spPr>
          <a:xfrm>
            <a:off x="4631650" y="2362438"/>
            <a:ext cx="8626800" cy="3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 implements his solution in an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unstructured way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12700" marR="2895600" rtl="0" algn="l">
              <a:lnSpc>
                <a:spcPct val="25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gets stressed out </a:t>
            </a:r>
            <a:r>
              <a:rPr lang="en-US"/>
              <a:t>when things don’t work He is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too</a:t>
            </a:r>
            <a:r>
              <a:rPr b="1" lang="en-US"/>
              <a:t>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proud to research </a:t>
            </a:r>
            <a:r>
              <a:rPr lang="en-US"/>
              <a:t>solutions</a:t>
            </a:r>
            <a:endParaRPr/>
          </a:p>
          <a:p>
            <a:pPr indent="0" lvl="0" marL="1981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FIX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Stay calm and slow down</a:t>
            </a:r>
            <a:r>
              <a:rPr lang="en-US"/>
              <a:t>, don’t just jump at a problem without a plan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a very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logical and rational approach </a:t>
            </a:r>
            <a:r>
              <a:rPr lang="en-US"/>
              <a:t>(programming is just logic, in the end…)</a:t>
            </a:r>
            <a:endParaRPr/>
          </a:p>
        </p:txBody>
      </p:sp>
      <p:pic>
        <p:nvPicPr>
          <p:cNvPr id="1284" name="Google Shape;1284;g27a17394344_1_12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60980" y="5903783"/>
            <a:ext cx="184137" cy="1841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g27a17394344_1_1214"/>
          <p:cNvSpPr txBox="1"/>
          <p:nvPr/>
        </p:nvSpPr>
        <p:spPr>
          <a:xfrm>
            <a:off x="4602525" y="5896725"/>
            <a:ext cx="40338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my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4-step framework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solve any problem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6" name="Google Shape;1286;g27a17394344_1_1214"/>
          <p:cNvGrpSpPr/>
          <p:nvPr/>
        </p:nvGrpSpPr>
        <p:grpSpPr>
          <a:xfrm>
            <a:off x="8794451" y="5851381"/>
            <a:ext cx="1448449" cy="175589"/>
            <a:chOff x="14502722" y="9775034"/>
            <a:chExt cx="2388604" cy="289559"/>
          </a:xfrm>
        </p:grpSpPr>
        <p:sp>
          <p:nvSpPr>
            <p:cNvPr id="1287" name="Google Shape;1287;g27a17394344_1_1214"/>
            <p:cNvSpPr/>
            <p:nvPr/>
          </p:nvSpPr>
          <p:spPr>
            <a:xfrm>
              <a:off x="14502722" y="9919532"/>
              <a:ext cx="2136140" cy="0"/>
            </a:xfrm>
            <a:custGeom>
              <a:rect b="b" l="l" r="r" t="t"/>
              <a:pathLst>
                <a:path extrusionOk="0" h="120000" w="2136140">
                  <a:moveTo>
                    <a:pt x="2135693" y="0"/>
                  </a:moveTo>
                  <a:lnTo>
                    <a:pt x="209904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88" name="Google Shape;1288;g27a17394344_1_1214"/>
            <p:cNvSpPr/>
            <p:nvPr/>
          </p:nvSpPr>
          <p:spPr>
            <a:xfrm>
              <a:off x="16601767" y="9775034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289" name="Google Shape;1289;g27a17394344_1_1214"/>
          <p:cNvSpPr txBox="1"/>
          <p:nvPr/>
        </p:nvSpPr>
        <p:spPr>
          <a:xfrm>
            <a:off x="9017692" y="6090300"/>
            <a:ext cx="1650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NEXT SLIDE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g27a17394344_1_1214"/>
          <p:cNvSpPr txBox="1"/>
          <p:nvPr/>
        </p:nvSpPr>
        <p:spPr>
          <a:xfrm>
            <a:off x="4090349" y="801800"/>
            <a:ext cx="47040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WHENEVER JOHN ENCOUNTERS A PROBLEM: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1" name="Google Shape;1291;g27a17394344_1_1214"/>
          <p:cNvGrpSpPr/>
          <p:nvPr/>
        </p:nvGrpSpPr>
        <p:grpSpPr>
          <a:xfrm>
            <a:off x="9603845" y="1106188"/>
            <a:ext cx="2311154" cy="965355"/>
            <a:chOff x="15837475" y="1824189"/>
            <a:chExt cx="3811269" cy="1591945"/>
          </a:xfrm>
        </p:grpSpPr>
        <p:sp>
          <p:nvSpPr>
            <p:cNvPr id="1292" name="Google Shape;1292;g27a17394344_1_1214"/>
            <p:cNvSpPr/>
            <p:nvPr/>
          </p:nvSpPr>
          <p:spPr>
            <a:xfrm>
              <a:off x="15837475" y="1824189"/>
              <a:ext cx="3811269" cy="1591945"/>
            </a:xfrm>
            <a:custGeom>
              <a:rect b="b" l="l" r="r" t="t"/>
              <a:pathLst>
                <a:path extrusionOk="0" h="1591945" w="3811269">
                  <a:moveTo>
                    <a:pt x="3810896" y="0"/>
                  </a:moveTo>
                  <a:lnTo>
                    <a:pt x="0" y="0"/>
                  </a:lnTo>
                  <a:lnTo>
                    <a:pt x="0" y="1591574"/>
                  </a:lnTo>
                  <a:lnTo>
                    <a:pt x="3810896" y="1591574"/>
                  </a:lnTo>
                  <a:lnTo>
                    <a:pt x="381089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293" name="Google Shape;1293;g27a17394344_1_12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046892" y="2060437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4" name="Google Shape;1294;g27a17394344_1_1214"/>
          <p:cNvSpPr txBox="1"/>
          <p:nvPr/>
        </p:nvSpPr>
        <p:spPr>
          <a:xfrm>
            <a:off x="9604533" y="1106190"/>
            <a:ext cx="2311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025">
            <a:spAutoFit/>
          </a:bodyPr>
          <a:lstStyle/>
          <a:p>
            <a:pPr indent="0" lvl="0" marL="431800" marR="165100" rtl="0" algn="l">
              <a:lnSpc>
                <a:spcPct val="12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i="1" lang="en-US" sz="13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 an array of GPS coordinates, find the two closest points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7a17394344_1_1249"/>
          <p:cNvSpPr txBox="1"/>
          <p:nvPr>
            <p:ph type="title"/>
          </p:nvPr>
        </p:nvSpPr>
        <p:spPr>
          <a:xfrm>
            <a:off x="365873" y="157387"/>
            <a:ext cx="8128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	STEPS TO SOLVE ANY PROBLEM</a:t>
            </a:r>
            <a:endParaRPr/>
          </a:p>
        </p:txBody>
      </p:sp>
      <p:sp>
        <p:nvSpPr>
          <p:cNvPr id="1300" name="Google Shape;1300;g27a17394344_1_1249"/>
          <p:cNvSpPr txBox="1"/>
          <p:nvPr/>
        </p:nvSpPr>
        <p:spPr>
          <a:xfrm>
            <a:off x="1273190" y="1270752"/>
            <a:ext cx="3577200" cy="837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97025">
            <a:spAutoFit/>
          </a:bodyPr>
          <a:lstStyle/>
          <a:p>
            <a:pPr indent="0" lvl="0" marL="228600" marR="228600" rtl="0" algn="ctr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Make sure you 100% understand the problem. </a:t>
            </a:r>
            <a:r>
              <a:rPr b="1" lang="en-US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Ask the right questions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get a clear picture of the problem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g27a17394344_1_1249"/>
          <p:cNvSpPr/>
          <p:nvPr/>
        </p:nvSpPr>
        <p:spPr>
          <a:xfrm>
            <a:off x="763780" y="1582599"/>
            <a:ext cx="391935" cy="391935"/>
          </a:xfrm>
          <a:custGeom>
            <a:rect b="b" l="l" r="r" t="t"/>
            <a:pathLst>
              <a:path extrusionOk="0" h="645160" w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2"/>
                </a:lnTo>
                <a:lnTo>
                  <a:pt x="93857" y="93858"/>
                </a:lnTo>
                <a:lnTo>
                  <a:pt x="62571" y="130099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2"/>
                </a:lnTo>
                <a:lnTo>
                  <a:pt x="299801" y="644679"/>
                </a:lnTo>
                <a:lnTo>
                  <a:pt x="344877" y="644679"/>
                </a:lnTo>
                <a:lnTo>
                  <a:pt x="389600" y="638422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9"/>
                </a:lnTo>
                <a:lnTo>
                  <a:pt x="550820" y="93858"/>
                </a:lnTo>
                <a:lnTo>
                  <a:pt x="514580" y="62572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02" name="Google Shape;1302;g27a17394344_1_1249"/>
          <p:cNvSpPr txBox="1"/>
          <p:nvPr/>
        </p:nvSpPr>
        <p:spPr>
          <a:xfrm>
            <a:off x="889625" y="1639937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3" name="Google Shape;1303;g27a17394344_1_1249"/>
          <p:cNvGrpSpPr/>
          <p:nvPr/>
        </p:nvGrpSpPr>
        <p:grpSpPr>
          <a:xfrm>
            <a:off x="6095563" y="825441"/>
            <a:ext cx="6095563" cy="6028562"/>
            <a:chOff x="10052050" y="1361215"/>
            <a:chExt cx="10052050" cy="9941560"/>
          </a:xfrm>
        </p:grpSpPr>
        <p:sp>
          <p:nvSpPr>
            <p:cNvPr id="1304" name="Google Shape;1304;g27a17394344_1_1249"/>
            <p:cNvSpPr/>
            <p:nvPr/>
          </p:nvSpPr>
          <p:spPr>
            <a:xfrm>
              <a:off x="10052050" y="1361215"/>
              <a:ext cx="10052050" cy="9941560"/>
            </a:xfrm>
            <a:custGeom>
              <a:rect b="b" l="l" r="r" t="t"/>
              <a:pathLst>
                <a:path extrusionOk="0" h="9941560" w="10052050">
                  <a:moveTo>
                    <a:pt x="10052049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10052049" y="9941240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305" name="Google Shape;1305;g27a17394344_1_12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62952" y="1724513"/>
              <a:ext cx="2630237" cy="909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6" name="Google Shape;1306;g27a17394344_1_1249"/>
          <p:cNvSpPr txBox="1"/>
          <p:nvPr/>
        </p:nvSpPr>
        <p:spPr>
          <a:xfrm>
            <a:off x="8692099" y="1143300"/>
            <a:ext cx="1294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" name="Google Shape;1307;g27a17394344_1_1249"/>
          <p:cNvGrpSpPr/>
          <p:nvPr/>
        </p:nvGrpSpPr>
        <p:grpSpPr>
          <a:xfrm>
            <a:off x="6544676" y="1896992"/>
            <a:ext cx="1069056" cy="3987960"/>
            <a:chOff x="10792672" y="3128285"/>
            <a:chExt cx="1762955" cy="6576452"/>
          </a:xfrm>
        </p:grpSpPr>
        <p:pic>
          <p:nvPicPr>
            <p:cNvPr id="1308" name="Google Shape;1308;g27a17394344_1_12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241501" y="3128285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g27a17394344_1_12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4745726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g27a17394344_1_12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6338348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g27a17394344_1_12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7078640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2" name="Google Shape;1312;g27a17394344_1_12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8245096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g27a17394344_1_12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9411553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4" name="Google Shape;1314;g27a17394344_1_1249"/>
            <p:cNvSpPr/>
            <p:nvPr/>
          </p:nvSpPr>
          <p:spPr>
            <a:xfrm>
              <a:off x="10792672" y="4643312"/>
              <a:ext cx="542925" cy="542925"/>
            </a:xfrm>
            <a:custGeom>
              <a:rect b="b" l="l" r="r" t="t"/>
              <a:pathLst>
                <a:path extrusionOk="0" h="542925" w="542925">
                  <a:moveTo>
                    <a:pt x="294590" y="0"/>
                  </a:moveTo>
                  <a:lnTo>
                    <a:pt x="248166" y="0"/>
                  </a:lnTo>
                  <a:lnTo>
                    <a:pt x="202285" y="7878"/>
                  </a:lnTo>
                  <a:lnTo>
                    <a:pt x="158037" y="23636"/>
                  </a:lnTo>
                  <a:lnTo>
                    <a:pt x="116508" y="47272"/>
                  </a:lnTo>
                  <a:lnTo>
                    <a:pt x="78787" y="78787"/>
                  </a:lnTo>
                  <a:lnTo>
                    <a:pt x="47272" y="116508"/>
                  </a:lnTo>
                  <a:lnTo>
                    <a:pt x="23636" y="158036"/>
                  </a:lnTo>
                  <a:lnTo>
                    <a:pt x="7878" y="202284"/>
                  </a:lnTo>
                  <a:lnTo>
                    <a:pt x="0" y="248164"/>
                  </a:lnTo>
                  <a:lnTo>
                    <a:pt x="0" y="294587"/>
                  </a:lnTo>
                  <a:lnTo>
                    <a:pt x="7878" y="340467"/>
                  </a:lnTo>
                  <a:lnTo>
                    <a:pt x="23636" y="384715"/>
                  </a:lnTo>
                  <a:lnTo>
                    <a:pt x="47272" y="426243"/>
                  </a:lnTo>
                  <a:lnTo>
                    <a:pt x="78787" y="463964"/>
                  </a:lnTo>
                  <a:lnTo>
                    <a:pt x="116508" y="495479"/>
                  </a:lnTo>
                  <a:lnTo>
                    <a:pt x="158037" y="519116"/>
                  </a:lnTo>
                  <a:lnTo>
                    <a:pt x="202285" y="534873"/>
                  </a:lnTo>
                  <a:lnTo>
                    <a:pt x="248166" y="542752"/>
                  </a:lnTo>
                  <a:lnTo>
                    <a:pt x="294590" y="542752"/>
                  </a:lnTo>
                  <a:lnTo>
                    <a:pt x="340471" y="534873"/>
                  </a:lnTo>
                  <a:lnTo>
                    <a:pt x="384719" y="519116"/>
                  </a:lnTo>
                  <a:lnTo>
                    <a:pt x="426248" y="495479"/>
                  </a:lnTo>
                  <a:lnTo>
                    <a:pt x="463969" y="463964"/>
                  </a:lnTo>
                  <a:lnTo>
                    <a:pt x="495484" y="426243"/>
                  </a:lnTo>
                  <a:lnTo>
                    <a:pt x="519120" y="384715"/>
                  </a:lnTo>
                  <a:lnTo>
                    <a:pt x="534878" y="340467"/>
                  </a:lnTo>
                  <a:lnTo>
                    <a:pt x="542757" y="294587"/>
                  </a:lnTo>
                  <a:lnTo>
                    <a:pt x="542757" y="248164"/>
                  </a:lnTo>
                  <a:lnTo>
                    <a:pt x="534878" y="202284"/>
                  </a:lnTo>
                  <a:lnTo>
                    <a:pt x="519120" y="158036"/>
                  </a:lnTo>
                  <a:lnTo>
                    <a:pt x="495484" y="116508"/>
                  </a:lnTo>
                  <a:lnTo>
                    <a:pt x="463969" y="78787"/>
                  </a:lnTo>
                  <a:lnTo>
                    <a:pt x="426248" y="47272"/>
                  </a:lnTo>
                  <a:lnTo>
                    <a:pt x="384719" y="23636"/>
                  </a:lnTo>
                  <a:lnTo>
                    <a:pt x="340471" y="7878"/>
                  </a:lnTo>
                  <a:lnTo>
                    <a:pt x="294590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315" name="Google Shape;1315;g27a17394344_1_1249"/>
          <p:cNvSpPr txBox="1"/>
          <p:nvPr/>
        </p:nvSpPr>
        <p:spPr>
          <a:xfrm>
            <a:off x="7651783" y="1863896"/>
            <a:ext cx="3133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Project Manager: </a:t>
            </a:r>
            <a:r>
              <a:rPr i="1" lang="en-US" sz="15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“We need a function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g27a17394344_1_1249"/>
          <p:cNvSpPr txBox="1"/>
          <p:nvPr/>
        </p:nvSpPr>
        <p:spPr>
          <a:xfrm>
            <a:off x="8494077" y="2136706"/>
            <a:ext cx="811200" cy="231000"/>
          </a:xfrm>
          <a:prstGeom prst="rect">
            <a:avLst/>
          </a:prstGeom>
          <a:solidFill>
            <a:srgbClr val="E7E7E7"/>
          </a:solidFill>
          <a:ln cap="flat" cmpd="sng" w="62825">
            <a:solidFill>
              <a:srgbClr val="F242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59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whatever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g27a17394344_1_1249"/>
          <p:cNvSpPr txBox="1"/>
          <p:nvPr/>
        </p:nvSpPr>
        <p:spPr>
          <a:xfrm>
            <a:off x="7439051" y="2467209"/>
            <a:ext cx="31482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that reverses	we pass into it”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g27a17394344_1_1249"/>
          <p:cNvSpPr txBox="1"/>
          <p:nvPr/>
        </p:nvSpPr>
        <p:spPr>
          <a:xfrm>
            <a:off x="7439057" y="2807011"/>
            <a:ext cx="39525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What does “whatever” even mean in this context? What should be reversed?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Answer: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Only strings, numbers, and arrays make sense to reverse...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g27a17394344_1_1249"/>
          <p:cNvSpPr txBox="1"/>
          <p:nvPr/>
        </p:nvSpPr>
        <p:spPr>
          <a:xfrm>
            <a:off x="7439057" y="3817859"/>
            <a:ext cx="42159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What to do if something else is passed in?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63500" rtl="0" algn="l">
              <a:lnSpc>
                <a:spcPct val="121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What should be returned? Should it always be a string, or should the type be the same as passed in?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21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to recognize whether the argument is a number, a string, or an array?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to reverse a number, a string, and an array?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g27a17394344_1_1249"/>
          <p:cNvSpPr txBox="1"/>
          <p:nvPr/>
        </p:nvSpPr>
        <p:spPr>
          <a:xfrm>
            <a:off x="6647371" y="2855398"/>
            <a:ext cx="124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7a17394344_1_1274"/>
          <p:cNvSpPr txBox="1"/>
          <p:nvPr>
            <p:ph type="title"/>
          </p:nvPr>
        </p:nvSpPr>
        <p:spPr>
          <a:xfrm>
            <a:off x="365873" y="157387"/>
            <a:ext cx="9057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	STEPS TO SOLVE ANY PROBLEM</a:t>
            </a:r>
            <a:endParaRPr/>
          </a:p>
        </p:txBody>
      </p:sp>
      <p:sp>
        <p:nvSpPr>
          <p:cNvPr id="1326" name="Google Shape;1326;g27a17394344_1_1274"/>
          <p:cNvSpPr txBox="1"/>
          <p:nvPr/>
        </p:nvSpPr>
        <p:spPr>
          <a:xfrm>
            <a:off x="1273190" y="1270752"/>
            <a:ext cx="3577200" cy="837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97025">
            <a:spAutoFit/>
          </a:bodyPr>
          <a:lstStyle/>
          <a:p>
            <a:pPr indent="0" lvl="0" marL="228600" marR="228600" rtl="0" algn="ctr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Make sure you 100% understand the problem. </a:t>
            </a:r>
            <a:r>
              <a:rPr b="1" lang="en-US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Ask the right questions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get a clear picture of the problem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g27a17394344_1_1274"/>
          <p:cNvSpPr/>
          <p:nvPr/>
        </p:nvSpPr>
        <p:spPr>
          <a:xfrm>
            <a:off x="763780" y="1582599"/>
            <a:ext cx="391935" cy="391935"/>
          </a:xfrm>
          <a:custGeom>
            <a:rect b="b" l="l" r="r" t="t"/>
            <a:pathLst>
              <a:path extrusionOk="0" h="645160" w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2"/>
                </a:lnTo>
                <a:lnTo>
                  <a:pt x="93857" y="93858"/>
                </a:lnTo>
                <a:lnTo>
                  <a:pt x="62571" y="130099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2"/>
                </a:lnTo>
                <a:lnTo>
                  <a:pt x="299801" y="644679"/>
                </a:lnTo>
                <a:lnTo>
                  <a:pt x="344877" y="644679"/>
                </a:lnTo>
                <a:lnTo>
                  <a:pt x="389600" y="638422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9"/>
                </a:lnTo>
                <a:lnTo>
                  <a:pt x="550820" y="93858"/>
                </a:lnTo>
                <a:lnTo>
                  <a:pt x="514580" y="62572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28" name="Google Shape;1328;g27a17394344_1_1274"/>
          <p:cNvSpPr txBox="1"/>
          <p:nvPr/>
        </p:nvSpPr>
        <p:spPr>
          <a:xfrm>
            <a:off x="889625" y="1639937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9" name="Google Shape;1329;g27a17394344_1_1274"/>
          <p:cNvGrpSpPr/>
          <p:nvPr/>
        </p:nvGrpSpPr>
        <p:grpSpPr>
          <a:xfrm>
            <a:off x="2973827" y="2418344"/>
            <a:ext cx="175589" cy="331350"/>
            <a:chOff x="4904069" y="3988035"/>
            <a:chExt cx="289560" cy="546422"/>
          </a:xfrm>
        </p:grpSpPr>
        <p:sp>
          <p:nvSpPr>
            <p:cNvPr id="1330" name="Google Shape;1330;g27a17394344_1_1274"/>
            <p:cNvSpPr/>
            <p:nvPr/>
          </p:nvSpPr>
          <p:spPr>
            <a:xfrm>
              <a:off x="5048567" y="3988035"/>
              <a:ext cx="0" cy="294004"/>
            </a:xfrm>
            <a:custGeom>
              <a:rect b="b" l="l" r="r" t="t"/>
              <a:pathLst>
                <a:path extrusionOk="0" h="294004" w="120000">
                  <a:moveTo>
                    <a:pt x="0" y="293509"/>
                  </a:moveTo>
                  <a:lnTo>
                    <a:pt x="0" y="256861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31" name="Google Shape;1331;g27a17394344_1_1274"/>
            <p:cNvSpPr/>
            <p:nvPr/>
          </p:nvSpPr>
          <p:spPr>
            <a:xfrm>
              <a:off x="4904069" y="4244897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332" name="Google Shape;1332;g27a17394344_1_1274"/>
          <p:cNvSpPr txBox="1"/>
          <p:nvPr/>
        </p:nvSpPr>
        <p:spPr>
          <a:xfrm>
            <a:off x="1273190" y="2882325"/>
            <a:ext cx="3577200" cy="581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03200">
            <a:spAutoFit/>
          </a:bodyPr>
          <a:lstStyle/>
          <a:p>
            <a:pPr indent="165100" lvl="0" marL="368300" marR="35560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Divide and conquer: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Break a big problem into smaller sub-problems.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g27a17394344_1_1274"/>
          <p:cNvSpPr/>
          <p:nvPr/>
        </p:nvSpPr>
        <p:spPr>
          <a:xfrm>
            <a:off x="763780" y="3070083"/>
            <a:ext cx="391935" cy="391935"/>
          </a:xfrm>
          <a:custGeom>
            <a:rect b="b" l="l" r="r" t="t"/>
            <a:pathLst>
              <a:path extrusionOk="0" h="645160" w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1"/>
                </a:lnTo>
                <a:lnTo>
                  <a:pt x="93857" y="93857"/>
                </a:lnTo>
                <a:lnTo>
                  <a:pt x="62571" y="130098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1"/>
                </a:lnTo>
                <a:lnTo>
                  <a:pt x="299801" y="644678"/>
                </a:lnTo>
                <a:lnTo>
                  <a:pt x="344877" y="644678"/>
                </a:lnTo>
                <a:lnTo>
                  <a:pt x="389600" y="638421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8"/>
                </a:lnTo>
                <a:lnTo>
                  <a:pt x="550820" y="93857"/>
                </a:lnTo>
                <a:lnTo>
                  <a:pt x="514580" y="62571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34" name="Google Shape;1334;g27a17394344_1_1274"/>
          <p:cNvSpPr txBox="1"/>
          <p:nvPr/>
        </p:nvSpPr>
        <p:spPr>
          <a:xfrm>
            <a:off x="889625" y="3127420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5" name="Google Shape;1335;g27a17394344_1_1274"/>
          <p:cNvGrpSpPr/>
          <p:nvPr/>
        </p:nvGrpSpPr>
        <p:grpSpPr>
          <a:xfrm>
            <a:off x="6095563" y="825441"/>
            <a:ext cx="6095563" cy="6028562"/>
            <a:chOff x="10052050" y="1361215"/>
            <a:chExt cx="10052050" cy="9941560"/>
          </a:xfrm>
        </p:grpSpPr>
        <p:sp>
          <p:nvSpPr>
            <p:cNvPr id="1336" name="Google Shape;1336;g27a17394344_1_1274"/>
            <p:cNvSpPr/>
            <p:nvPr/>
          </p:nvSpPr>
          <p:spPr>
            <a:xfrm>
              <a:off x="10052050" y="1361215"/>
              <a:ext cx="10052050" cy="9941560"/>
            </a:xfrm>
            <a:custGeom>
              <a:rect b="b" l="l" r="r" t="t"/>
              <a:pathLst>
                <a:path extrusionOk="0" h="9941560" w="10052050">
                  <a:moveTo>
                    <a:pt x="10052049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10052049" y="9941240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337" name="Google Shape;1337;g27a17394344_1_12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62952" y="1724513"/>
              <a:ext cx="2630237" cy="909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8" name="Google Shape;1338;g27a17394344_1_1274"/>
          <p:cNvSpPr txBox="1"/>
          <p:nvPr/>
        </p:nvSpPr>
        <p:spPr>
          <a:xfrm>
            <a:off x="8692098" y="1143300"/>
            <a:ext cx="1749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9" name="Google Shape;1339;g27a17394344_1_1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778" y="1896995"/>
            <a:ext cx="190486" cy="19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g27a17394344_1_1274"/>
          <p:cNvSpPr txBox="1"/>
          <p:nvPr/>
        </p:nvSpPr>
        <p:spPr>
          <a:xfrm>
            <a:off x="7416076" y="1836941"/>
            <a:ext cx="3369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228600" lvl="0" marL="12700" marR="0" rtl="0" algn="l">
              <a:lnSpc>
                <a:spcPct val="11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Project Manager: </a:t>
            </a:r>
            <a:r>
              <a:rPr i="1" lang="en-US" sz="15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“We need a function that reverses whatever we pass into it”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1" name="Google Shape;1341;g27a17394344_1_1274"/>
          <p:cNvGrpSpPr/>
          <p:nvPr/>
        </p:nvGrpSpPr>
        <p:grpSpPr>
          <a:xfrm>
            <a:off x="6544676" y="2815704"/>
            <a:ext cx="774558" cy="2486360"/>
            <a:chOff x="10792672" y="4643312"/>
            <a:chExt cx="1277305" cy="4100198"/>
          </a:xfrm>
        </p:grpSpPr>
        <p:pic>
          <p:nvPicPr>
            <p:cNvPr id="1342" name="Google Shape;1342;g27a17394344_1_12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5489159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g27a17394344_1_12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6229451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4" name="Google Shape;1344;g27a17394344_1_12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6969742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g27a17394344_1_12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7710034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g27a17394344_1_12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8450326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7" name="Google Shape;1347;g27a17394344_1_1274"/>
            <p:cNvSpPr/>
            <p:nvPr/>
          </p:nvSpPr>
          <p:spPr>
            <a:xfrm>
              <a:off x="10792672" y="4643312"/>
              <a:ext cx="542925" cy="542925"/>
            </a:xfrm>
            <a:custGeom>
              <a:rect b="b" l="l" r="r" t="t"/>
              <a:pathLst>
                <a:path extrusionOk="0" h="542925" w="542925">
                  <a:moveTo>
                    <a:pt x="294590" y="0"/>
                  </a:moveTo>
                  <a:lnTo>
                    <a:pt x="248166" y="0"/>
                  </a:lnTo>
                  <a:lnTo>
                    <a:pt x="202285" y="7878"/>
                  </a:lnTo>
                  <a:lnTo>
                    <a:pt x="158037" y="23636"/>
                  </a:lnTo>
                  <a:lnTo>
                    <a:pt x="116508" y="47272"/>
                  </a:lnTo>
                  <a:lnTo>
                    <a:pt x="78787" y="78787"/>
                  </a:lnTo>
                  <a:lnTo>
                    <a:pt x="47272" y="116508"/>
                  </a:lnTo>
                  <a:lnTo>
                    <a:pt x="23636" y="158036"/>
                  </a:lnTo>
                  <a:lnTo>
                    <a:pt x="7878" y="202284"/>
                  </a:lnTo>
                  <a:lnTo>
                    <a:pt x="0" y="248164"/>
                  </a:lnTo>
                  <a:lnTo>
                    <a:pt x="0" y="294587"/>
                  </a:lnTo>
                  <a:lnTo>
                    <a:pt x="7878" y="340467"/>
                  </a:lnTo>
                  <a:lnTo>
                    <a:pt x="23636" y="384715"/>
                  </a:lnTo>
                  <a:lnTo>
                    <a:pt x="47272" y="426243"/>
                  </a:lnTo>
                  <a:lnTo>
                    <a:pt x="78787" y="463964"/>
                  </a:lnTo>
                  <a:lnTo>
                    <a:pt x="116508" y="495479"/>
                  </a:lnTo>
                  <a:lnTo>
                    <a:pt x="158037" y="519116"/>
                  </a:lnTo>
                  <a:lnTo>
                    <a:pt x="202285" y="534873"/>
                  </a:lnTo>
                  <a:lnTo>
                    <a:pt x="248166" y="542752"/>
                  </a:lnTo>
                  <a:lnTo>
                    <a:pt x="294590" y="542752"/>
                  </a:lnTo>
                  <a:lnTo>
                    <a:pt x="340471" y="534873"/>
                  </a:lnTo>
                  <a:lnTo>
                    <a:pt x="384719" y="519116"/>
                  </a:lnTo>
                  <a:lnTo>
                    <a:pt x="426248" y="495479"/>
                  </a:lnTo>
                  <a:lnTo>
                    <a:pt x="463969" y="463964"/>
                  </a:lnTo>
                  <a:lnTo>
                    <a:pt x="495484" y="426243"/>
                  </a:lnTo>
                  <a:lnTo>
                    <a:pt x="519120" y="384715"/>
                  </a:lnTo>
                  <a:lnTo>
                    <a:pt x="534878" y="340467"/>
                  </a:lnTo>
                  <a:lnTo>
                    <a:pt x="542757" y="294587"/>
                  </a:lnTo>
                  <a:lnTo>
                    <a:pt x="542757" y="248164"/>
                  </a:lnTo>
                  <a:lnTo>
                    <a:pt x="534878" y="202284"/>
                  </a:lnTo>
                  <a:lnTo>
                    <a:pt x="519120" y="158036"/>
                  </a:lnTo>
                  <a:lnTo>
                    <a:pt x="495484" y="116508"/>
                  </a:lnTo>
                  <a:lnTo>
                    <a:pt x="463969" y="78787"/>
                  </a:lnTo>
                  <a:lnTo>
                    <a:pt x="426248" y="47272"/>
                  </a:lnTo>
                  <a:lnTo>
                    <a:pt x="384719" y="23636"/>
                  </a:lnTo>
                  <a:lnTo>
                    <a:pt x="340471" y="7878"/>
                  </a:lnTo>
                  <a:lnTo>
                    <a:pt x="294590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348" name="Google Shape;1348;g27a17394344_1_1274"/>
          <p:cNvSpPr txBox="1"/>
          <p:nvPr/>
        </p:nvSpPr>
        <p:spPr>
          <a:xfrm>
            <a:off x="7439057" y="3751825"/>
            <a:ext cx="24522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Implement reversing a number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g27a17394344_1_1274"/>
          <p:cNvSpPr txBox="1"/>
          <p:nvPr/>
        </p:nvSpPr>
        <p:spPr>
          <a:xfrm>
            <a:off x="7439057" y="4200738"/>
            <a:ext cx="2301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Implement reversing a string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g27a17394344_1_1274"/>
          <p:cNvSpPr txBox="1"/>
          <p:nvPr/>
        </p:nvSpPr>
        <p:spPr>
          <a:xfrm>
            <a:off x="7439057" y="4649652"/>
            <a:ext cx="2345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Implement reversing an array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g27a17394344_1_1274"/>
          <p:cNvSpPr txBox="1"/>
          <p:nvPr/>
        </p:nvSpPr>
        <p:spPr>
          <a:xfrm>
            <a:off x="7439048" y="5098575"/>
            <a:ext cx="2345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Return reversed value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g27a17394344_1_1274"/>
          <p:cNvSpPr txBox="1"/>
          <p:nvPr/>
        </p:nvSpPr>
        <p:spPr>
          <a:xfrm>
            <a:off x="6647371" y="2855398"/>
            <a:ext cx="124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g27a17394344_1_1274"/>
          <p:cNvSpPr txBox="1"/>
          <p:nvPr/>
        </p:nvSpPr>
        <p:spPr>
          <a:xfrm>
            <a:off x="7134249" y="2854275"/>
            <a:ext cx="4855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SUB-PROBLEMS: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3175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Check if argument is a number, a string, or an array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4" name="Google Shape;1354;g27a17394344_1_1274"/>
          <p:cNvGrpSpPr/>
          <p:nvPr/>
        </p:nvGrpSpPr>
        <p:grpSpPr>
          <a:xfrm>
            <a:off x="7783354" y="5472100"/>
            <a:ext cx="701643" cy="634986"/>
            <a:chOff x="12835347" y="9023912"/>
            <a:chExt cx="1157063" cy="1047141"/>
          </a:xfrm>
        </p:grpSpPr>
        <p:sp>
          <p:nvSpPr>
            <p:cNvPr id="1355" name="Google Shape;1355;g27a17394344_1_1274"/>
            <p:cNvSpPr/>
            <p:nvPr/>
          </p:nvSpPr>
          <p:spPr>
            <a:xfrm>
              <a:off x="12919895" y="9177608"/>
              <a:ext cx="1072515" cy="893445"/>
            </a:xfrm>
            <a:custGeom>
              <a:rect b="b" l="l" r="r" t="t"/>
              <a:pathLst>
                <a:path extrusionOk="0" h="893445" w="1072515">
                  <a:moveTo>
                    <a:pt x="1072139" y="892882"/>
                  </a:moveTo>
                  <a:lnTo>
                    <a:pt x="1017338" y="891727"/>
                  </a:lnTo>
                  <a:lnTo>
                    <a:pt x="963936" y="888993"/>
                  </a:lnTo>
                  <a:lnTo>
                    <a:pt x="911934" y="884678"/>
                  </a:lnTo>
                  <a:lnTo>
                    <a:pt x="861332" y="878785"/>
                  </a:lnTo>
                  <a:lnTo>
                    <a:pt x="812129" y="871311"/>
                  </a:lnTo>
                  <a:lnTo>
                    <a:pt x="764325" y="862259"/>
                  </a:lnTo>
                  <a:lnTo>
                    <a:pt x="717922" y="851626"/>
                  </a:lnTo>
                  <a:lnTo>
                    <a:pt x="672918" y="839414"/>
                  </a:lnTo>
                  <a:lnTo>
                    <a:pt x="629313" y="825623"/>
                  </a:lnTo>
                  <a:lnTo>
                    <a:pt x="587108" y="810252"/>
                  </a:lnTo>
                  <a:lnTo>
                    <a:pt x="546303" y="793302"/>
                  </a:lnTo>
                  <a:lnTo>
                    <a:pt x="506897" y="774772"/>
                  </a:lnTo>
                  <a:lnTo>
                    <a:pt x="468891" y="754663"/>
                  </a:lnTo>
                  <a:lnTo>
                    <a:pt x="432284" y="732974"/>
                  </a:lnTo>
                  <a:lnTo>
                    <a:pt x="397077" y="709705"/>
                  </a:lnTo>
                  <a:lnTo>
                    <a:pt x="363270" y="684858"/>
                  </a:lnTo>
                  <a:lnTo>
                    <a:pt x="330862" y="658430"/>
                  </a:lnTo>
                  <a:lnTo>
                    <a:pt x="299853" y="630423"/>
                  </a:lnTo>
                  <a:lnTo>
                    <a:pt x="270245" y="600837"/>
                  </a:lnTo>
                  <a:lnTo>
                    <a:pt x="242036" y="569671"/>
                  </a:lnTo>
                  <a:lnTo>
                    <a:pt x="215226" y="536925"/>
                  </a:lnTo>
                  <a:lnTo>
                    <a:pt x="189816" y="502600"/>
                  </a:lnTo>
                  <a:lnTo>
                    <a:pt x="165806" y="466696"/>
                  </a:lnTo>
                  <a:lnTo>
                    <a:pt x="143195" y="429212"/>
                  </a:lnTo>
                  <a:lnTo>
                    <a:pt x="121984" y="390148"/>
                  </a:lnTo>
                  <a:lnTo>
                    <a:pt x="102172" y="349505"/>
                  </a:lnTo>
                  <a:lnTo>
                    <a:pt x="83761" y="307283"/>
                  </a:lnTo>
                  <a:lnTo>
                    <a:pt x="66748" y="263481"/>
                  </a:lnTo>
                  <a:lnTo>
                    <a:pt x="51135" y="218099"/>
                  </a:lnTo>
                  <a:lnTo>
                    <a:pt x="36922" y="171138"/>
                  </a:lnTo>
                  <a:lnTo>
                    <a:pt x="24108" y="122598"/>
                  </a:lnTo>
                  <a:lnTo>
                    <a:pt x="12694" y="72477"/>
                  </a:lnTo>
                  <a:lnTo>
                    <a:pt x="2680" y="20778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56" name="Google Shape;1356;g27a17394344_1_1274"/>
            <p:cNvSpPr/>
            <p:nvPr/>
          </p:nvSpPr>
          <p:spPr>
            <a:xfrm>
              <a:off x="12835347" y="9023912"/>
              <a:ext cx="174625" cy="186054"/>
            </a:xfrm>
            <a:custGeom>
              <a:rect b="b" l="l" r="r" t="t"/>
              <a:pathLst>
                <a:path extrusionOk="0" h="186054" w="174625">
                  <a:moveTo>
                    <a:pt x="64720" y="0"/>
                  </a:moveTo>
                  <a:lnTo>
                    <a:pt x="0" y="185718"/>
                  </a:lnTo>
                  <a:lnTo>
                    <a:pt x="174465" y="163211"/>
                  </a:lnTo>
                  <a:lnTo>
                    <a:pt x="6472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357" name="Google Shape;1357;g27a17394344_1_1274"/>
          <p:cNvSpPr txBox="1"/>
          <p:nvPr/>
        </p:nvSpPr>
        <p:spPr>
          <a:xfrm>
            <a:off x="8646262" y="5874271"/>
            <a:ext cx="2115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Looks like a task list that we need to implement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7a17394344_1_1310"/>
          <p:cNvSpPr txBox="1"/>
          <p:nvPr>
            <p:ph type="title"/>
          </p:nvPr>
        </p:nvSpPr>
        <p:spPr>
          <a:xfrm>
            <a:off x="365873" y="157387"/>
            <a:ext cx="8687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	STEPS TO SOLVE ANY PROBLEM</a:t>
            </a:r>
            <a:endParaRPr/>
          </a:p>
        </p:txBody>
      </p:sp>
      <p:sp>
        <p:nvSpPr>
          <p:cNvPr id="1363" name="Google Shape;1363;g27a17394344_1_1310"/>
          <p:cNvSpPr txBox="1"/>
          <p:nvPr/>
        </p:nvSpPr>
        <p:spPr>
          <a:xfrm>
            <a:off x="1273190" y="1270752"/>
            <a:ext cx="3577200" cy="837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97025">
            <a:spAutoFit/>
          </a:bodyPr>
          <a:lstStyle/>
          <a:p>
            <a:pPr indent="0" lvl="0" marL="228600" marR="228600" rtl="0" algn="ctr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Make sure you 100% understand the problem. </a:t>
            </a:r>
            <a:r>
              <a:rPr b="1" lang="en-US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Ask the right questions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get a clear picture of the problem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27a17394344_1_1310"/>
          <p:cNvSpPr/>
          <p:nvPr/>
        </p:nvSpPr>
        <p:spPr>
          <a:xfrm>
            <a:off x="763780" y="1582599"/>
            <a:ext cx="391935" cy="391935"/>
          </a:xfrm>
          <a:custGeom>
            <a:rect b="b" l="l" r="r" t="t"/>
            <a:pathLst>
              <a:path extrusionOk="0" h="645160" w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2"/>
                </a:lnTo>
                <a:lnTo>
                  <a:pt x="93857" y="93858"/>
                </a:lnTo>
                <a:lnTo>
                  <a:pt x="62571" y="130099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2"/>
                </a:lnTo>
                <a:lnTo>
                  <a:pt x="299801" y="644679"/>
                </a:lnTo>
                <a:lnTo>
                  <a:pt x="344877" y="644679"/>
                </a:lnTo>
                <a:lnTo>
                  <a:pt x="389600" y="638422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9"/>
                </a:lnTo>
                <a:lnTo>
                  <a:pt x="550820" y="93858"/>
                </a:lnTo>
                <a:lnTo>
                  <a:pt x="514580" y="62572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65" name="Google Shape;1365;g27a17394344_1_1310"/>
          <p:cNvSpPr txBox="1"/>
          <p:nvPr/>
        </p:nvSpPr>
        <p:spPr>
          <a:xfrm>
            <a:off x="889625" y="1639937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6" name="Google Shape;1366;g27a17394344_1_1310"/>
          <p:cNvGrpSpPr/>
          <p:nvPr/>
        </p:nvGrpSpPr>
        <p:grpSpPr>
          <a:xfrm>
            <a:off x="2973827" y="2418344"/>
            <a:ext cx="175589" cy="331350"/>
            <a:chOff x="4904069" y="3988035"/>
            <a:chExt cx="289560" cy="546422"/>
          </a:xfrm>
        </p:grpSpPr>
        <p:sp>
          <p:nvSpPr>
            <p:cNvPr id="1367" name="Google Shape;1367;g27a17394344_1_1310"/>
            <p:cNvSpPr/>
            <p:nvPr/>
          </p:nvSpPr>
          <p:spPr>
            <a:xfrm>
              <a:off x="5048567" y="3988035"/>
              <a:ext cx="0" cy="294004"/>
            </a:xfrm>
            <a:custGeom>
              <a:rect b="b" l="l" r="r" t="t"/>
              <a:pathLst>
                <a:path extrusionOk="0" h="294004" w="120000">
                  <a:moveTo>
                    <a:pt x="0" y="293509"/>
                  </a:moveTo>
                  <a:lnTo>
                    <a:pt x="0" y="256861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68" name="Google Shape;1368;g27a17394344_1_1310"/>
            <p:cNvSpPr/>
            <p:nvPr/>
          </p:nvSpPr>
          <p:spPr>
            <a:xfrm>
              <a:off x="4904069" y="4244897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369" name="Google Shape;1369;g27a17394344_1_1310"/>
          <p:cNvSpPr txBox="1"/>
          <p:nvPr/>
        </p:nvSpPr>
        <p:spPr>
          <a:xfrm>
            <a:off x="1273190" y="2882325"/>
            <a:ext cx="3577200" cy="581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03200">
            <a:spAutoFit/>
          </a:bodyPr>
          <a:lstStyle/>
          <a:p>
            <a:pPr indent="165100" lvl="0" marL="368300" marR="35560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Divide and conquer: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Break a big problem into smaller sub-problems.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g27a17394344_1_1310"/>
          <p:cNvSpPr/>
          <p:nvPr/>
        </p:nvSpPr>
        <p:spPr>
          <a:xfrm>
            <a:off x="763780" y="3070083"/>
            <a:ext cx="391935" cy="391935"/>
          </a:xfrm>
          <a:custGeom>
            <a:rect b="b" l="l" r="r" t="t"/>
            <a:pathLst>
              <a:path extrusionOk="0" h="645160" w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1"/>
                </a:lnTo>
                <a:lnTo>
                  <a:pt x="93857" y="93857"/>
                </a:lnTo>
                <a:lnTo>
                  <a:pt x="62571" y="130098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1"/>
                </a:lnTo>
                <a:lnTo>
                  <a:pt x="299801" y="644678"/>
                </a:lnTo>
                <a:lnTo>
                  <a:pt x="344877" y="644678"/>
                </a:lnTo>
                <a:lnTo>
                  <a:pt x="389600" y="638421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8"/>
                </a:lnTo>
                <a:lnTo>
                  <a:pt x="550820" y="93857"/>
                </a:lnTo>
                <a:lnTo>
                  <a:pt x="514580" y="62571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71" name="Google Shape;1371;g27a17394344_1_1310"/>
          <p:cNvSpPr txBox="1"/>
          <p:nvPr/>
        </p:nvSpPr>
        <p:spPr>
          <a:xfrm>
            <a:off x="889625" y="3127420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2" name="Google Shape;1372;g27a17394344_1_1310"/>
          <p:cNvGrpSpPr/>
          <p:nvPr/>
        </p:nvGrpSpPr>
        <p:grpSpPr>
          <a:xfrm>
            <a:off x="6169523" y="829428"/>
            <a:ext cx="6095563" cy="6028562"/>
            <a:chOff x="10052050" y="1361215"/>
            <a:chExt cx="10052050" cy="9941560"/>
          </a:xfrm>
        </p:grpSpPr>
        <p:sp>
          <p:nvSpPr>
            <p:cNvPr id="1373" name="Google Shape;1373;g27a17394344_1_1310"/>
            <p:cNvSpPr/>
            <p:nvPr/>
          </p:nvSpPr>
          <p:spPr>
            <a:xfrm>
              <a:off x="10052050" y="1361215"/>
              <a:ext cx="10052050" cy="9941560"/>
            </a:xfrm>
            <a:custGeom>
              <a:rect b="b" l="l" r="r" t="t"/>
              <a:pathLst>
                <a:path extrusionOk="0" h="9941560" w="10052050">
                  <a:moveTo>
                    <a:pt x="10052049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10052049" y="9941240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374" name="Google Shape;1374;g27a17394344_1_13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62952" y="1724513"/>
              <a:ext cx="2630237" cy="909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5" name="Google Shape;1375;g27a17394344_1_1310"/>
          <p:cNvSpPr txBox="1"/>
          <p:nvPr/>
        </p:nvSpPr>
        <p:spPr>
          <a:xfrm>
            <a:off x="8692098" y="1143300"/>
            <a:ext cx="1502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6" name="Google Shape;1376;g27a17394344_1_1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778" y="1896995"/>
            <a:ext cx="190486" cy="19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g27a17394344_1_1310"/>
          <p:cNvSpPr txBox="1"/>
          <p:nvPr/>
        </p:nvSpPr>
        <p:spPr>
          <a:xfrm>
            <a:off x="7416076" y="1836941"/>
            <a:ext cx="3369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228600" lvl="0" marL="12700" marR="0" rtl="0" algn="l">
              <a:lnSpc>
                <a:spcPct val="11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Project Manager: </a:t>
            </a:r>
            <a:r>
              <a:rPr i="1" lang="en-US" sz="15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“We need a function that reverses whatever we pass into it”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8" name="Google Shape;1378;g27a17394344_1_1310"/>
          <p:cNvGrpSpPr/>
          <p:nvPr/>
        </p:nvGrpSpPr>
        <p:grpSpPr>
          <a:xfrm>
            <a:off x="6544676" y="2815704"/>
            <a:ext cx="774558" cy="2484455"/>
            <a:chOff x="10792672" y="4643312"/>
            <a:chExt cx="1277305" cy="4097056"/>
          </a:xfrm>
        </p:grpSpPr>
        <p:pic>
          <p:nvPicPr>
            <p:cNvPr id="1379" name="Google Shape;1379;g27a17394344_1_13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4745726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0" name="Google Shape;1380;g27a17394344_1_13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5486018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1" name="Google Shape;1381;g27a17394344_1_13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6226309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g27a17394344_1_13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6966601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g27a17394344_1_13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7706893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4" name="Google Shape;1384;g27a17394344_1_13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76793" y="8447184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g27a17394344_1_1310"/>
            <p:cNvSpPr/>
            <p:nvPr/>
          </p:nvSpPr>
          <p:spPr>
            <a:xfrm>
              <a:off x="10792672" y="4643312"/>
              <a:ext cx="542925" cy="542925"/>
            </a:xfrm>
            <a:custGeom>
              <a:rect b="b" l="l" r="r" t="t"/>
              <a:pathLst>
                <a:path extrusionOk="0" h="542925" w="542925">
                  <a:moveTo>
                    <a:pt x="294590" y="0"/>
                  </a:moveTo>
                  <a:lnTo>
                    <a:pt x="248166" y="0"/>
                  </a:lnTo>
                  <a:lnTo>
                    <a:pt x="202285" y="7878"/>
                  </a:lnTo>
                  <a:lnTo>
                    <a:pt x="158037" y="23636"/>
                  </a:lnTo>
                  <a:lnTo>
                    <a:pt x="116508" y="47272"/>
                  </a:lnTo>
                  <a:lnTo>
                    <a:pt x="78787" y="78787"/>
                  </a:lnTo>
                  <a:lnTo>
                    <a:pt x="47272" y="116508"/>
                  </a:lnTo>
                  <a:lnTo>
                    <a:pt x="23636" y="158036"/>
                  </a:lnTo>
                  <a:lnTo>
                    <a:pt x="7878" y="202284"/>
                  </a:lnTo>
                  <a:lnTo>
                    <a:pt x="0" y="248164"/>
                  </a:lnTo>
                  <a:lnTo>
                    <a:pt x="0" y="294587"/>
                  </a:lnTo>
                  <a:lnTo>
                    <a:pt x="7878" y="340467"/>
                  </a:lnTo>
                  <a:lnTo>
                    <a:pt x="23636" y="384715"/>
                  </a:lnTo>
                  <a:lnTo>
                    <a:pt x="47272" y="426243"/>
                  </a:lnTo>
                  <a:lnTo>
                    <a:pt x="78787" y="463964"/>
                  </a:lnTo>
                  <a:lnTo>
                    <a:pt x="116508" y="495479"/>
                  </a:lnTo>
                  <a:lnTo>
                    <a:pt x="158037" y="519116"/>
                  </a:lnTo>
                  <a:lnTo>
                    <a:pt x="202285" y="534873"/>
                  </a:lnTo>
                  <a:lnTo>
                    <a:pt x="248166" y="542752"/>
                  </a:lnTo>
                  <a:lnTo>
                    <a:pt x="294590" y="542752"/>
                  </a:lnTo>
                  <a:lnTo>
                    <a:pt x="340471" y="534873"/>
                  </a:lnTo>
                  <a:lnTo>
                    <a:pt x="384719" y="519116"/>
                  </a:lnTo>
                  <a:lnTo>
                    <a:pt x="426248" y="495479"/>
                  </a:lnTo>
                  <a:lnTo>
                    <a:pt x="463969" y="463964"/>
                  </a:lnTo>
                  <a:lnTo>
                    <a:pt x="495484" y="426243"/>
                  </a:lnTo>
                  <a:lnTo>
                    <a:pt x="519120" y="384715"/>
                  </a:lnTo>
                  <a:lnTo>
                    <a:pt x="534878" y="340467"/>
                  </a:lnTo>
                  <a:lnTo>
                    <a:pt x="542757" y="294587"/>
                  </a:lnTo>
                  <a:lnTo>
                    <a:pt x="542757" y="248164"/>
                  </a:lnTo>
                  <a:lnTo>
                    <a:pt x="534878" y="202284"/>
                  </a:lnTo>
                  <a:lnTo>
                    <a:pt x="519120" y="158036"/>
                  </a:lnTo>
                  <a:lnTo>
                    <a:pt x="495484" y="116508"/>
                  </a:lnTo>
                  <a:lnTo>
                    <a:pt x="463969" y="78787"/>
                  </a:lnTo>
                  <a:lnTo>
                    <a:pt x="426248" y="47272"/>
                  </a:lnTo>
                  <a:lnTo>
                    <a:pt x="384719" y="23636"/>
                  </a:lnTo>
                  <a:lnTo>
                    <a:pt x="340471" y="7878"/>
                  </a:lnTo>
                  <a:lnTo>
                    <a:pt x="294590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386" name="Google Shape;1386;g27a17394344_1_1310"/>
          <p:cNvSpPr txBox="1"/>
          <p:nvPr/>
        </p:nvSpPr>
        <p:spPr>
          <a:xfrm>
            <a:off x="7439057" y="2852093"/>
            <a:ext cx="4020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to check if a value is a number in JavaScript?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g27a17394344_1_1310"/>
          <p:cNvSpPr txBox="1"/>
          <p:nvPr/>
        </p:nvSpPr>
        <p:spPr>
          <a:xfrm>
            <a:off x="7439057" y="3301006"/>
            <a:ext cx="3869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to check if a value is a string in JavaScript?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27a17394344_1_1310"/>
          <p:cNvSpPr txBox="1"/>
          <p:nvPr/>
        </p:nvSpPr>
        <p:spPr>
          <a:xfrm>
            <a:off x="7439057" y="3749919"/>
            <a:ext cx="39135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to check if a value is an array in JavaScript?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g27a17394344_1_1310"/>
          <p:cNvSpPr txBox="1"/>
          <p:nvPr/>
        </p:nvSpPr>
        <p:spPr>
          <a:xfrm>
            <a:off x="7439057" y="4198833"/>
            <a:ext cx="3183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to reverse a number in JavaScript?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g27a17394344_1_1310"/>
          <p:cNvSpPr txBox="1"/>
          <p:nvPr/>
        </p:nvSpPr>
        <p:spPr>
          <a:xfrm>
            <a:off x="7439057" y="4647746"/>
            <a:ext cx="3032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to reverse a string in JavaScript?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g27a17394344_1_1310"/>
          <p:cNvSpPr txBox="1"/>
          <p:nvPr/>
        </p:nvSpPr>
        <p:spPr>
          <a:xfrm>
            <a:off x="7439057" y="5096660"/>
            <a:ext cx="30768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to reverse an array in JavaScript?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g27a17394344_1_1310"/>
          <p:cNvSpPr txBox="1"/>
          <p:nvPr/>
        </p:nvSpPr>
        <p:spPr>
          <a:xfrm>
            <a:off x="6647371" y="2855398"/>
            <a:ext cx="124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g27a17394344_1_1310"/>
          <p:cNvSpPr txBox="1"/>
          <p:nvPr/>
        </p:nvSpPr>
        <p:spPr>
          <a:xfrm>
            <a:off x="1273190" y="4245721"/>
            <a:ext cx="3577200" cy="632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490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Don't be afraid to do as much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research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you have to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g27a17394344_1_1310"/>
          <p:cNvSpPr/>
          <p:nvPr/>
        </p:nvSpPr>
        <p:spPr>
          <a:xfrm>
            <a:off x="763780" y="4433478"/>
            <a:ext cx="391935" cy="391934"/>
          </a:xfrm>
          <a:custGeom>
            <a:rect b="b" l="l" r="r" t="t"/>
            <a:pathLst>
              <a:path extrusionOk="0" h="645159" w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1"/>
                </a:lnTo>
                <a:lnTo>
                  <a:pt x="93857" y="93857"/>
                </a:lnTo>
                <a:lnTo>
                  <a:pt x="62571" y="130098"/>
                </a:lnTo>
                <a:lnTo>
                  <a:pt x="37543" y="169520"/>
                </a:lnTo>
                <a:lnTo>
                  <a:pt x="18771" y="211415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1"/>
                </a:lnTo>
                <a:lnTo>
                  <a:pt x="299801" y="644678"/>
                </a:lnTo>
                <a:lnTo>
                  <a:pt x="344877" y="644678"/>
                </a:lnTo>
                <a:lnTo>
                  <a:pt x="389600" y="638421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5"/>
                </a:lnTo>
                <a:lnTo>
                  <a:pt x="607135" y="169520"/>
                </a:lnTo>
                <a:lnTo>
                  <a:pt x="582106" y="130098"/>
                </a:lnTo>
                <a:lnTo>
                  <a:pt x="550820" y="93857"/>
                </a:lnTo>
                <a:lnTo>
                  <a:pt x="514580" y="62571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95" name="Google Shape;1395;g27a17394344_1_1310"/>
          <p:cNvSpPr txBox="1"/>
          <p:nvPr/>
        </p:nvSpPr>
        <p:spPr>
          <a:xfrm>
            <a:off x="889625" y="4490816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6" name="Google Shape;1396;g27a17394344_1_1310"/>
          <p:cNvGrpSpPr/>
          <p:nvPr/>
        </p:nvGrpSpPr>
        <p:grpSpPr>
          <a:xfrm>
            <a:off x="2973827" y="3781738"/>
            <a:ext cx="8787402" cy="2550740"/>
            <a:chOff x="4904069" y="6236375"/>
            <a:chExt cx="14491099" cy="4206365"/>
          </a:xfrm>
        </p:grpSpPr>
        <p:sp>
          <p:nvSpPr>
            <p:cNvPr id="1397" name="Google Shape;1397;g27a17394344_1_1310"/>
            <p:cNvSpPr/>
            <p:nvPr/>
          </p:nvSpPr>
          <p:spPr>
            <a:xfrm>
              <a:off x="5048567" y="6236375"/>
              <a:ext cx="0" cy="294004"/>
            </a:xfrm>
            <a:custGeom>
              <a:rect b="b" l="l" r="r" t="t"/>
              <a:pathLst>
                <a:path extrusionOk="0" h="294004" w="120000">
                  <a:moveTo>
                    <a:pt x="0" y="293509"/>
                  </a:moveTo>
                  <a:lnTo>
                    <a:pt x="0" y="256861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98" name="Google Shape;1398;g27a17394344_1_1310"/>
            <p:cNvSpPr/>
            <p:nvPr/>
          </p:nvSpPr>
          <p:spPr>
            <a:xfrm>
              <a:off x="4904069" y="6493237"/>
              <a:ext cx="289560" cy="289559"/>
            </a:xfrm>
            <a:custGeom>
              <a:rect b="b" l="l" r="r" t="t"/>
              <a:pathLst>
                <a:path extrusionOk="0" h="289559" w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399" name="Google Shape;1399;g27a17394344_1_13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93040" y="9525376"/>
              <a:ext cx="1688447" cy="871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g27a17394344_1_13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161201" y="9643811"/>
              <a:ext cx="3023805" cy="59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g27a17394344_1_13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796148" y="9777276"/>
              <a:ext cx="2599020" cy="665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7a17394344_1_1353"/>
          <p:cNvSpPr txBox="1"/>
          <p:nvPr>
            <p:ph type="title"/>
          </p:nvPr>
        </p:nvSpPr>
        <p:spPr>
          <a:xfrm>
            <a:off x="365873" y="157387"/>
            <a:ext cx="9235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	STEPS TO SOLVE ANY PROBLEM</a:t>
            </a:r>
            <a:endParaRPr/>
          </a:p>
        </p:txBody>
      </p:sp>
      <p:sp>
        <p:nvSpPr>
          <p:cNvPr id="1407" name="Google Shape;1407;g27a17394344_1_1353"/>
          <p:cNvSpPr txBox="1"/>
          <p:nvPr/>
        </p:nvSpPr>
        <p:spPr>
          <a:xfrm>
            <a:off x="1273190" y="1270752"/>
            <a:ext cx="3577200" cy="837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97025">
            <a:spAutoFit/>
          </a:bodyPr>
          <a:lstStyle/>
          <a:p>
            <a:pPr indent="0" lvl="0" marL="228600" marR="228600" rtl="0" algn="ctr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Make sure you 100% understand the problem. </a:t>
            </a:r>
            <a:r>
              <a:rPr b="1" lang="en-US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Ask the right questions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get a clear picture of the problem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g27a17394344_1_1353"/>
          <p:cNvSpPr/>
          <p:nvPr/>
        </p:nvSpPr>
        <p:spPr>
          <a:xfrm>
            <a:off x="763780" y="1582599"/>
            <a:ext cx="391935" cy="391935"/>
          </a:xfrm>
          <a:custGeom>
            <a:rect b="b" l="l" r="r" t="t"/>
            <a:pathLst>
              <a:path extrusionOk="0" h="645160" w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2"/>
                </a:lnTo>
                <a:lnTo>
                  <a:pt x="93857" y="93858"/>
                </a:lnTo>
                <a:lnTo>
                  <a:pt x="62571" y="130099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2"/>
                </a:lnTo>
                <a:lnTo>
                  <a:pt x="299801" y="644679"/>
                </a:lnTo>
                <a:lnTo>
                  <a:pt x="344877" y="644679"/>
                </a:lnTo>
                <a:lnTo>
                  <a:pt x="389600" y="638422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9"/>
                </a:lnTo>
                <a:lnTo>
                  <a:pt x="550820" y="93858"/>
                </a:lnTo>
                <a:lnTo>
                  <a:pt x="514580" y="62572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09" name="Google Shape;1409;g27a17394344_1_1353"/>
          <p:cNvSpPr txBox="1"/>
          <p:nvPr/>
        </p:nvSpPr>
        <p:spPr>
          <a:xfrm>
            <a:off x="889625" y="1639937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0" name="Google Shape;1410;g27a17394344_1_1353"/>
          <p:cNvGrpSpPr/>
          <p:nvPr/>
        </p:nvGrpSpPr>
        <p:grpSpPr>
          <a:xfrm>
            <a:off x="2973827" y="2418344"/>
            <a:ext cx="175589" cy="331350"/>
            <a:chOff x="4904069" y="3988035"/>
            <a:chExt cx="289560" cy="546422"/>
          </a:xfrm>
        </p:grpSpPr>
        <p:sp>
          <p:nvSpPr>
            <p:cNvPr id="1411" name="Google Shape;1411;g27a17394344_1_1353"/>
            <p:cNvSpPr/>
            <p:nvPr/>
          </p:nvSpPr>
          <p:spPr>
            <a:xfrm>
              <a:off x="5048567" y="3988035"/>
              <a:ext cx="0" cy="294004"/>
            </a:xfrm>
            <a:custGeom>
              <a:rect b="b" l="l" r="r" t="t"/>
              <a:pathLst>
                <a:path extrusionOk="0" h="294004" w="120000">
                  <a:moveTo>
                    <a:pt x="0" y="293509"/>
                  </a:moveTo>
                  <a:lnTo>
                    <a:pt x="0" y="256861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412" name="Google Shape;1412;g27a17394344_1_1353"/>
            <p:cNvSpPr/>
            <p:nvPr/>
          </p:nvSpPr>
          <p:spPr>
            <a:xfrm>
              <a:off x="4904069" y="4244897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413" name="Google Shape;1413;g27a17394344_1_1353"/>
          <p:cNvSpPr txBox="1"/>
          <p:nvPr/>
        </p:nvSpPr>
        <p:spPr>
          <a:xfrm>
            <a:off x="1273190" y="2882325"/>
            <a:ext cx="3577200" cy="581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03200">
            <a:spAutoFit/>
          </a:bodyPr>
          <a:lstStyle/>
          <a:p>
            <a:pPr indent="165100" lvl="0" marL="368300" marR="35560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Divide and conquer: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Break a big problem into smaller sub-problems.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g27a17394344_1_1353"/>
          <p:cNvSpPr/>
          <p:nvPr/>
        </p:nvSpPr>
        <p:spPr>
          <a:xfrm>
            <a:off x="763780" y="3070083"/>
            <a:ext cx="391935" cy="391935"/>
          </a:xfrm>
          <a:custGeom>
            <a:rect b="b" l="l" r="r" t="t"/>
            <a:pathLst>
              <a:path extrusionOk="0" h="645160" w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1"/>
                </a:lnTo>
                <a:lnTo>
                  <a:pt x="93857" y="93857"/>
                </a:lnTo>
                <a:lnTo>
                  <a:pt x="62571" y="130098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1"/>
                </a:lnTo>
                <a:lnTo>
                  <a:pt x="299801" y="644678"/>
                </a:lnTo>
                <a:lnTo>
                  <a:pt x="344877" y="644678"/>
                </a:lnTo>
                <a:lnTo>
                  <a:pt x="389600" y="638421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8"/>
                </a:lnTo>
                <a:lnTo>
                  <a:pt x="550820" y="93857"/>
                </a:lnTo>
                <a:lnTo>
                  <a:pt x="514580" y="62571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15" name="Google Shape;1415;g27a17394344_1_1353"/>
          <p:cNvSpPr txBox="1"/>
          <p:nvPr/>
        </p:nvSpPr>
        <p:spPr>
          <a:xfrm>
            <a:off x="889625" y="3127420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6" name="Google Shape;1416;g27a17394344_1_1353"/>
          <p:cNvGrpSpPr/>
          <p:nvPr/>
        </p:nvGrpSpPr>
        <p:grpSpPr>
          <a:xfrm>
            <a:off x="6095563" y="825441"/>
            <a:ext cx="6095563" cy="6028562"/>
            <a:chOff x="10052050" y="1361215"/>
            <a:chExt cx="10052050" cy="9941560"/>
          </a:xfrm>
        </p:grpSpPr>
        <p:sp>
          <p:nvSpPr>
            <p:cNvPr id="1417" name="Google Shape;1417;g27a17394344_1_1353"/>
            <p:cNvSpPr/>
            <p:nvPr/>
          </p:nvSpPr>
          <p:spPr>
            <a:xfrm>
              <a:off x="10052050" y="1361215"/>
              <a:ext cx="10052050" cy="9941560"/>
            </a:xfrm>
            <a:custGeom>
              <a:rect b="b" l="l" r="r" t="t"/>
              <a:pathLst>
                <a:path extrusionOk="0" h="9941560" w="10052050">
                  <a:moveTo>
                    <a:pt x="10052049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10052049" y="9941240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418" name="Google Shape;1418;g27a17394344_1_13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62952" y="1724513"/>
              <a:ext cx="2630237" cy="909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9" name="Google Shape;1419;g27a17394344_1_1353"/>
          <p:cNvSpPr txBox="1"/>
          <p:nvPr/>
        </p:nvSpPr>
        <p:spPr>
          <a:xfrm>
            <a:off x="8519277" y="1142131"/>
            <a:ext cx="1249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0" name="Google Shape;1420;g27a17394344_1_1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778" y="1896995"/>
            <a:ext cx="190486" cy="19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g27a17394344_1_1353"/>
          <p:cNvSpPr txBox="1"/>
          <p:nvPr/>
        </p:nvSpPr>
        <p:spPr>
          <a:xfrm>
            <a:off x="7416076" y="1836941"/>
            <a:ext cx="3369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228600" lvl="0" marL="12700" marR="0" rtl="0" algn="l">
              <a:lnSpc>
                <a:spcPct val="11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Project Manager: </a:t>
            </a:r>
            <a:r>
              <a:rPr i="1" lang="en-US" sz="15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“We need a function that reverses whatever we pass into it”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g27a17394344_1_1353"/>
          <p:cNvSpPr/>
          <p:nvPr/>
        </p:nvSpPr>
        <p:spPr>
          <a:xfrm>
            <a:off x="6545145" y="2815709"/>
            <a:ext cx="329827" cy="329827"/>
          </a:xfrm>
          <a:custGeom>
            <a:rect b="b" l="l" r="r" t="t"/>
            <a:pathLst>
              <a:path extrusionOk="0" h="542925" w="542925">
                <a:moveTo>
                  <a:pt x="294590" y="0"/>
                </a:moveTo>
                <a:lnTo>
                  <a:pt x="248166" y="0"/>
                </a:lnTo>
                <a:lnTo>
                  <a:pt x="202285" y="7878"/>
                </a:lnTo>
                <a:lnTo>
                  <a:pt x="158037" y="23636"/>
                </a:lnTo>
                <a:lnTo>
                  <a:pt x="116508" y="47272"/>
                </a:lnTo>
                <a:lnTo>
                  <a:pt x="78787" y="78787"/>
                </a:lnTo>
                <a:lnTo>
                  <a:pt x="47272" y="116508"/>
                </a:lnTo>
                <a:lnTo>
                  <a:pt x="23636" y="158036"/>
                </a:lnTo>
                <a:lnTo>
                  <a:pt x="7878" y="202284"/>
                </a:lnTo>
                <a:lnTo>
                  <a:pt x="0" y="248164"/>
                </a:lnTo>
                <a:lnTo>
                  <a:pt x="0" y="294587"/>
                </a:lnTo>
                <a:lnTo>
                  <a:pt x="7878" y="340467"/>
                </a:lnTo>
                <a:lnTo>
                  <a:pt x="23636" y="384715"/>
                </a:lnTo>
                <a:lnTo>
                  <a:pt x="47272" y="426243"/>
                </a:lnTo>
                <a:lnTo>
                  <a:pt x="78787" y="463964"/>
                </a:lnTo>
                <a:lnTo>
                  <a:pt x="116508" y="495479"/>
                </a:lnTo>
                <a:lnTo>
                  <a:pt x="158037" y="519116"/>
                </a:lnTo>
                <a:lnTo>
                  <a:pt x="202285" y="534873"/>
                </a:lnTo>
                <a:lnTo>
                  <a:pt x="248166" y="542752"/>
                </a:lnTo>
                <a:lnTo>
                  <a:pt x="294590" y="542752"/>
                </a:lnTo>
                <a:lnTo>
                  <a:pt x="340471" y="534873"/>
                </a:lnTo>
                <a:lnTo>
                  <a:pt x="384719" y="519116"/>
                </a:lnTo>
                <a:lnTo>
                  <a:pt x="426248" y="495479"/>
                </a:lnTo>
                <a:lnTo>
                  <a:pt x="463969" y="463964"/>
                </a:lnTo>
                <a:lnTo>
                  <a:pt x="495484" y="426243"/>
                </a:lnTo>
                <a:lnTo>
                  <a:pt x="519120" y="384715"/>
                </a:lnTo>
                <a:lnTo>
                  <a:pt x="534878" y="340467"/>
                </a:lnTo>
                <a:lnTo>
                  <a:pt x="542757" y="294587"/>
                </a:lnTo>
                <a:lnTo>
                  <a:pt x="542757" y="248164"/>
                </a:lnTo>
                <a:lnTo>
                  <a:pt x="534878" y="202284"/>
                </a:lnTo>
                <a:lnTo>
                  <a:pt x="519120" y="158036"/>
                </a:lnTo>
                <a:lnTo>
                  <a:pt x="495484" y="116508"/>
                </a:lnTo>
                <a:lnTo>
                  <a:pt x="463969" y="78787"/>
                </a:lnTo>
                <a:lnTo>
                  <a:pt x="426248" y="47272"/>
                </a:lnTo>
                <a:lnTo>
                  <a:pt x="384719" y="23636"/>
                </a:lnTo>
                <a:lnTo>
                  <a:pt x="340471" y="7878"/>
                </a:lnTo>
                <a:lnTo>
                  <a:pt x="294590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23" name="Google Shape;1423;g27a17394344_1_1353"/>
          <p:cNvSpPr txBox="1"/>
          <p:nvPr/>
        </p:nvSpPr>
        <p:spPr>
          <a:xfrm>
            <a:off x="6647371" y="2855398"/>
            <a:ext cx="124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g27a17394344_1_1353"/>
          <p:cNvSpPr txBox="1"/>
          <p:nvPr/>
        </p:nvSpPr>
        <p:spPr>
          <a:xfrm>
            <a:off x="1273190" y="4245721"/>
            <a:ext cx="3577200" cy="632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490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Don't be afraid to do as much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research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 you have to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g27a17394344_1_1353"/>
          <p:cNvSpPr/>
          <p:nvPr/>
        </p:nvSpPr>
        <p:spPr>
          <a:xfrm>
            <a:off x="763780" y="4433478"/>
            <a:ext cx="391935" cy="391934"/>
          </a:xfrm>
          <a:custGeom>
            <a:rect b="b" l="l" r="r" t="t"/>
            <a:pathLst>
              <a:path extrusionOk="0" h="645159" w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1"/>
                </a:lnTo>
                <a:lnTo>
                  <a:pt x="93857" y="93857"/>
                </a:lnTo>
                <a:lnTo>
                  <a:pt x="62571" y="130098"/>
                </a:lnTo>
                <a:lnTo>
                  <a:pt x="37543" y="169520"/>
                </a:lnTo>
                <a:lnTo>
                  <a:pt x="18771" y="211415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1"/>
                </a:lnTo>
                <a:lnTo>
                  <a:pt x="299801" y="644678"/>
                </a:lnTo>
                <a:lnTo>
                  <a:pt x="344877" y="644678"/>
                </a:lnTo>
                <a:lnTo>
                  <a:pt x="389600" y="638421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5"/>
                </a:lnTo>
                <a:lnTo>
                  <a:pt x="607135" y="169520"/>
                </a:lnTo>
                <a:lnTo>
                  <a:pt x="582106" y="130098"/>
                </a:lnTo>
                <a:lnTo>
                  <a:pt x="550820" y="93857"/>
                </a:lnTo>
                <a:lnTo>
                  <a:pt x="514580" y="62571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26" name="Google Shape;1426;g27a17394344_1_1353"/>
          <p:cNvSpPr txBox="1"/>
          <p:nvPr/>
        </p:nvSpPr>
        <p:spPr>
          <a:xfrm>
            <a:off x="889625" y="4490816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7" name="Google Shape;1427;g27a17394344_1_1353"/>
          <p:cNvGrpSpPr/>
          <p:nvPr/>
        </p:nvGrpSpPr>
        <p:grpSpPr>
          <a:xfrm>
            <a:off x="763726" y="3781738"/>
            <a:ext cx="2385691" cy="2406352"/>
            <a:chOff x="1259442" y="6236375"/>
            <a:chExt cx="3934187" cy="3968258"/>
          </a:xfrm>
        </p:grpSpPr>
        <p:sp>
          <p:nvSpPr>
            <p:cNvPr id="1428" name="Google Shape;1428;g27a17394344_1_1353"/>
            <p:cNvSpPr/>
            <p:nvPr/>
          </p:nvSpPr>
          <p:spPr>
            <a:xfrm>
              <a:off x="5048567" y="6236375"/>
              <a:ext cx="0" cy="294004"/>
            </a:xfrm>
            <a:custGeom>
              <a:rect b="b" l="l" r="r" t="t"/>
              <a:pathLst>
                <a:path extrusionOk="0" h="294004" w="120000">
                  <a:moveTo>
                    <a:pt x="0" y="293509"/>
                  </a:moveTo>
                  <a:lnTo>
                    <a:pt x="0" y="256861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429" name="Google Shape;1429;g27a17394344_1_1353"/>
            <p:cNvSpPr/>
            <p:nvPr/>
          </p:nvSpPr>
          <p:spPr>
            <a:xfrm>
              <a:off x="4904069" y="6493236"/>
              <a:ext cx="289560" cy="289559"/>
            </a:xfrm>
            <a:custGeom>
              <a:rect b="b" l="l" r="r" t="t"/>
              <a:pathLst>
                <a:path extrusionOk="0" h="289559" w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430" name="Google Shape;1430;g27a17394344_1_1353"/>
            <p:cNvSpPr/>
            <p:nvPr/>
          </p:nvSpPr>
          <p:spPr>
            <a:xfrm>
              <a:off x="1259442" y="9559474"/>
              <a:ext cx="645160" cy="645159"/>
            </a:xfrm>
            <a:custGeom>
              <a:rect b="b" l="l" r="r" t="t"/>
              <a:pathLst>
                <a:path extrusionOk="0" h="645159" w="645160">
                  <a:moveTo>
                    <a:pt x="344877" y="0"/>
                  </a:moveTo>
                  <a:lnTo>
                    <a:pt x="299801" y="0"/>
                  </a:lnTo>
                  <a:lnTo>
                    <a:pt x="255078" y="6257"/>
                  </a:lnTo>
                  <a:lnTo>
                    <a:pt x="211415" y="18771"/>
                  </a:lnTo>
                  <a:lnTo>
                    <a:pt x="169520" y="37543"/>
                  </a:lnTo>
                  <a:lnTo>
                    <a:pt x="130098" y="62572"/>
                  </a:lnTo>
                  <a:lnTo>
                    <a:pt x="93857" y="93858"/>
                  </a:lnTo>
                  <a:lnTo>
                    <a:pt x="62571" y="130099"/>
                  </a:lnTo>
                  <a:lnTo>
                    <a:pt x="37543" y="169520"/>
                  </a:lnTo>
                  <a:lnTo>
                    <a:pt x="18771" y="211416"/>
                  </a:lnTo>
                  <a:lnTo>
                    <a:pt x="6257" y="255078"/>
                  </a:lnTo>
                  <a:lnTo>
                    <a:pt x="0" y="299801"/>
                  </a:lnTo>
                  <a:lnTo>
                    <a:pt x="0" y="344877"/>
                  </a:lnTo>
                  <a:lnTo>
                    <a:pt x="6257" y="389600"/>
                  </a:lnTo>
                  <a:lnTo>
                    <a:pt x="18771" y="433263"/>
                  </a:lnTo>
                  <a:lnTo>
                    <a:pt x="37543" y="475158"/>
                  </a:lnTo>
                  <a:lnTo>
                    <a:pt x="62571" y="514580"/>
                  </a:lnTo>
                  <a:lnTo>
                    <a:pt x="93857" y="550820"/>
                  </a:lnTo>
                  <a:lnTo>
                    <a:pt x="130098" y="582106"/>
                  </a:lnTo>
                  <a:lnTo>
                    <a:pt x="169520" y="607135"/>
                  </a:lnTo>
                  <a:lnTo>
                    <a:pt x="211415" y="625907"/>
                  </a:lnTo>
                  <a:lnTo>
                    <a:pt x="255078" y="638422"/>
                  </a:lnTo>
                  <a:lnTo>
                    <a:pt x="299801" y="644679"/>
                  </a:lnTo>
                  <a:lnTo>
                    <a:pt x="344877" y="644679"/>
                  </a:lnTo>
                  <a:lnTo>
                    <a:pt x="389600" y="638422"/>
                  </a:lnTo>
                  <a:lnTo>
                    <a:pt x="433263" y="625907"/>
                  </a:lnTo>
                  <a:lnTo>
                    <a:pt x="475158" y="607135"/>
                  </a:lnTo>
                  <a:lnTo>
                    <a:pt x="514580" y="582106"/>
                  </a:lnTo>
                  <a:lnTo>
                    <a:pt x="550820" y="550820"/>
                  </a:lnTo>
                  <a:lnTo>
                    <a:pt x="582106" y="514580"/>
                  </a:lnTo>
                  <a:lnTo>
                    <a:pt x="607135" y="475158"/>
                  </a:lnTo>
                  <a:lnTo>
                    <a:pt x="625907" y="433263"/>
                  </a:lnTo>
                  <a:lnTo>
                    <a:pt x="638421" y="389600"/>
                  </a:lnTo>
                  <a:lnTo>
                    <a:pt x="644678" y="344877"/>
                  </a:lnTo>
                  <a:lnTo>
                    <a:pt x="644678" y="299801"/>
                  </a:lnTo>
                  <a:lnTo>
                    <a:pt x="638421" y="255078"/>
                  </a:lnTo>
                  <a:lnTo>
                    <a:pt x="625907" y="211416"/>
                  </a:lnTo>
                  <a:lnTo>
                    <a:pt x="607135" y="169520"/>
                  </a:lnTo>
                  <a:lnTo>
                    <a:pt x="582106" y="130099"/>
                  </a:lnTo>
                  <a:lnTo>
                    <a:pt x="550820" y="93858"/>
                  </a:lnTo>
                  <a:lnTo>
                    <a:pt x="514580" y="62572"/>
                  </a:lnTo>
                  <a:lnTo>
                    <a:pt x="475158" y="37543"/>
                  </a:lnTo>
                  <a:lnTo>
                    <a:pt x="433263" y="18771"/>
                  </a:lnTo>
                  <a:lnTo>
                    <a:pt x="389600" y="6257"/>
                  </a:lnTo>
                  <a:lnTo>
                    <a:pt x="344877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431" name="Google Shape;1431;g27a17394344_1_1353"/>
          <p:cNvSpPr txBox="1"/>
          <p:nvPr/>
        </p:nvSpPr>
        <p:spPr>
          <a:xfrm>
            <a:off x="1273190" y="5609116"/>
            <a:ext cx="3577200" cy="632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490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For bigger problems, </a:t>
            </a:r>
            <a:r>
              <a:rPr b="1" lang="en-US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write pseudo-code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before writing the actual code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g27a17394344_1_1353"/>
          <p:cNvSpPr txBox="1"/>
          <p:nvPr/>
        </p:nvSpPr>
        <p:spPr>
          <a:xfrm>
            <a:off x="889625" y="5854211"/>
            <a:ext cx="1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3" name="Google Shape;1433;g27a17394344_1_1353"/>
          <p:cNvGrpSpPr/>
          <p:nvPr/>
        </p:nvGrpSpPr>
        <p:grpSpPr>
          <a:xfrm>
            <a:off x="2973827" y="5145131"/>
            <a:ext cx="175589" cy="331349"/>
            <a:chOff x="4904069" y="8484715"/>
            <a:chExt cx="289560" cy="546420"/>
          </a:xfrm>
        </p:grpSpPr>
        <p:sp>
          <p:nvSpPr>
            <p:cNvPr id="1434" name="Google Shape;1434;g27a17394344_1_1353"/>
            <p:cNvSpPr/>
            <p:nvPr/>
          </p:nvSpPr>
          <p:spPr>
            <a:xfrm>
              <a:off x="5048567" y="8484715"/>
              <a:ext cx="0" cy="294004"/>
            </a:xfrm>
            <a:custGeom>
              <a:rect b="b" l="l" r="r" t="t"/>
              <a:pathLst>
                <a:path extrusionOk="0" h="294004" w="120000">
                  <a:moveTo>
                    <a:pt x="0" y="293509"/>
                  </a:moveTo>
                  <a:lnTo>
                    <a:pt x="0" y="256861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435" name="Google Shape;1435;g27a17394344_1_1353"/>
            <p:cNvSpPr/>
            <p:nvPr/>
          </p:nvSpPr>
          <p:spPr>
            <a:xfrm>
              <a:off x="4904069" y="8741576"/>
              <a:ext cx="289560" cy="289559"/>
            </a:xfrm>
            <a:custGeom>
              <a:rect b="b" l="l" r="r" t="t"/>
              <a:pathLst>
                <a:path extrusionOk="0" h="289559" w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436" name="Google Shape;1436;g27a17394344_1_1353"/>
          <p:cNvSpPr txBox="1"/>
          <p:nvPr/>
        </p:nvSpPr>
        <p:spPr>
          <a:xfrm>
            <a:off x="7133101" y="2792978"/>
            <a:ext cx="42903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reverse(value)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value type !string &amp;&amp; !number &amp;&amp; !array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1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7" name="Google Shape;1437;g27a17394344_1_1353"/>
          <p:cNvSpPr txBox="1"/>
          <p:nvPr/>
        </p:nvSpPr>
        <p:spPr>
          <a:xfrm>
            <a:off x="7247401" y="3885101"/>
            <a:ext cx="22941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114300" lvl="0" marL="127000" marR="0" rtl="0" algn="l">
              <a:lnSpc>
                <a:spcPct val="137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value type == string reverse string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114300" lvl="0" marL="127000" marR="0" rtl="0" algn="l">
              <a:lnSpc>
                <a:spcPct val="137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value type == number reverse number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114300" lvl="0" marL="127000" marR="101600" rtl="0" algn="l">
              <a:lnSpc>
                <a:spcPct val="137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value type == array reverse array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8" name="Google Shape;1438;g27a17394344_1_1353"/>
          <p:cNvSpPr txBox="1"/>
          <p:nvPr/>
        </p:nvSpPr>
        <p:spPr>
          <a:xfrm>
            <a:off x="7247401" y="5871241"/>
            <a:ext cx="2095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reversed value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Google Shape;1443;g27a17394344_1_1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g27a17394344_1_1449"/>
          <p:cNvSpPr txBox="1"/>
          <p:nvPr/>
        </p:nvSpPr>
        <p:spPr>
          <a:xfrm>
            <a:off x="6511900" y="1526583"/>
            <a:ext cx="54222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DEVELOPER SKILLS &amp; EDITOR SETUP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DEBUGGING (FIXING ERRORS)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5" name="Google Shape;1445;g27a17394344_1_14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g27a17394344_1_14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oogle Shape;1451;g27a17394344_1_1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g27a17394344_1_1456"/>
          <p:cNvSpPr txBox="1"/>
          <p:nvPr>
            <p:ph type="title"/>
          </p:nvPr>
        </p:nvSpPr>
        <p:spPr>
          <a:xfrm>
            <a:off x="365872" y="157387"/>
            <a:ext cx="6423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SOFTWARE BUG?</a:t>
            </a:r>
            <a:endParaRPr/>
          </a:p>
        </p:txBody>
      </p:sp>
      <p:grpSp>
        <p:nvGrpSpPr>
          <p:cNvPr id="1453" name="Google Shape;1453;g27a17394344_1_1456"/>
          <p:cNvGrpSpPr/>
          <p:nvPr/>
        </p:nvGrpSpPr>
        <p:grpSpPr>
          <a:xfrm>
            <a:off x="982459" y="1279657"/>
            <a:ext cx="5859134" cy="1951119"/>
            <a:chOff x="1620150" y="2110252"/>
            <a:chExt cx="9662160" cy="3217545"/>
          </a:xfrm>
        </p:grpSpPr>
        <p:sp>
          <p:nvSpPr>
            <p:cNvPr id="1454" name="Google Shape;1454;g27a17394344_1_1456"/>
            <p:cNvSpPr/>
            <p:nvPr/>
          </p:nvSpPr>
          <p:spPr>
            <a:xfrm>
              <a:off x="1620150" y="2110252"/>
              <a:ext cx="9662160" cy="3217545"/>
            </a:xfrm>
            <a:custGeom>
              <a:rect b="b" l="l" r="r" t="t"/>
              <a:pathLst>
                <a:path extrusionOk="0" h="3217545" w="9662160">
                  <a:moveTo>
                    <a:pt x="9662041" y="0"/>
                  </a:moveTo>
                  <a:lnTo>
                    <a:pt x="0" y="0"/>
                  </a:lnTo>
                  <a:lnTo>
                    <a:pt x="0" y="3217334"/>
                  </a:lnTo>
                  <a:lnTo>
                    <a:pt x="9662041" y="3217334"/>
                  </a:lnTo>
                  <a:lnTo>
                    <a:pt x="9662041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455" name="Google Shape;1455;g27a17394344_1_14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91167" y="2634397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g27a17394344_1_14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91167" y="4470990"/>
              <a:ext cx="314126" cy="314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7" name="Google Shape;1457;g27a17394344_1_1456"/>
          <p:cNvSpPr txBox="1"/>
          <p:nvPr/>
        </p:nvSpPr>
        <p:spPr>
          <a:xfrm>
            <a:off x="982529" y="1279659"/>
            <a:ext cx="58596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60400" marR="3683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Software bug: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Defect or problem in a computer program. Basically, any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unexpected or unintended behavior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of a computer program is a software bug.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Bugs are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completely normal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 software development!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8" name="Google Shape;1458;g27a17394344_1_14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8819" y="3705282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g27a17394344_1_1456"/>
          <p:cNvSpPr txBox="1"/>
          <p:nvPr/>
        </p:nvSpPr>
        <p:spPr>
          <a:xfrm>
            <a:off x="1638618" y="3610986"/>
            <a:ext cx="48018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Previous example: 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“We need a function that reverses whatever we pass into it”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reverse([1, 3, 5, 7])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460" name="Google Shape;1460;g27a17394344_1_1456"/>
          <p:cNvGrpSpPr/>
          <p:nvPr/>
        </p:nvGrpSpPr>
        <p:grpSpPr>
          <a:xfrm>
            <a:off x="3028602" y="4848510"/>
            <a:ext cx="175589" cy="394845"/>
            <a:chOff x="4994396" y="7995564"/>
            <a:chExt cx="289560" cy="651130"/>
          </a:xfrm>
        </p:grpSpPr>
        <p:sp>
          <p:nvSpPr>
            <p:cNvPr id="1461" name="Google Shape;1461;g27a17394344_1_1456"/>
            <p:cNvSpPr/>
            <p:nvPr/>
          </p:nvSpPr>
          <p:spPr>
            <a:xfrm>
              <a:off x="5138894" y="7995564"/>
              <a:ext cx="0" cy="398779"/>
            </a:xfrm>
            <a:custGeom>
              <a:rect b="b" l="l" r="r" t="t"/>
              <a:pathLst>
                <a:path extrusionOk="0" h="398779" w="120000">
                  <a:moveTo>
                    <a:pt x="0" y="398218"/>
                  </a:moveTo>
                  <a:lnTo>
                    <a:pt x="0" y="361570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462" name="Google Shape;1462;g27a17394344_1_1456"/>
            <p:cNvSpPr/>
            <p:nvPr/>
          </p:nvSpPr>
          <p:spPr>
            <a:xfrm>
              <a:off x="4994396" y="8357135"/>
              <a:ext cx="289560" cy="289559"/>
            </a:xfrm>
            <a:custGeom>
              <a:rect b="b" l="l" r="r" t="t"/>
              <a:pathLst>
                <a:path extrusionOk="0" h="289559" w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463" name="Google Shape;1463;g27a17394344_1_1456"/>
          <p:cNvSpPr txBox="1"/>
          <p:nvPr/>
        </p:nvSpPr>
        <p:spPr>
          <a:xfrm>
            <a:off x="2465493" y="5371054"/>
            <a:ext cx="1296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[5, 1, 7, 3]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64" name="Google Shape;1464;g27a17394344_1_14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8819" y="6135658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g27a17394344_1_1456"/>
          <p:cNvSpPr txBox="1"/>
          <p:nvPr/>
        </p:nvSpPr>
        <p:spPr>
          <a:xfrm>
            <a:off x="1638618" y="6109937"/>
            <a:ext cx="46662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Debugging: Process of finding, fixing and preventing bugs.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6" name="Google Shape;1466;g27a17394344_1_1456"/>
          <p:cNvGrpSpPr/>
          <p:nvPr/>
        </p:nvGrpSpPr>
        <p:grpSpPr>
          <a:xfrm>
            <a:off x="3824020" y="5100359"/>
            <a:ext cx="948251" cy="354295"/>
            <a:chOff x="6306102" y="8410882"/>
            <a:chExt cx="1563739" cy="584259"/>
          </a:xfrm>
        </p:grpSpPr>
        <p:sp>
          <p:nvSpPr>
            <p:cNvPr id="1467" name="Google Shape;1467;g27a17394344_1_1456"/>
            <p:cNvSpPr/>
            <p:nvPr/>
          </p:nvSpPr>
          <p:spPr>
            <a:xfrm>
              <a:off x="6414421" y="8410882"/>
              <a:ext cx="1455420" cy="473709"/>
            </a:xfrm>
            <a:custGeom>
              <a:rect b="b" l="l" r="r" t="t"/>
              <a:pathLst>
                <a:path extrusionOk="0" h="473709" w="1455420">
                  <a:moveTo>
                    <a:pt x="1454913" y="725"/>
                  </a:moveTo>
                  <a:lnTo>
                    <a:pt x="1396012" y="0"/>
                  </a:lnTo>
                  <a:lnTo>
                    <a:pt x="1337941" y="306"/>
                  </a:lnTo>
                  <a:lnTo>
                    <a:pt x="1280699" y="1646"/>
                  </a:lnTo>
                  <a:lnTo>
                    <a:pt x="1224286" y="4018"/>
                  </a:lnTo>
                  <a:lnTo>
                    <a:pt x="1168703" y="7423"/>
                  </a:lnTo>
                  <a:lnTo>
                    <a:pt x="1113949" y="11861"/>
                  </a:lnTo>
                  <a:lnTo>
                    <a:pt x="1060024" y="17331"/>
                  </a:lnTo>
                  <a:lnTo>
                    <a:pt x="1006929" y="23834"/>
                  </a:lnTo>
                  <a:lnTo>
                    <a:pt x="954663" y="31369"/>
                  </a:lnTo>
                  <a:lnTo>
                    <a:pt x="903226" y="39937"/>
                  </a:lnTo>
                  <a:lnTo>
                    <a:pt x="852619" y="49538"/>
                  </a:lnTo>
                  <a:lnTo>
                    <a:pt x="802841" y="60172"/>
                  </a:lnTo>
                  <a:lnTo>
                    <a:pt x="753893" y="71838"/>
                  </a:lnTo>
                  <a:lnTo>
                    <a:pt x="705773" y="84537"/>
                  </a:lnTo>
                  <a:lnTo>
                    <a:pt x="658483" y="98268"/>
                  </a:lnTo>
                  <a:lnTo>
                    <a:pt x="612023" y="113032"/>
                  </a:lnTo>
                  <a:lnTo>
                    <a:pt x="566392" y="128829"/>
                  </a:lnTo>
                  <a:lnTo>
                    <a:pt x="521590" y="145658"/>
                  </a:lnTo>
                  <a:lnTo>
                    <a:pt x="477618" y="163520"/>
                  </a:lnTo>
                  <a:lnTo>
                    <a:pt x="434475" y="182415"/>
                  </a:lnTo>
                  <a:lnTo>
                    <a:pt x="392161" y="202343"/>
                  </a:lnTo>
                  <a:lnTo>
                    <a:pt x="350676" y="223303"/>
                  </a:lnTo>
                  <a:lnTo>
                    <a:pt x="310021" y="245295"/>
                  </a:lnTo>
                  <a:lnTo>
                    <a:pt x="270196" y="268321"/>
                  </a:lnTo>
                  <a:lnTo>
                    <a:pt x="231199" y="292379"/>
                  </a:lnTo>
                  <a:lnTo>
                    <a:pt x="193032" y="317469"/>
                  </a:lnTo>
                  <a:lnTo>
                    <a:pt x="155695" y="343593"/>
                  </a:lnTo>
                  <a:lnTo>
                    <a:pt x="119186" y="370749"/>
                  </a:lnTo>
                  <a:lnTo>
                    <a:pt x="83507" y="398937"/>
                  </a:lnTo>
                  <a:lnTo>
                    <a:pt x="48658" y="428159"/>
                  </a:lnTo>
                  <a:lnTo>
                    <a:pt x="14637" y="458412"/>
                  </a:lnTo>
                  <a:lnTo>
                    <a:pt x="0" y="47338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468" name="Google Shape;1468;g27a17394344_1_1456"/>
            <p:cNvSpPr/>
            <p:nvPr/>
          </p:nvSpPr>
          <p:spPr>
            <a:xfrm>
              <a:off x="6306102" y="8807816"/>
              <a:ext cx="186054" cy="187325"/>
            </a:xfrm>
            <a:custGeom>
              <a:rect b="b" l="l" r="r" t="t"/>
              <a:pathLst>
                <a:path extrusionOk="0" h="187325" w="186054">
                  <a:moveTo>
                    <a:pt x="60056" y="0"/>
                  </a:moveTo>
                  <a:lnTo>
                    <a:pt x="0" y="187280"/>
                  </a:lnTo>
                  <a:lnTo>
                    <a:pt x="185859" y="122957"/>
                  </a:lnTo>
                  <a:lnTo>
                    <a:pt x="6005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469" name="Google Shape;1469;g27a17394344_1_1456"/>
          <p:cNvSpPr txBox="1"/>
          <p:nvPr/>
        </p:nvSpPr>
        <p:spPr>
          <a:xfrm>
            <a:off x="4961626" y="4637048"/>
            <a:ext cx="21051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Unexpected result: the array is scrambled,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reversed. So there is a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bug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reverse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0" name="Google Shape;1470;g27a17394344_1_14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4426" y="5329231"/>
            <a:ext cx="165088" cy="1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1" name="Google Shape;1471;g27a17394344_1_1456"/>
          <p:cNvGrpSpPr/>
          <p:nvPr/>
        </p:nvGrpSpPr>
        <p:grpSpPr>
          <a:xfrm>
            <a:off x="7791799" y="2174333"/>
            <a:ext cx="3636405" cy="3300145"/>
            <a:chOff x="12849273" y="3585641"/>
            <a:chExt cx="5996710" cy="5442191"/>
          </a:xfrm>
        </p:grpSpPr>
        <p:pic>
          <p:nvPicPr>
            <p:cNvPr id="1472" name="Google Shape;1472;g27a17394344_1_14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49273" y="3585641"/>
              <a:ext cx="5996710" cy="4631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3" name="Google Shape;1473;g27a17394344_1_1456"/>
            <p:cNvSpPr/>
            <p:nvPr/>
          </p:nvSpPr>
          <p:spPr>
            <a:xfrm>
              <a:off x="14610510" y="7099337"/>
              <a:ext cx="1118234" cy="1928495"/>
            </a:xfrm>
            <a:custGeom>
              <a:rect b="b" l="l" r="r" t="t"/>
              <a:pathLst>
                <a:path extrusionOk="0" h="1928495" w="1118234">
                  <a:moveTo>
                    <a:pt x="1118125" y="1928414"/>
                  </a:moveTo>
                  <a:lnTo>
                    <a:pt x="1071209" y="1918496"/>
                  </a:lnTo>
                  <a:lnTo>
                    <a:pt x="1025298" y="1907575"/>
                  </a:lnTo>
                  <a:lnTo>
                    <a:pt x="980392" y="1895651"/>
                  </a:lnTo>
                  <a:lnTo>
                    <a:pt x="936492" y="1882724"/>
                  </a:lnTo>
                  <a:lnTo>
                    <a:pt x="893598" y="1868795"/>
                  </a:lnTo>
                  <a:lnTo>
                    <a:pt x="851709" y="1853862"/>
                  </a:lnTo>
                  <a:lnTo>
                    <a:pt x="810826" y="1837927"/>
                  </a:lnTo>
                  <a:lnTo>
                    <a:pt x="770948" y="1820989"/>
                  </a:lnTo>
                  <a:lnTo>
                    <a:pt x="732075" y="1803048"/>
                  </a:lnTo>
                  <a:lnTo>
                    <a:pt x="694208" y="1784104"/>
                  </a:lnTo>
                  <a:lnTo>
                    <a:pt x="657347" y="1764158"/>
                  </a:lnTo>
                  <a:lnTo>
                    <a:pt x="621491" y="1743208"/>
                  </a:lnTo>
                  <a:lnTo>
                    <a:pt x="586640" y="1721256"/>
                  </a:lnTo>
                  <a:lnTo>
                    <a:pt x="552795" y="1698300"/>
                  </a:lnTo>
                  <a:lnTo>
                    <a:pt x="519956" y="1674342"/>
                  </a:lnTo>
                  <a:lnTo>
                    <a:pt x="488122" y="1649381"/>
                  </a:lnTo>
                  <a:lnTo>
                    <a:pt x="457294" y="1623418"/>
                  </a:lnTo>
                  <a:lnTo>
                    <a:pt x="427471" y="1596451"/>
                  </a:lnTo>
                  <a:lnTo>
                    <a:pt x="398653" y="1568481"/>
                  </a:lnTo>
                  <a:lnTo>
                    <a:pt x="370841" y="1539509"/>
                  </a:lnTo>
                  <a:lnTo>
                    <a:pt x="344035" y="1509534"/>
                  </a:lnTo>
                  <a:lnTo>
                    <a:pt x="318234" y="1478555"/>
                  </a:lnTo>
                  <a:lnTo>
                    <a:pt x="293439" y="1446574"/>
                  </a:lnTo>
                  <a:lnTo>
                    <a:pt x="269649" y="1413591"/>
                  </a:lnTo>
                  <a:lnTo>
                    <a:pt x="246864" y="1379604"/>
                  </a:lnTo>
                  <a:lnTo>
                    <a:pt x="225085" y="1344614"/>
                  </a:lnTo>
                  <a:lnTo>
                    <a:pt x="204312" y="1308622"/>
                  </a:lnTo>
                  <a:lnTo>
                    <a:pt x="184544" y="1271627"/>
                  </a:lnTo>
                  <a:lnTo>
                    <a:pt x="165782" y="1233628"/>
                  </a:lnTo>
                  <a:lnTo>
                    <a:pt x="148025" y="1194627"/>
                  </a:lnTo>
                  <a:lnTo>
                    <a:pt x="131273" y="1154624"/>
                  </a:lnTo>
                  <a:lnTo>
                    <a:pt x="115527" y="1113617"/>
                  </a:lnTo>
                  <a:lnTo>
                    <a:pt x="100787" y="1071607"/>
                  </a:lnTo>
                  <a:lnTo>
                    <a:pt x="87052" y="1028595"/>
                  </a:lnTo>
                  <a:lnTo>
                    <a:pt x="74323" y="984579"/>
                  </a:lnTo>
                  <a:lnTo>
                    <a:pt x="62599" y="939561"/>
                  </a:lnTo>
                  <a:lnTo>
                    <a:pt x="51881" y="893540"/>
                  </a:lnTo>
                  <a:lnTo>
                    <a:pt x="42168" y="846516"/>
                  </a:lnTo>
                  <a:lnTo>
                    <a:pt x="33460" y="798490"/>
                  </a:lnTo>
                  <a:lnTo>
                    <a:pt x="25758" y="749460"/>
                  </a:lnTo>
                  <a:lnTo>
                    <a:pt x="19062" y="699427"/>
                  </a:lnTo>
                  <a:lnTo>
                    <a:pt x="13371" y="648392"/>
                  </a:lnTo>
                  <a:lnTo>
                    <a:pt x="8686" y="596354"/>
                  </a:lnTo>
                  <a:lnTo>
                    <a:pt x="5006" y="543313"/>
                  </a:lnTo>
                  <a:lnTo>
                    <a:pt x="2332" y="489269"/>
                  </a:lnTo>
                  <a:lnTo>
                    <a:pt x="663" y="434222"/>
                  </a:lnTo>
                  <a:lnTo>
                    <a:pt x="0" y="378173"/>
                  </a:lnTo>
                  <a:lnTo>
                    <a:pt x="342" y="321120"/>
                  </a:lnTo>
                  <a:lnTo>
                    <a:pt x="1689" y="263065"/>
                  </a:lnTo>
                  <a:lnTo>
                    <a:pt x="4043" y="204006"/>
                  </a:lnTo>
                  <a:lnTo>
                    <a:pt x="7401" y="143945"/>
                  </a:lnTo>
                  <a:lnTo>
                    <a:pt x="11765" y="82881"/>
                  </a:lnTo>
                  <a:lnTo>
                    <a:pt x="17135" y="20815"/>
                  </a:lnTo>
                  <a:lnTo>
                    <a:pt x="19494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474" name="Google Shape;1474;g27a17394344_1_1456"/>
            <p:cNvSpPr/>
            <p:nvPr/>
          </p:nvSpPr>
          <p:spPr>
            <a:xfrm>
              <a:off x="14540258" y="6945353"/>
              <a:ext cx="175259" cy="184784"/>
            </a:xfrm>
            <a:custGeom>
              <a:rect b="b" l="l" r="r" t="t"/>
              <a:pathLst>
                <a:path extrusionOk="0" h="184784" w="175259">
                  <a:moveTo>
                    <a:pt x="107200" y="0"/>
                  </a:moveTo>
                  <a:lnTo>
                    <a:pt x="0" y="164886"/>
                  </a:lnTo>
                  <a:lnTo>
                    <a:pt x="174790" y="184696"/>
                  </a:lnTo>
                  <a:lnTo>
                    <a:pt x="10720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475" name="Google Shape;1475;g27a17394344_1_1456"/>
          <p:cNvSpPr txBox="1"/>
          <p:nvPr/>
        </p:nvSpPr>
        <p:spPr>
          <a:xfrm>
            <a:off x="9700203" y="5143643"/>
            <a:ext cx="2138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i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real bug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which was causing an error in Harvard’s computer in the 1940s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Google Shape;1480;g27a17394344_1_1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g27a17394344_1_1484"/>
          <p:cNvSpPr txBox="1"/>
          <p:nvPr>
            <p:ph type="title"/>
          </p:nvPr>
        </p:nvSpPr>
        <p:spPr>
          <a:xfrm>
            <a:off x="365873" y="157387"/>
            <a:ext cx="5298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	DEBUGGING PROCESS</a:t>
            </a:r>
            <a:endParaRPr/>
          </a:p>
        </p:txBody>
      </p:sp>
      <p:sp>
        <p:nvSpPr>
          <p:cNvPr id="1482" name="Google Shape;1482;g27a17394344_1_1484"/>
          <p:cNvSpPr txBox="1"/>
          <p:nvPr/>
        </p:nvSpPr>
        <p:spPr>
          <a:xfrm>
            <a:off x="912770" y="2803323"/>
            <a:ext cx="1944300" cy="536700"/>
          </a:xfrm>
          <a:prstGeom prst="rect">
            <a:avLst/>
          </a:prstGeom>
          <a:solidFill>
            <a:srgbClr val="FE575F"/>
          </a:solidFill>
          <a:ln>
            <a:noFill/>
          </a:ln>
        </p:spPr>
        <p:txBody>
          <a:bodyPr anchorCtr="0" anchor="t" bIns="0" lIns="0" spcFirstLastPara="1" rIns="0" wrap="square" tIns="2418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IDENTIFY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3" name="Google Shape;1483;g27a17394344_1_1484"/>
          <p:cNvGrpSpPr/>
          <p:nvPr/>
        </p:nvGrpSpPr>
        <p:grpSpPr>
          <a:xfrm>
            <a:off x="1243178" y="2152906"/>
            <a:ext cx="701550" cy="495046"/>
            <a:chOff x="2050096" y="3550307"/>
            <a:chExt cx="1156909" cy="816369"/>
          </a:xfrm>
        </p:grpSpPr>
        <p:sp>
          <p:nvSpPr>
            <p:cNvPr id="1484" name="Google Shape;1484;g27a17394344_1_1484"/>
            <p:cNvSpPr/>
            <p:nvPr/>
          </p:nvSpPr>
          <p:spPr>
            <a:xfrm>
              <a:off x="2128775" y="3550307"/>
              <a:ext cx="1078230" cy="667385"/>
            </a:xfrm>
            <a:custGeom>
              <a:rect b="b" l="l" r="r" t="t"/>
              <a:pathLst>
                <a:path extrusionOk="0" h="667385" w="1078230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485" name="Google Shape;1485;g27a17394344_1_1484"/>
            <p:cNvSpPr/>
            <p:nvPr/>
          </p:nvSpPr>
          <p:spPr>
            <a:xfrm>
              <a:off x="2050096" y="4173001"/>
              <a:ext cx="169544" cy="193675"/>
            </a:xfrm>
            <a:custGeom>
              <a:rect b="b" l="l" r="r" t="t"/>
              <a:pathLst>
                <a:path extrusionOk="0" h="193675" w="169544">
                  <a:moveTo>
                    <a:pt x="0" y="0"/>
                  </a:moveTo>
                  <a:lnTo>
                    <a:pt x="35637" y="193418"/>
                  </a:lnTo>
                  <a:lnTo>
                    <a:pt x="168989" y="48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486" name="Google Shape;1486;g27a17394344_1_1484"/>
          <p:cNvSpPr txBox="1"/>
          <p:nvPr/>
        </p:nvSpPr>
        <p:spPr>
          <a:xfrm>
            <a:off x="2076689" y="1914811"/>
            <a:ext cx="136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Becoming aware that there is a bug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g27a17394344_1_1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488" y="4027409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g27a17394344_1_1484"/>
          <p:cNvSpPr txBox="1"/>
          <p:nvPr/>
        </p:nvSpPr>
        <p:spPr>
          <a:xfrm>
            <a:off x="1258286" y="4001690"/>
            <a:ext cx="1620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During development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9" name="Google Shape;1489;g27a17394344_1_1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488" y="4468069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g27a17394344_1_1484"/>
          <p:cNvSpPr txBox="1"/>
          <p:nvPr/>
        </p:nvSpPr>
        <p:spPr>
          <a:xfrm>
            <a:off x="1258286" y="4442349"/>
            <a:ext cx="1353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Testing software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g27a17394344_1_1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488" y="4908728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g27a17394344_1_1484"/>
          <p:cNvSpPr txBox="1"/>
          <p:nvPr/>
        </p:nvSpPr>
        <p:spPr>
          <a:xfrm>
            <a:off x="1258286" y="4814433"/>
            <a:ext cx="1554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User reports during production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3" name="Google Shape;1493;g27a17394344_1_1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488" y="5631307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g27a17394344_1_1484"/>
          <p:cNvSpPr txBox="1"/>
          <p:nvPr/>
        </p:nvSpPr>
        <p:spPr>
          <a:xfrm>
            <a:off x="1258286" y="5537011"/>
            <a:ext cx="14979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Context: browsers, users, etc.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5" name="Google Shape;1495;g27a17394344_1_1484"/>
          <p:cNvGrpSpPr/>
          <p:nvPr/>
        </p:nvGrpSpPr>
        <p:grpSpPr>
          <a:xfrm>
            <a:off x="3019749" y="3064632"/>
            <a:ext cx="537454" cy="244130"/>
            <a:chOff x="4979797" y="5053812"/>
            <a:chExt cx="886303" cy="402589"/>
          </a:xfrm>
        </p:grpSpPr>
        <p:sp>
          <p:nvSpPr>
            <p:cNvPr id="1496" name="Google Shape;1496;g27a17394344_1_1484"/>
            <p:cNvSpPr/>
            <p:nvPr/>
          </p:nvSpPr>
          <p:spPr>
            <a:xfrm>
              <a:off x="4979797" y="5254853"/>
              <a:ext cx="536575" cy="0"/>
            </a:xfrm>
            <a:custGeom>
              <a:rect b="b" l="l" r="r" t="t"/>
              <a:pathLst>
                <a:path extrusionOk="0" h="120000" w="536575">
                  <a:moveTo>
                    <a:pt x="536068" y="0"/>
                  </a:moveTo>
                  <a:lnTo>
                    <a:pt x="48371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497" name="Google Shape;1497;g27a17394344_1_1484"/>
            <p:cNvSpPr/>
            <p:nvPr/>
          </p:nvSpPr>
          <p:spPr>
            <a:xfrm>
              <a:off x="5463511" y="5053812"/>
              <a:ext cx="402589" cy="402589"/>
            </a:xfrm>
            <a:custGeom>
              <a:rect b="b" l="l" r="r" t="t"/>
              <a:pathLst>
                <a:path extrusionOk="0" h="402589" w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498" name="Google Shape;1498;g27a17394344_1_1484"/>
          <p:cNvSpPr txBox="1"/>
          <p:nvPr/>
        </p:nvSpPr>
        <p:spPr>
          <a:xfrm>
            <a:off x="3720212" y="2803323"/>
            <a:ext cx="1944300" cy="536700"/>
          </a:xfrm>
          <a:prstGeom prst="rect">
            <a:avLst/>
          </a:prstGeom>
          <a:solidFill>
            <a:srgbClr val="FEC704"/>
          </a:solidFill>
          <a:ln>
            <a:noFill/>
          </a:ln>
        </p:spPr>
        <p:txBody>
          <a:bodyPr anchorCtr="0" anchor="t" bIns="0" lIns="0" spcFirstLastPara="1" rIns="0" wrap="square" tIns="2418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FIND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9" name="Google Shape;1499;g27a17394344_1_1484"/>
          <p:cNvGrpSpPr/>
          <p:nvPr/>
        </p:nvGrpSpPr>
        <p:grpSpPr>
          <a:xfrm>
            <a:off x="4050419" y="2152906"/>
            <a:ext cx="701549" cy="495046"/>
            <a:chOff x="6679451" y="3550307"/>
            <a:chExt cx="1156908" cy="816369"/>
          </a:xfrm>
        </p:grpSpPr>
        <p:sp>
          <p:nvSpPr>
            <p:cNvPr id="1500" name="Google Shape;1500;g27a17394344_1_1484"/>
            <p:cNvSpPr/>
            <p:nvPr/>
          </p:nvSpPr>
          <p:spPr>
            <a:xfrm>
              <a:off x="6758130" y="3550307"/>
              <a:ext cx="1078229" cy="667385"/>
            </a:xfrm>
            <a:custGeom>
              <a:rect b="b" l="l" r="r" t="t"/>
              <a:pathLst>
                <a:path extrusionOk="0" h="667385" w="1078229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01" name="Google Shape;1501;g27a17394344_1_1484"/>
            <p:cNvSpPr/>
            <p:nvPr/>
          </p:nvSpPr>
          <p:spPr>
            <a:xfrm>
              <a:off x="6679451" y="4173001"/>
              <a:ext cx="169545" cy="193675"/>
            </a:xfrm>
            <a:custGeom>
              <a:rect b="b" l="l" r="r" t="t"/>
              <a:pathLst>
                <a:path extrusionOk="0" h="193675" w="169545">
                  <a:moveTo>
                    <a:pt x="0" y="0"/>
                  </a:moveTo>
                  <a:lnTo>
                    <a:pt x="35637" y="193418"/>
                  </a:lnTo>
                  <a:lnTo>
                    <a:pt x="168990" y="48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502" name="Google Shape;1502;g27a17394344_1_1484"/>
          <p:cNvSpPr txBox="1"/>
          <p:nvPr/>
        </p:nvSpPr>
        <p:spPr>
          <a:xfrm>
            <a:off x="4884131" y="1806868"/>
            <a:ext cx="1376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Isolating where exactly the bug is happening in code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3" name="Google Shape;1503;g27a17394344_1_1484"/>
          <p:cNvGrpSpPr/>
          <p:nvPr/>
        </p:nvGrpSpPr>
        <p:grpSpPr>
          <a:xfrm>
            <a:off x="5826989" y="3105929"/>
            <a:ext cx="537455" cy="244130"/>
            <a:chOff x="9609151" y="5121915"/>
            <a:chExt cx="886305" cy="402589"/>
          </a:xfrm>
        </p:grpSpPr>
        <p:sp>
          <p:nvSpPr>
            <p:cNvPr id="1504" name="Google Shape;1504;g27a17394344_1_1484"/>
            <p:cNvSpPr/>
            <p:nvPr/>
          </p:nvSpPr>
          <p:spPr>
            <a:xfrm>
              <a:off x="9609151" y="5322956"/>
              <a:ext cx="536575" cy="0"/>
            </a:xfrm>
            <a:custGeom>
              <a:rect b="b" l="l" r="r" t="t"/>
              <a:pathLst>
                <a:path extrusionOk="0" h="120000" w="536575">
                  <a:moveTo>
                    <a:pt x="536068" y="0"/>
                  </a:moveTo>
                  <a:lnTo>
                    <a:pt x="48371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05" name="Google Shape;1505;g27a17394344_1_1484"/>
            <p:cNvSpPr/>
            <p:nvPr/>
          </p:nvSpPr>
          <p:spPr>
            <a:xfrm>
              <a:off x="10092866" y="5121915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0" y="0"/>
                  </a:moveTo>
                  <a:lnTo>
                    <a:pt x="0" y="402081"/>
                  </a:lnTo>
                  <a:lnTo>
                    <a:pt x="402080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506" name="Google Shape;1506;g27a17394344_1_1484"/>
          <p:cNvSpPr txBox="1"/>
          <p:nvPr/>
        </p:nvSpPr>
        <p:spPr>
          <a:xfrm>
            <a:off x="6527654" y="2803323"/>
            <a:ext cx="1944300" cy="536700"/>
          </a:xfrm>
          <a:prstGeom prst="rect">
            <a:avLst/>
          </a:prstGeom>
          <a:solidFill>
            <a:srgbClr val="77D16B"/>
          </a:solidFill>
          <a:ln>
            <a:noFill/>
          </a:ln>
        </p:spPr>
        <p:txBody>
          <a:bodyPr anchorCtr="0" anchor="t" bIns="0" lIns="0" spcFirstLastPara="1" rIns="0" wrap="square" tIns="2418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FIX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7" name="Google Shape;1507;g27a17394344_1_1484"/>
          <p:cNvGrpSpPr/>
          <p:nvPr/>
        </p:nvGrpSpPr>
        <p:grpSpPr>
          <a:xfrm>
            <a:off x="6857661" y="2152906"/>
            <a:ext cx="701546" cy="495046"/>
            <a:chOff x="11308807" y="3550306"/>
            <a:chExt cx="1156903" cy="816369"/>
          </a:xfrm>
        </p:grpSpPr>
        <p:sp>
          <p:nvSpPr>
            <p:cNvPr id="1508" name="Google Shape;1508;g27a17394344_1_1484"/>
            <p:cNvSpPr/>
            <p:nvPr/>
          </p:nvSpPr>
          <p:spPr>
            <a:xfrm>
              <a:off x="11387481" y="3550306"/>
              <a:ext cx="1078229" cy="667385"/>
            </a:xfrm>
            <a:custGeom>
              <a:rect b="b" l="l" r="r" t="t"/>
              <a:pathLst>
                <a:path extrusionOk="0" h="667385" w="1078229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09" name="Google Shape;1509;g27a17394344_1_1484"/>
            <p:cNvSpPr/>
            <p:nvPr/>
          </p:nvSpPr>
          <p:spPr>
            <a:xfrm>
              <a:off x="11308807" y="4173000"/>
              <a:ext cx="169545" cy="193675"/>
            </a:xfrm>
            <a:custGeom>
              <a:rect b="b" l="l" r="r" t="t"/>
              <a:pathLst>
                <a:path extrusionOk="0" h="193675" w="169545">
                  <a:moveTo>
                    <a:pt x="0" y="0"/>
                  </a:moveTo>
                  <a:lnTo>
                    <a:pt x="35632" y="193419"/>
                  </a:lnTo>
                  <a:lnTo>
                    <a:pt x="168989" y="48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510" name="Google Shape;1510;g27a17394344_1_1484"/>
          <p:cNvSpPr txBox="1"/>
          <p:nvPr/>
        </p:nvSpPr>
        <p:spPr>
          <a:xfrm>
            <a:off x="7691571" y="2040532"/>
            <a:ext cx="11610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Correct the bug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1" name="Google Shape;1511;g27a17394344_1_1484"/>
          <p:cNvGrpSpPr/>
          <p:nvPr/>
        </p:nvGrpSpPr>
        <p:grpSpPr>
          <a:xfrm>
            <a:off x="8634231" y="3064632"/>
            <a:ext cx="537455" cy="244130"/>
            <a:chOff x="14238507" y="5053812"/>
            <a:chExt cx="886304" cy="402589"/>
          </a:xfrm>
        </p:grpSpPr>
        <p:sp>
          <p:nvSpPr>
            <p:cNvPr id="1512" name="Google Shape;1512;g27a17394344_1_1484"/>
            <p:cNvSpPr/>
            <p:nvPr/>
          </p:nvSpPr>
          <p:spPr>
            <a:xfrm>
              <a:off x="14238507" y="5254853"/>
              <a:ext cx="536575" cy="0"/>
            </a:xfrm>
            <a:custGeom>
              <a:rect b="b" l="l" r="r" t="t"/>
              <a:pathLst>
                <a:path extrusionOk="0" h="120000" w="536575">
                  <a:moveTo>
                    <a:pt x="536068" y="0"/>
                  </a:moveTo>
                  <a:lnTo>
                    <a:pt x="48371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13" name="Google Shape;1513;g27a17394344_1_1484"/>
            <p:cNvSpPr/>
            <p:nvPr/>
          </p:nvSpPr>
          <p:spPr>
            <a:xfrm>
              <a:off x="14722221" y="5053812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514" name="Google Shape;1514;g27a17394344_1_1484"/>
          <p:cNvSpPr txBox="1"/>
          <p:nvPr/>
        </p:nvSpPr>
        <p:spPr>
          <a:xfrm>
            <a:off x="9335096" y="2803323"/>
            <a:ext cx="1944300" cy="536700"/>
          </a:xfrm>
          <a:prstGeom prst="rect">
            <a:avLst/>
          </a:prstGeom>
          <a:solidFill>
            <a:srgbClr val="64A9EF"/>
          </a:solidFill>
          <a:ln>
            <a:noFill/>
          </a:ln>
        </p:spPr>
        <p:txBody>
          <a:bodyPr anchorCtr="0" anchor="t" bIns="0" lIns="0" spcFirstLastPara="1" rIns="0" wrap="square" tIns="241825">
            <a:spAutoFit/>
          </a:bodyPr>
          <a:lstStyle/>
          <a:p>
            <a:pPr indent="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PREVENT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5" name="Google Shape;1515;g27a17394344_1_1484"/>
          <p:cNvGrpSpPr/>
          <p:nvPr/>
        </p:nvGrpSpPr>
        <p:grpSpPr>
          <a:xfrm>
            <a:off x="9664902" y="2152906"/>
            <a:ext cx="701547" cy="495046"/>
            <a:chOff x="15938163" y="3550307"/>
            <a:chExt cx="1156904" cy="816369"/>
          </a:xfrm>
        </p:grpSpPr>
        <p:sp>
          <p:nvSpPr>
            <p:cNvPr id="1516" name="Google Shape;1516;g27a17394344_1_1484"/>
            <p:cNvSpPr/>
            <p:nvPr/>
          </p:nvSpPr>
          <p:spPr>
            <a:xfrm>
              <a:off x="16016837" y="3550307"/>
              <a:ext cx="1078230" cy="667385"/>
            </a:xfrm>
            <a:custGeom>
              <a:rect b="b" l="l" r="r" t="t"/>
              <a:pathLst>
                <a:path extrusionOk="0" h="667385" w="1078230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17" name="Google Shape;1517;g27a17394344_1_1484"/>
            <p:cNvSpPr/>
            <p:nvPr/>
          </p:nvSpPr>
          <p:spPr>
            <a:xfrm>
              <a:off x="15938163" y="4173001"/>
              <a:ext cx="169544" cy="193675"/>
            </a:xfrm>
            <a:custGeom>
              <a:rect b="b" l="l" r="r" t="t"/>
              <a:pathLst>
                <a:path extrusionOk="0" h="193675" w="169544">
                  <a:moveTo>
                    <a:pt x="0" y="0"/>
                  </a:moveTo>
                  <a:lnTo>
                    <a:pt x="35632" y="193418"/>
                  </a:lnTo>
                  <a:lnTo>
                    <a:pt x="168989" y="48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518" name="Google Shape;1518;g27a17394344_1_1484"/>
          <p:cNvSpPr txBox="1"/>
          <p:nvPr/>
        </p:nvSpPr>
        <p:spPr>
          <a:xfrm>
            <a:off x="10499014" y="1914811"/>
            <a:ext cx="13509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Preventing it from happening again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9" name="Google Shape;1519;g27a17394344_1_1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0815" y="4027409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g27a17394344_1_1484"/>
          <p:cNvSpPr txBox="1"/>
          <p:nvPr/>
        </p:nvSpPr>
        <p:spPr>
          <a:xfrm>
            <a:off x="9680614" y="3933114"/>
            <a:ext cx="15789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Searching for the same bug in similar code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1" name="Google Shape;1521;g27a17394344_1_1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0815" y="5031909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g27a17394344_1_1484"/>
          <p:cNvSpPr txBox="1"/>
          <p:nvPr/>
        </p:nvSpPr>
        <p:spPr>
          <a:xfrm>
            <a:off x="9680614" y="4937614"/>
            <a:ext cx="15174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Writing tests using testing software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3" name="Google Shape;1523;g27a17394344_1_1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5930" y="4027409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g27a17394344_1_1484"/>
          <p:cNvSpPr txBox="1"/>
          <p:nvPr/>
        </p:nvSpPr>
        <p:spPr>
          <a:xfrm>
            <a:off x="4065729" y="3933114"/>
            <a:ext cx="14832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Developer console (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code)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Google Shape;1525;g27a17394344_1_1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5930" y="4749989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g27a17394344_1_1484"/>
          <p:cNvSpPr txBox="1"/>
          <p:nvPr/>
        </p:nvSpPr>
        <p:spPr>
          <a:xfrm>
            <a:off x="4065729" y="4655694"/>
            <a:ext cx="15291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Debugger (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complex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code)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7" name="Google Shape;1527;g27a17394344_1_1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3372" y="4027409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g27a17394344_1_1484"/>
          <p:cNvSpPr txBox="1"/>
          <p:nvPr/>
        </p:nvSpPr>
        <p:spPr>
          <a:xfrm>
            <a:off x="6873171" y="3933114"/>
            <a:ext cx="1423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Replace wrong solution with new correct solution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7a17394344_1_1536"/>
          <p:cNvSpPr txBox="1"/>
          <p:nvPr/>
        </p:nvSpPr>
        <p:spPr>
          <a:xfrm>
            <a:off x="741548" y="669418"/>
            <a:ext cx="10653900" cy="54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marR="0" rtl="0" algn="ctr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 IN THE BROWSER: DOM AND EVENTS</a:t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FUNDAMENTALS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27a17394344_1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7a17394344_1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624" y="1704353"/>
            <a:ext cx="266681" cy="2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7a17394344_1_80"/>
          <p:cNvSpPr txBox="1"/>
          <p:nvPr/>
        </p:nvSpPr>
        <p:spPr>
          <a:xfrm>
            <a:off x="1416922" y="1639741"/>
            <a:ext cx="94845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If this is your first time ever programming, please don’t get overwhelmed.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It’s 100% normal that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you will not understand everything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at the beginning. </a:t>
            </a:r>
            <a:r>
              <a:rPr b="1"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Just don’t think “I guess coding is not for me”!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27a17394344_1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2899" y="3127670"/>
            <a:ext cx="3885928" cy="259061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7a17394344_1_80"/>
          <p:cNvSpPr txBox="1"/>
          <p:nvPr>
            <p:ph type="title"/>
          </p:nvPr>
        </p:nvSpPr>
        <p:spPr>
          <a:xfrm>
            <a:off x="365873" y="178023"/>
            <a:ext cx="9889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QUICK CONSIDERATIONS	 BEFORE WE START...</a:t>
            </a:r>
            <a:endParaRPr/>
          </a:p>
        </p:txBody>
      </p:sp>
      <p:pic>
        <p:nvPicPr>
          <p:cNvPr id="249" name="Google Shape;249;g27a17394344_1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39862" y="270131"/>
            <a:ext cx="380973" cy="38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" name="Google Shape;1538;g27a17394344_1_1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g27a17394344_1_1540"/>
          <p:cNvSpPr txBox="1"/>
          <p:nvPr/>
        </p:nvSpPr>
        <p:spPr>
          <a:xfrm>
            <a:off x="6096001" y="1526583"/>
            <a:ext cx="5838000" cy="4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JAVASCRIPT IN THE BROWSER: DOM AND EVENTS FUNDAMENTALS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9144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WHAT'S THE DOM AND DOM MANIPULATION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0" name="Google Shape;1540;g27a17394344_1_1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g27a17394344_1_1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g27a17394344_1_1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g27a17394344_1_1547"/>
          <p:cNvSpPr txBox="1"/>
          <p:nvPr>
            <p:ph type="title"/>
          </p:nvPr>
        </p:nvSpPr>
        <p:spPr>
          <a:xfrm>
            <a:off x="365873" y="157387"/>
            <a:ext cx="4020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	DOM?</a:t>
            </a:r>
            <a:endParaRPr/>
          </a:p>
        </p:txBody>
      </p:sp>
      <p:sp>
        <p:nvSpPr>
          <p:cNvPr id="1548" name="Google Shape;1548;g27a17394344_1_1547"/>
          <p:cNvSpPr/>
          <p:nvPr/>
        </p:nvSpPr>
        <p:spPr>
          <a:xfrm>
            <a:off x="1009850" y="2370021"/>
            <a:ext cx="6708796" cy="2723097"/>
          </a:xfrm>
          <a:custGeom>
            <a:rect b="b" l="l" r="r" t="t"/>
            <a:pathLst>
              <a:path extrusionOk="0" h="4482465" w="11043285">
                <a:moveTo>
                  <a:pt x="11043129" y="0"/>
                </a:moveTo>
                <a:lnTo>
                  <a:pt x="0" y="0"/>
                </a:lnTo>
                <a:lnTo>
                  <a:pt x="0" y="4482194"/>
                </a:lnTo>
                <a:lnTo>
                  <a:pt x="11043129" y="4482194"/>
                </a:lnTo>
                <a:lnTo>
                  <a:pt x="11043129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49" name="Google Shape;1549;g27a17394344_1_1547"/>
          <p:cNvSpPr txBox="1"/>
          <p:nvPr>
            <p:ph idx="1" type="body"/>
          </p:nvPr>
        </p:nvSpPr>
        <p:spPr>
          <a:xfrm>
            <a:off x="645445" y="1427405"/>
            <a:ext cx="5138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ctr">
              <a:lnSpc>
                <a:spcPct val="14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OBJECT MODEL: STRUCTURED REPRESENTATION OF HTML DOCUMENTS. ALLOWS JAVASCRIPT TO ACCESS HTML ELEMENTS AND STYLES TO MANIPULATE THEM.</a:t>
            </a:r>
            <a:endParaRPr/>
          </a:p>
        </p:txBody>
      </p:sp>
      <p:grpSp>
        <p:nvGrpSpPr>
          <p:cNvPr id="1550" name="Google Shape;1550;g27a17394344_1_1547"/>
          <p:cNvGrpSpPr/>
          <p:nvPr/>
        </p:nvGrpSpPr>
        <p:grpSpPr>
          <a:xfrm>
            <a:off x="0" y="1413131"/>
            <a:ext cx="3209513" cy="2082522"/>
            <a:chOff x="0" y="2330361"/>
            <a:chExt cx="5292733" cy="3434238"/>
          </a:xfrm>
        </p:grpSpPr>
        <p:pic>
          <p:nvPicPr>
            <p:cNvPr id="1551" name="Google Shape;1551;g27a17394344_1_15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330361"/>
              <a:ext cx="5292733" cy="3434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2" name="Google Shape;1552;g27a17394344_1_15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1029" y="2918020"/>
              <a:ext cx="3612599" cy="17360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3" name="Google Shape;1553;g27a17394344_1_1547"/>
          <p:cNvSpPr txBox="1"/>
          <p:nvPr/>
        </p:nvSpPr>
        <p:spPr>
          <a:xfrm rot="-600279">
            <a:off x="1331634" y="2096637"/>
            <a:ext cx="896228" cy="38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g27a17394344_1_1547"/>
          <p:cNvSpPr txBox="1"/>
          <p:nvPr/>
        </p:nvSpPr>
        <p:spPr>
          <a:xfrm>
            <a:off x="5536772" y="5278405"/>
            <a:ext cx="2231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Change text, HTML attributes, and even CSS styles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5" name="Google Shape;1555;g27a17394344_1_1547"/>
          <p:cNvGrpSpPr/>
          <p:nvPr/>
        </p:nvGrpSpPr>
        <p:grpSpPr>
          <a:xfrm>
            <a:off x="4434523" y="4569506"/>
            <a:ext cx="997874" cy="955599"/>
            <a:chOff x="7312867" y="7535465"/>
            <a:chExt cx="1645571" cy="1575856"/>
          </a:xfrm>
        </p:grpSpPr>
        <p:sp>
          <p:nvSpPr>
            <p:cNvPr id="1556" name="Google Shape;1556;g27a17394344_1_1547"/>
            <p:cNvSpPr/>
            <p:nvPr/>
          </p:nvSpPr>
          <p:spPr>
            <a:xfrm>
              <a:off x="7399513" y="7690192"/>
              <a:ext cx="1558925" cy="1421129"/>
            </a:xfrm>
            <a:custGeom>
              <a:rect b="b" l="l" r="r" t="t"/>
              <a:pathLst>
                <a:path extrusionOk="0" h="1421129" w="1558925">
                  <a:moveTo>
                    <a:pt x="1558351" y="1420707"/>
                  </a:moveTo>
                  <a:lnTo>
                    <a:pt x="1497559" y="1405186"/>
                  </a:lnTo>
                  <a:lnTo>
                    <a:pt x="1437971" y="1389045"/>
                  </a:lnTo>
                  <a:lnTo>
                    <a:pt x="1379585" y="1372283"/>
                  </a:lnTo>
                  <a:lnTo>
                    <a:pt x="1322401" y="1354902"/>
                  </a:lnTo>
                  <a:lnTo>
                    <a:pt x="1266420" y="1336901"/>
                  </a:lnTo>
                  <a:lnTo>
                    <a:pt x="1211642" y="1318279"/>
                  </a:lnTo>
                  <a:lnTo>
                    <a:pt x="1158066" y="1299038"/>
                  </a:lnTo>
                  <a:lnTo>
                    <a:pt x="1105693" y="1279176"/>
                  </a:lnTo>
                  <a:lnTo>
                    <a:pt x="1054523" y="1258694"/>
                  </a:lnTo>
                  <a:lnTo>
                    <a:pt x="1004555" y="1237593"/>
                  </a:lnTo>
                  <a:lnTo>
                    <a:pt x="955790" y="1215871"/>
                  </a:lnTo>
                  <a:lnTo>
                    <a:pt x="908227" y="1193529"/>
                  </a:lnTo>
                  <a:lnTo>
                    <a:pt x="861867" y="1170567"/>
                  </a:lnTo>
                  <a:lnTo>
                    <a:pt x="816709" y="1146985"/>
                  </a:lnTo>
                  <a:lnTo>
                    <a:pt x="772754" y="1122782"/>
                  </a:lnTo>
                  <a:lnTo>
                    <a:pt x="730002" y="1097960"/>
                  </a:lnTo>
                  <a:lnTo>
                    <a:pt x="688453" y="1072518"/>
                  </a:lnTo>
                  <a:lnTo>
                    <a:pt x="648105" y="1046455"/>
                  </a:lnTo>
                  <a:lnTo>
                    <a:pt x="608961" y="1019773"/>
                  </a:lnTo>
                  <a:lnTo>
                    <a:pt x="571019" y="992470"/>
                  </a:lnTo>
                  <a:lnTo>
                    <a:pt x="534280" y="964548"/>
                  </a:lnTo>
                  <a:lnTo>
                    <a:pt x="498743" y="936005"/>
                  </a:lnTo>
                  <a:lnTo>
                    <a:pt x="464409" y="906842"/>
                  </a:lnTo>
                  <a:lnTo>
                    <a:pt x="431278" y="877059"/>
                  </a:lnTo>
                  <a:lnTo>
                    <a:pt x="399349" y="846656"/>
                  </a:lnTo>
                  <a:lnTo>
                    <a:pt x="368622" y="815633"/>
                  </a:lnTo>
                  <a:lnTo>
                    <a:pt x="339099" y="783990"/>
                  </a:lnTo>
                  <a:lnTo>
                    <a:pt x="310778" y="751727"/>
                  </a:lnTo>
                  <a:lnTo>
                    <a:pt x="283659" y="718843"/>
                  </a:lnTo>
                  <a:lnTo>
                    <a:pt x="257743" y="685340"/>
                  </a:lnTo>
                  <a:lnTo>
                    <a:pt x="233030" y="651216"/>
                  </a:lnTo>
                  <a:lnTo>
                    <a:pt x="209519" y="616473"/>
                  </a:lnTo>
                  <a:lnTo>
                    <a:pt x="187211" y="581109"/>
                  </a:lnTo>
                  <a:lnTo>
                    <a:pt x="166106" y="545126"/>
                  </a:lnTo>
                  <a:lnTo>
                    <a:pt x="146203" y="508522"/>
                  </a:lnTo>
                  <a:lnTo>
                    <a:pt x="127503" y="471298"/>
                  </a:lnTo>
                  <a:lnTo>
                    <a:pt x="110005" y="433454"/>
                  </a:lnTo>
                  <a:lnTo>
                    <a:pt x="93710" y="394990"/>
                  </a:lnTo>
                  <a:lnTo>
                    <a:pt x="78617" y="355906"/>
                  </a:lnTo>
                  <a:lnTo>
                    <a:pt x="64727" y="316202"/>
                  </a:lnTo>
                  <a:lnTo>
                    <a:pt x="52040" y="275877"/>
                  </a:lnTo>
                  <a:lnTo>
                    <a:pt x="40555" y="234933"/>
                  </a:lnTo>
                  <a:lnTo>
                    <a:pt x="30273" y="193369"/>
                  </a:lnTo>
                  <a:lnTo>
                    <a:pt x="21194" y="151184"/>
                  </a:lnTo>
                  <a:lnTo>
                    <a:pt x="13317" y="108380"/>
                  </a:lnTo>
                  <a:lnTo>
                    <a:pt x="6643" y="64955"/>
                  </a:lnTo>
                  <a:lnTo>
                    <a:pt x="1171" y="20910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57" name="Google Shape;1557;g27a17394344_1_1547"/>
            <p:cNvSpPr/>
            <p:nvPr/>
          </p:nvSpPr>
          <p:spPr>
            <a:xfrm>
              <a:off x="7312867" y="7535465"/>
              <a:ext cx="175895" cy="180975"/>
            </a:xfrm>
            <a:custGeom>
              <a:rect b="b" l="l" r="r" t="t"/>
              <a:pathLst>
                <a:path extrusionOk="0" h="180975" w="175895">
                  <a:moveTo>
                    <a:pt x="77977" y="0"/>
                  </a:moveTo>
                  <a:lnTo>
                    <a:pt x="0" y="180554"/>
                  </a:lnTo>
                  <a:lnTo>
                    <a:pt x="175635" y="170715"/>
                  </a:lnTo>
                  <a:lnTo>
                    <a:pt x="7797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1558" name="Google Shape;1558;g27a17394344_1_1547"/>
          <p:cNvGrpSpPr/>
          <p:nvPr/>
        </p:nvGrpSpPr>
        <p:grpSpPr>
          <a:xfrm>
            <a:off x="8414518" y="1532688"/>
            <a:ext cx="1115547" cy="758237"/>
            <a:chOff x="13876184" y="2527519"/>
            <a:chExt cx="1839622" cy="1250391"/>
          </a:xfrm>
        </p:grpSpPr>
        <p:sp>
          <p:nvSpPr>
            <p:cNvPr id="1559" name="Google Shape;1559;g27a17394344_1_1547"/>
            <p:cNvSpPr/>
            <p:nvPr/>
          </p:nvSpPr>
          <p:spPr>
            <a:xfrm>
              <a:off x="13876184" y="2527519"/>
              <a:ext cx="1765934" cy="1106170"/>
            </a:xfrm>
            <a:custGeom>
              <a:rect b="b" l="l" r="r" t="t"/>
              <a:pathLst>
                <a:path extrusionOk="0" h="1106170" w="1765934">
                  <a:moveTo>
                    <a:pt x="0" y="0"/>
                  </a:moveTo>
                  <a:lnTo>
                    <a:pt x="55878" y="1356"/>
                  </a:lnTo>
                  <a:lnTo>
                    <a:pt x="110972" y="3702"/>
                  </a:lnTo>
                  <a:lnTo>
                    <a:pt x="165280" y="7037"/>
                  </a:lnTo>
                  <a:lnTo>
                    <a:pt x="218803" y="11361"/>
                  </a:lnTo>
                  <a:lnTo>
                    <a:pt x="271540" y="16675"/>
                  </a:lnTo>
                  <a:lnTo>
                    <a:pt x="323493" y="22977"/>
                  </a:lnTo>
                  <a:lnTo>
                    <a:pt x="374660" y="30269"/>
                  </a:lnTo>
                  <a:lnTo>
                    <a:pt x="425042" y="38550"/>
                  </a:lnTo>
                  <a:lnTo>
                    <a:pt x="474638" y="47820"/>
                  </a:lnTo>
                  <a:lnTo>
                    <a:pt x="523450" y="58079"/>
                  </a:lnTo>
                  <a:lnTo>
                    <a:pt x="571476" y="69328"/>
                  </a:lnTo>
                  <a:lnTo>
                    <a:pt x="618717" y="81565"/>
                  </a:lnTo>
                  <a:lnTo>
                    <a:pt x="665172" y="94792"/>
                  </a:lnTo>
                  <a:lnTo>
                    <a:pt x="710843" y="109008"/>
                  </a:lnTo>
                  <a:lnTo>
                    <a:pt x="755728" y="124213"/>
                  </a:lnTo>
                  <a:lnTo>
                    <a:pt x="799828" y="140407"/>
                  </a:lnTo>
                  <a:lnTo>
                    <a:pt x="843142" y="157591"/>
                  </a:lnTo>
                  <a:lnTo>
                    <a:pt x="885672" y="175763"/>
                  </a:lnTo>
                  <a:lnTo>
                    <a:pt x="927416" y="194925"/>
                  </a:lnTo>
                  <a:lnTo>
                    <a:pt x="968375" y="215076"/>
                  </a:lnTo>
                  <a:lnTo>
                    <a:pt x="1008548" y="236216"/>
                  </a:lnTo>
                  <a:lnTo>
                    <a:pt x="1047937" y="258345"/>
                  </a:lnTo>
                  <a:lnTo>
                    <a:pt x="1086540" y="281464"/>
                  </a:lnTo>
                  <a:lnTo>
                    <a:pt x="1124358" y="305571"/>
                  </a:lnTo>
                  <a:lnTo>
                    <a:pt x="1161390" y="330668"/>
                  </a:lnTo>
                  <a:lnTo>
                    <a:pt x="1197638" y="356754"/>
                  </a:lnTo>
                  <a:lnTo>
                    <a:pt x="1233100" y="383829"/>
                  </a:lnTo>
                  <a:lnTo>
                    <a:pt x="1267777" y="411893"/>
                  </a:lnTo>
                  <a:lnTo>
                    <a:pt x="1301668" y="440947"/>
                  </a:lnTo>
                  <a:lnTo>
                    <a:pt x="1334775" y="470989"/>
                  </a:lnTo>
                  <a:lnTo>
                    <a:pt x="1367096" y="502021"/>
                  </a:lnTo>
                  <a:lnTo>
                    <a:pt x="1398632" y="534042"/>
                  </a:lnTo>
                  <a:lnTo>
                    <a:pt x="1429382" y="567052"/>
                  </a:lnTo>
                  <a:lnTo>
                    <a:pt x="1459348" y="601052"/>
                  </a:lnTo>
                  <a:lnTo>
                    <a:pt x="1488528" y="636040"/>
                  </a:lnTo>
                  <a:lnTo>
                    <a:pt x="1516923" y="672018"/>
                  </a:lnTo>
                  <a:lnTo>
                    <a:pt x="1544533" y="708984"/>
                  </a:lnTo>
                  <a:lnTo>
                    <a:pt x="1571357" y="746940"/>
                  </a:lnTo>
                  <a:lnTo>
                    <a:pt x="1597396" y="785885"/>
                  </a:lnTo>
                  <a:lnTo>
                    <a:pt x="1622650" y="825820"/>
                  </a:lnTo>
                  <a:lnTo>
                    <a:pt x="1647119" y="866743"/>
                  </a:lnTo>
                  <a:lnTo>
                    <a:pt x="1670802" y="908656"/>
                  </a:lnTo>
                  <a:lnTo>
                    <a:pt x="1693700" y="951558"/>
                  </a:lnTo>
                  <a:lnTo>
                    <a:pt x="1715813" y="995448"/>
                  </a:lnTo>
                  <a:lnTo>
                    <a:pt x="1737141" y="1040329"/>
                  </a:lnTo>
                  <a:lnTo>
                    <a:pt x="1757683" y="1086198"/>
                  </a:lnTo>
                  <a:lnTo>
                    <a:pt x="1765334" y="110574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60" name="Google Shape;1560;g27a17394344_1_1547"/>
            <p:cNvSpPr/>
            <p:nvPr/>
          </p:nvSpPr>
          <p:spPr>
            <a:xfrm>
              <a:off x="15551976" y="3581696"/>
              <a:ext cx="163830" cy="196214"/>
            </a:xfrm>
            <a:custGeom>
              <a:rect b="b" l="l" r="r" t="t"/>
              <a:pathLst>
                <a:path extrusionOk="0" h="196214" w="163830">
                  <a:moveTo>
                    <a:pt x="163806" y="0"/>
                  </a:moveTo>
                  <a:lnTo>
                    <a:pt x="0" y="64126"/>
                  </a:lnTo>
                  <a:lnTo>
                    <a:pt x="146037" y="195869"/>
                  </a:lnTo>
                  <a:lnTo>
                    <a:pt x="16380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561" name="Google Shape;1561;g27a17394344_1_1547"/>
          <p:cNvSpPr txBox="1"/>
          <p:nvPr/>
        </p:nvSpPr>
        <p:spPr>
          <a:xfrm>
            <a:off x="6395314" y="1301523"/>
            <a:ext cx="1907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Tree structure, generated by browser on HTML load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2" name="Google Shape;1562;g27a17394344_1_15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69071" y="2389070"/>
            <a:ext cx="2755806" cy="240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g27a17394344_1_1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222" y="1277368"/>
            <a:ext cx="5620775" cy="490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g27a17394344_1_15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g27a17394344_1_1567"/>
          <p:cNvSpPr txBox="1"/>
          <p:nvPr>
            <p:ph type="title"/>
          </p:nvPr>
        </p:nvSpPr>
        <p:spPr>
          <a:xfrm>
            <a:off x="365873" y="157387"/>
            <a:ext cx="7255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	DOM TREE STRUCTURE</a:t>
            </a:r>
            <a:endParaRPr/>
          </a:p>
        </p:txBody>
      </p:sp>
      <p:grpSp>
        <p:nvGrpSpPr>
          <p:cNvPr id="1570" name="Google Shape;1570;g27a17394344_1_1567"/>
          <p:cNvGrpSpPr/>
          <p:nvPr/>
        </p:nvGrpSpPr>
        <p:grpSpPr>
          <a:xfrm>
            <a:off x="564834" y="1269775"/>
            <a:ext cx="10005049" cy="5058102"/>
            <a:chOff x="931455" y="2093956"/>
            <a:chExt cx="16499092" cy="8341197"/>
          </a:xfrm>
        </p:grpSpPr>
        <p:pic>
          <p:nvPicPr>
            <p:cNvPr id="1571" name="Google Shape;1571;g27a17394344_1_15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1455" y="2106476"/>
              <a:ext cx="5837859" cy="83286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2" name="Google Shape;1572;g27a17394344_1_1567"/>
            <p:cNvSpPr/>
            <p:nvPr/>
          </p:nvSpPr>
          <p:spPr>
            <a:xfrm>
              <a:off x="1286713" y="2812506"/>
              <a:ext cx="5207635" cy="1610360"/>
            </a:xfrm>
            <a:custGeom>
              <a:rect b="b" l="l" r="r" t="t"/>
              <a:pathLst>
                <a:path extrusionOk="0" h="1610360" w="5207635">
                  <a:moveTo>
                    <a:pt x="0" y="0"/>
                  </a:moveTo>
                  <a:lnTo>
                    <a:pt x="5207523" y="0"/>
                  </a:lnTo>
                  <a:lnTo>
                    <a:pt x="5207523" y="1609803"/>
                  </a:lnTo>
                  <a:lnTo>
                    <a:pt x="0" y="160980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64A9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73" name="Google Shape;1573;g27a17394344_1_1567"/>
            <p:cNvSpPr/>
            <p:nvPr/>
          </p:nvSpPr>
          <p:spPr>
            <a:xfrm>
              <a:off x="1286713" y="4579702"/>
              <a:ext cx="5207635" cy="5199380"/>
            </a:xfrm>
            <a:custGeom>
              <a:rect b="b" l="l" r="r" t="t"/>
              <a:pathLst>
                <a:path extrusionOk="0" h="5199380" w="5207635">
                  <a:moveTo>
                    <a:pt x="0" y="0"/>
                  </a:moveTo>
                  <a:lnTo>
                    <a:pt x="5207523" y="0"/>
                  </a:lnTo>
                  <a:lnTo>
                    <a:pt x="5207523" y="5199105"/>
                  </a:lnTo>
                  <a:lnTo>
                    <a:pt x="0" y="51991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64A9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74" name="Google Shape;1574;g27a17394344_1_1567"/>
            <p:cNvSpPr/>
            <p:nvPr/>
          </p:nvSpPr>
          <p:spPr>
            <a:xfrm>
              <a:off x="1617109" y="3323117"/>
              <a:ext cx="4730750" cy="588645"/>
            </a:xfrm>
            <a:custGeom>
              <a:rect b="b" l="l" r="r" t="t"/>
              <a:pathLst>
                <a:path extrusionOk="0" h="588645" w="4730750">
                  <a:moveTo>
                    <a:pt x="0" y="0"/>
                  </a:moveTo>
                  <a:lnTo>
                    <a:pt x="4730642" y="0"/>
                  </a:lnTo>
                  <a:lnTo>
                    <a:pt x="4730642" y="588578"/>
                  </a:lnTo>
                  <a:lnTo>
                    <a:pt x="0" y="58857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77D1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75" name="Google Shape;1575;g27a17394344_1_1567"/>
            <p:cNvSpPr/>
            <p:nvPr/>
          </p:nvSpPr>
          <p:spPr>
            <a:xfrm>
              <a:off x="1617109" y="5156691"/>
              <a:ext cx="4730750" cy="2228215"/>
            </a:xfrm>
            <a:custGeom>
              <a:rect b="b" l="l" r="r" t="t"/>
              <a:pathLst>
                <a:path extrusionOk="0" h="2228215" w="4730750">
                  <a:moveTo>
                    <a:pt x="0" y="0"/>
                  </a:moveTo>
                  <a:lnTo>
                    <a:pt x="4730642" y="0"/>
                  </a:lnTo>
                  <a:lnTo>
                    <a:pt x="4730642" y="2228177"/>
                  </a:lnTo>
                  <a:lnTo>
                    <a:pt x="0" y="222817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77D1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76" name="Google Shape;1576;g27a17394344_1_1567"/>
            <p:cNvSpPr/>
            <p:nvPr/>
          </p:nvSpPr>
          <p:spPr>
            <a:xfrm>
              <a:off x="1617109" y="7550894"/>
              <a:ext cx="4730750" cy="1610359"/>
            </a:xfrm>
            <a:custGeom>
              <a:rect b="b" l="l" r="r" t="t"/>
              <a:pathLst>
                <a:path extrusionOk="0" h="1610359" w="4730750">
                  <a:moveTo>
                    <a:pt x="0" y="0"/>
                  </a:moveTo>
                  <a:lnTo>
                    <a:pt x="4730642" y="0"/>
                  </a:lnTo>
                  <a:lnTo>
                    <a:pt x="4730642" y="1609803"/>
                  </a:lnTo>
                  <a:lnTo>
                    <a:pt x="0" y="160980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77D1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77" name="Google Shape;1577;g27a17394344_1_1567"/>
            <p:cNvSpPr/>
            <p:nvPr/>
          </p:nvSpPr>
          <p:spPr>
            <a:xfrm>
              <a:off x="1806420" y="5727454"/>
              <a:ext cx="4392295" cy="511810"/>
            </a:xfrm>
            <a:custGeom>
              <a:rect b="b" l="l" r="r" t="t"/>
              <a:pathLst>
                <a:path extrusionOk="0" h="511810" w="4392295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EC7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78" name="Google Shape;1578;g27a17394344_1_1567"/>
            <p:cNvSpPr/>
            <p:nvPr/>
          </p:nvSpPr>
          <p:spPr>
            <a:xfrm>
              <a:off x="1806420" y="6349116"/>
              <a:ext cx="4392295" cy="511809"/>
            </a:xfrm>
            <a:custGeom>
              <a:rect b="b" l="l" r="r" t="t"/>
              <a:pathLst>
                <a:path extrusionOk="0" h="511809" w="4392295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EC7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79" name="Google Shape;1579;g27a17394344_1_1567"/>
            <p:cNvSpPr/>
            <p:nvPr/>
          </p:nvSpPr>
          <p:spPr>
            <a:xfrm>
              <a:off x="1786590" y="8107119"/>
              <a:ext cx="4392295" cy="511809"/>
            </a:xfrm>
            <a:custGeom>
              <a:rect b="b" l="l" r="r" t="t"/>
              <a:pathLst>
                <a:path extrusionOk="0" h="511809" w="4392295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EC7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80" name="Google Shape;1580;g27a17394344_1_1567"/>
            <p:cNvSpPr/>
            <p:nvPr/>
          </p:nvSpPr>
          <p:spPr>
            <a:xfrm>
              <a:off x="4480827" y="5852212"/>
              <a:ext cx="1454150" cy="273050"/>
            </a:xfrm>
            <a:custGeom>
              <a:rect b="b" l="l" r="r" t="t"/>
              <a:pathLst>
                <a:path extrusionOk="0" h="273050" w="1454150">
                  <a:moveTo>
                    <a:pt x="0" y="0"/>
                  </a:moveTo>
                  <a:lnTo>
                    <a:pt x="1453902" y="0"/>
                  </a:lnTo>
                  <a:lnTo>
                    <a:pt x="1453902" y="272507"/>
                  </a:lnTo>
                  <a:lnTo>
                    <a:pt x="0" y="2725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E57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81" name="Google Shape;1581;g27a17394344_1_1567"/>
            <p:cNvSpPr/>
            <p:nvPr/>
          </p:nvSpPr>
          <p:spPr>
            <a:xfrm>
              <a:off x="1061444" y="2215214"/>
              <a:ext cx="5578475" cy="8111490"/>
            </a:xfrm>
            <a:custGeom>
              <a:rect b="b" l="l" r="r" t="t"/>
              <a:pathLst>
                <a:path extrusionOk="0" h="8111490" w="5578475">
                  <a:moveTo>
                    <a:pt x="0" y="0"/>
                  </a:moveTo>
                  <a:lnTo>
                    <a:pt x="5577868" y="0"/>
                  </a:lnTo>
                  <a:lnTo>
                    <a:pt x="5577868" y="8111131"/>
                  </a:lnTo>
                  <a:lnTo>
                    <a:pt x="0" y="811113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82" name="Google Shape;1582;g27a17394344_1_1567"/>
            <p:cNvSpPr/>
            <p:nvPr/>
          </p:nvSpPr>
          <p:spPr>
            <a:xfrm>
              <a:off x="13788811" y="2093956"/>
              <a:ext cx="1170940" cy="248919"/>
            </a:xfrm>
            <a:custGeom>
              <a:rect b="b" l="l" r="r" t="t"/>
              <a:pathLst>
                <a:path extrusionOk="0" h="248919" w="1170940">
                  <a:moveTo>
                    <a:pt x="1170706" y="30603"/>
                  </a:moveTo>
                  <a:lnTo>
                    <a:pt x="1114509" y="21708"/>
                  </a:lnTo>
                  <a:lnTo>
                    <a:pt x="1059017" y="14330"/>
                  </a:lnTo>
                  <a:lnTo>
                    <a:pt x="1004231" y="8470"/>
                  </a:lnTo>
                  <a:lnTo>
                    <a:pt x="950149" y="4129"/>
                  </a:lnTo>
                  <a:lnTo>
                    <a:pt x="896773" y="1305"/>
                  </a:lnTo>
                  <a:lnTo>
                    <a:pt x="844101" y="0"/>
                  </a:lnTo>
                  <a:lnTo>
                    <a:pt x="792135" y="212"/>
                  </a:lnTo>
                  <a:lnTo>
                    <a:pt x="740874" y="1943"/>
                  </a:lnTo>
                  <a:lnTo>
                    <a:pt x="690319" y="5191"/>
                  </a:lnTo>
                  <a:lnTo>
                    <a:pt x="640468" y="9958"/>
                  </a:lnTo>
                  <a:lnTo>
                    <a:pt x="591323" y="16243"/>
                  </a:lnTo>
                  <a:lnTo>
                    <a:pt x="542883" y="24046"/>
                  </a:lnTo>
                  <a:lnTo>
                    <a:pt x="495148" y="33367"/>
                  </a:lnTo>
                  <a:lnTo>
                    <a:pt x="448118" y="44206"/>
                  </a:lnTo>
                  <a:lnTo>
                    <a:pt x="401793" y="56563"/>
                  </a:lnTo>
                  <a:lnTo>
                    <a:pt x="356174" y="70438"/>
                  </a:lnTo>
                  <a:lnTo>
                    <a:pt x="311260" y="85831"/>
                  </a:lnTo>
                  <a:lnTo>
                    <a:pt x="267051" y="102742"/>
                  </a:lnTo>
                  <a:lnTo>
                    <a:pt x="223547" y="121171"/>
                  </a:lnTo>
                  <a:lnTo>
                    <a:pt x="180748" y="141119"/>
                  </a:lnTo>
                  <a:lnTo>
                    <a:pt x="138655" y="162584"/>
                  </a:lnTo>
                  <a:lnTo>
                    <a:pt x="97266" y="185567"/>
                  </a:lnTo>
                  <a:lnTo>
                    <a:pt x="56583" y="210069"/>
                  </a:lnTo>
                  <a:lnTo>
                    <a:pt x="16605" y="236088"/>
                  </a:lnTo>
                  <a:lnTo>
                    <a:pt x="0" y="24888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83" name="Google Shape;1583;g27a17394344_1_1567"/>
            <p:cNvSpPr/>
            <p:nvPr/>
          </p:nvSpPr>
          <p:spPr>
            <a:xfrm>
              <a:off x="13666044" y="2260378"/>
              <a:ext cx="193040" cy="177164"/>
            </a:xfrm>
            <a:custGeom>
              <a:rect b="b" l="l" r="r" t="t"/>
              <a:pathLst>
                <a:path extrusionOk="0" h="177164" w="193040">
                  <a:moveTo>
                    <a:pt x="85683" y="0"/>
                  </a:moveTo>
                  <a:lnTo>
                    <a:pt x="0" y="177030"/>
                  </a:lnTo>
                  <a:lnTo>
                    <a:pt x="193030" y="139357"/>
                  </a:lnTo>
                  <a:lnTo>
                    <a:pt x="8568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584" name="Google Shape;1584;g27a17394344_1_15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16720" y="2343334"/>
              <a:ext cx="11513827" cy="6938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5" name="Google Shape;1585;g27a17394344_1_1567"/>
          <p:cNvSpPr txBox="1"/>
          <p:nvPr/>
        </p:nvSpPr>
        <p:spPr>
          <a:xfrm>
            <a:off x="9180831" y="1129014"/>
            <a:ext cx="23931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Special object that is the entry point to the DOM. Example: </a:t>
            </a:r>
            <a:r>
              <a:rPr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document.querySelector()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586" name="Google Shape;1586;g27a17394344_1_1567"/>
          <p:cNvGrpSpPr/>
          <p:nvPr/>
        </p:nvGrpSpPr>
        <p:grpSpPr>
          <a:xfrm>
            <a:off x="11072247" y="3609182"/>
            <a:ext cx="658570" cy="152485"/>
            <a:chOff x="18258983" y="5951818"/>
            <a:chExt cx="1086032" cy="251460"/>
          </a:xfrm>
        </p:grpSpPr>
        <p:sp>
          <p:nvSpPr>
            <p:cNvPr id="1587" name="Google Shape;1587;g27a17394344_1_1567"/>
            <p:cNvSpPr/>
            <p:nvPr/>
          </p:nvSpPr>
          <p:spPr>
            <a:xfrm>
              <a:off x="18478875" y="6077469"/>
              <a:ext cx="866140" cy="0"/>
            </a:xfrm>
            <a:custGeom>
              <a:rect b="b" l="l" r="r" t="t"/>
              <a:pathLst>
                <a:path extrusionOk="0" h="120000" w="866140">
                  <a:moveTo>
                    <a:pt x="866127" y="0"/>
                  </a:moveTo>
                  <a:lnTo>
                    <a:pt x="31412" y="0"/>
                  </a:ln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88" name="Google Shape;1588;g27a17394344_1_1567"/>
            <p:cNvSpPr/>
            <p:nvPr/>
          </p:nvSpPr>
          <p:spPr>
            <a:xfrm>
              <a:off x="18258983" y="5951818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251301" y="0"/>
                  </a:moveTo>
                  <a:lnTo>
                    <a:pt x="0" y="125650"/>
                  </a:lnTo>
                  <a:lnTo>
                    <a:pt x="251301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1589" name="Google Shape;1589;g27a17394344_1_1567"/>
          <p:cNvGrpSpPr/>
          <p:nvPr/>
        </p:nvGrpSpPr>
        <p:grpSpPr>
          <a:xfrm>
            <a:off x="11072247" y="4315403"/>
            <a:ext cx="658570" cy="152485"/>
            <a:chOff x="18258983" y="7116430"/>
            <a:chExt cx="1086032" cy="251459"/>
          </a:xfrm>
        </p:grpSpPr>
        <p:sp>
          <p:nvSpPr>
            <p:cNvPr id="1590" name="Google Shape;1590;g27a17394344_1_1567"/>
            <p:cNvSpPr/>
            <p:nvPr/>
          </p:nvSpPr>
          <p:spPr>
            <a:xfrm>
              <a:off x="18478875" y="7242081"/>
              <a:ext cx="866140" cy="0"/>
            </a:xfrm>
            <a:custGeom>
              <a:rect b="b" l="l" r="r" t="t"/>
              <a:pathLst>
                <a:path extrusionOk="0" h="120000" w="866140">
                  <a:moveTo>
                    <a:pt x="866127" y="0"/>
                  </a:moveTo>
                  <a:lnTo>
                    <a:pt x="31412" y="0"/>
                  </a:lnTo>
                  <a:lnTo>
                    <a:pt x="0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91" name="Google Shape;1591;g27a17394344_1_1567"/>
            <p:cNvSpPr/>
            <p:nvPr/>
          </p:nvSpPr>
          <p:spPr>
            <a:xfrm>
              <a:off x="18258983" y="7116430"/>
              <a:ext cx="251459" cy="251459"/>
            </a:xfrm>
            <a:custGeom>
              <a:rect b="b" l="l" r="r" t="t"/>
              <a:pathLst>
                <a:path extrusionOk="0" h="251459" w="251459">
                  <a:moveTo>
                    <a:pt x="251301" y="0"/>
                  </a:moveTo>
                  <a:lnTo>
                    <a:pt x="0" y="125650"/>
                  </a:lnTo>
                  <a:lnTo>
                    <a:pt x="251301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1592" name="Google Shape;1592;g27a17394344_1_1567"/>
          <p:cNvGrpSpPr/>
          <p:nvPr/>
        </p:nvGrpSpPr>
        <p:grpSpPr>
          <a:xfrm>
            <a:off x="5346084" y="5785818"/>
            <a:ext cx="658656" cy="152485"/>
            <a:chOff x="8816102" y="9541256"/>
            <a:chExt cx="1086174" cy="251459"/>
          </a:xfrm>
        </p:grpSpPr>
        <p:sp>
          <p:nvSpPr>
            <p:cNvPr id="1593" name="Google Shape;1593;g27a17394344_1_1567"/>
            <p:cNvSpPr/>
            <p:nvPr/>
          </p:nvSpPr>
          <p:spPr>
            <a:xfrm>
              <a:off x="8816102" y="9666906"/>
              <a:ext cx="866140" cy="0"/>
            </a:xfrm>
            <a:custGeom>
              <a:rect b="b" l="l" r="r" t="t"/>
              <a:pathLst>
                <a:path extrusionOk="0" h="120000" w="866140">
                  <a:moveTo>
                    <a:pt x="0" y="0"/>
                  </a:moveTo>
                  <a:lnTo>
                    <a:pt x="834714" y="0"/>
                  </a:lnTo>
                  <a:lnTo>
                    <a:pt x="866127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594" name="Google Shape;1594;g27a17394344_1_1567"/>
            <p:cNvSpPr/>
            <p:nvPr/>
          </p:nvSpPr>
          <p:spPr>
            <a:xfrm>
              <a:off x="9650817" y="9541256"/>
              <a:ext cx="251459" cy="251459"/>
            </a:xfrm>
            <a:custGeom>
              <a:rect b="b" l="l" r="r" t="t"/>
              <a:pathLst>
                <a:path extrusionOk="0" h="251459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27a17394344_1_1598"/>
          <p:cNvSpPr/>
          <p:nvPr/>
        </p:nvSpPr>
        <p:spPr>
          <a:xfrm>
            <a:off x="914633" y="3867738"/>
            <a:ext cx="4845949" cy="2476980"/>
          </a:xfrm>
          <a:custGeom>
            <a:rect b="b" l="l" r="r" t="t"/>
            <a:pathLst>
              <a:path extrusionOk="0" h="4077334" w="7976870">
                <a:moveTo>
                  <a:pt x="7976379" y="0"/>
                </a:moveTo>
                <a:lnTo>
                  <a:pt x="0" y="0"/>
                </a:lnTo>
                <a:lnTo>
                  <a:pt x="0" y="4077302"/>
                </a:lnTo>
                <a:lnTo>
                  <a:pt x="7976379" y="4077302"/>
                </a:lnTo>
                <a:lnTo>
                  <a:pt x="7976379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00" name="Google Shape;1600;g27a17394344_1_1598"/>
          <p:cNvSpPr txBox="1"/>
          <p:nvPr/>
        </p:nvSpPr>
        <p:spPr>
          <a:xfrm>
            <a:off x="1543947" y="4199853"/>
            <a:ext cx="10899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WEB APIs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g27a17394344_1_1598"/>
          <p:cNvSpPr txBox="1"/>
          <p:nvPr/>
        </p:nvSpPr>
        <p:spPr>
          <a:xfrm>
            <a:off x="3421917" y="4125399"/>
            <a:ext cx="2087100" cy="5949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81000" lvl="0" marL="571500" marR="190500" rtl="0" algn="l">
              <a:lnSpc>
                <a:spcPct val="136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 Methods and Properties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2" name="Google Shape;1602;g27a17394344_1_1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g27a17394344_1_1598"/>
          <p:cNvGrpSpPr/>
          <p:nvPr/>
        </p:nvGrpSpPr>
        <p:grpSpPr>
          <a:xfrm>
            <a:off x="1478344" y="3624803"/>
            <a:ext cx="1702269" cy="2366602"/>
            <a:chOff x="2437902" y="5977577"/>
            <a:chExt cx="2807172" cy="3902708"/>
          </a:xfrm>
        </p:grpSpPr>
        <p:pic>
          <p:nvPicPr>
            <p:cNvPr id="1604" name="Google Shape;1604;g27a17394344_1_1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37902" y="7857256"/>
              <a:ext cx="971414" cy="971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5" name="Google Shape;1605;g27a17394344_1_15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08823" y="9030599"/>
              <a:ext cx="829236" cy="829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6" name="Google Shape;1606;g27a17394344_1_15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28023" y="9010385"/>
              <a:ext cx="922570" cy="8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7" name="Google Shape;1607;g27a17394344_1_15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46566" y="7901944"/>
              <a:ext cx="885486" cy="882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8" name="Google Shape;1608;g27a17394344_1_1598"/>
            <p:cNvSpPr/>
            <p:nvPr/>
          </p:nvSpPr>
          <p:spPr>
            <a:xfrm>
              <a:off x="3961104" y="5977577"/>
              <a:ext cx="1283970" cy="758825"/>
            </a:xfrm>
            <a:custGeom>
              <a:rect b="b" l="l" r="r" t="t"/>
              <a:pathLst>
                <a:path extrusionOk="0" h="758825" w="1283970">
                  <a:moveTo>
                    <a:pt x="1283409" y="193"/>
                  </a:moveTo>
                  <a:lnTo>
                    <a:pt x="1227384" y="0"/>
                  </a:lnTo>
                  <a:lnTo>
                    <a:pt x="1172445" y="1217"/>
                  </a:lnTo>
                  <a:lnTo>
                    <a:pt x="1118592" y="3846"/>
                  </a:lnTo>
                  <a:lnTo>
                    <a:pt x="1065824" y="7886"/>
                  </a:lnTo>
                  <a:lnTo>
                    <a:pt x="1014141" y="13338"/>
                  </a:lnTo>
                  <a:lnTo>
                    <a:pt x="963543" y="20201"/>
                  </a:lnTo>
                  <a:lnTo>
                    <a:pt x="914031" y="28476"/>
                  </a:lnTo>
                  <a:lnTo>
                    <a:pt x="865604" y="38161"/>
                  </a:lnTo>
                  <a:lnTo>
                    <a:pt x="818263" y="49259"/>
                  </a:lnTo>
                  <a:lnTo>
                    <a:pt x="772007" y="61768"/>
                  </a:lnTo>
                  <a:lnTo>
                    <a:pt x="726836" y="75688"/>
                  </a:lnTo>
                  <a:lnTo>
                    <a:pt x="682751" y="91019"/>
                  </a:lnTo>
                  <a:lnTo>
                    <a:pt x="639751" y="107762"/>
                  </a:lnTo>
                  <a:lnTo>
                    <a:pt x="597836" y="125916"/>
                  </a:lnTo>
                  <a:lnTo>
                    <a:pt x="557007" y="145482"/>
                  </a:lnTo>
                  <a:lnTo>
                    <a:pt x="517263" y="166459"/>
                  </a:lnTo>
                  <a:lnTo>
                    <a:pt x="478605" y="188848"/>
                  </a:lnTo>
                  <a:lnTo>
                    <a:pt x="441031" y="212648"/>
                  </a:lnTo>
                  <a:lnTo>
                    <a:pt x="404544" y="237859"/>
                  </a:lnTo>
                  <a:lnTo>
                    <a:pt x="369141" y="264482"/>
                  </a:lnTo>
                  <a:lnTo>
                    <a:pt x="334824" y="292516"/>
                  </a:lnTo>
                  <a:lnTo>
                    <a:pt x="301593" y="321962"/>
                  </a:lnTo>
                  <a:lnTo>
                    <a:pt x="269446" y="352819"/>
                  </a:lnTo>
                  <a:lnTo>
                    <a:pt x="238385" y="385087"/>
                  </a:lnTo>
                  <a:lnTo>
                    <a:pt x="208410" y="418767"/>
                  </a:lnTo>
                  <a:lnTo>
                    <a:pt x="179519" y="453858"/>
                  </a:lnTo>
                  <a:lnTo>
                    <a:pt x="151715" y="490361"/>
                  </a:lnTo>
                  <a:lnTo>
                    <a:pt x="124995" y="528275"/>
                  </a:lnTo>
                  <a:lnTo>
                    <a:pt x="99361" y="567600"/>
                  </a:lnTo>
                  <a:lnTo>
                    <a:pt x="74812" y="608337"/>
                  </a:lnTo>
                  <a:lnTo>
                    <a:pt x="51349" y="650485"/>
                  </a:lnTo>
                  <a:lnTo>
                    <a:pt x="28971" y="694045"/>
                  </a:lnTo>
                  <a:lnTo>
                    <a:pt x="7678" y="739016"/>
                  </a:lnTo>
                  <a:lnTo>
                    <a:pt x="0" y="758547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609" name="Google Shape;1609;g27a17394344_1_1598"/>
            <p:cNvSpPr/>
            <p:nvPr/>
          </p:nvSpPr>
          <p:spPr>
            <a:xfrm>
              <a:off x="3886908" y="6684455"/>
              <a:ext cx="163829" cy="196215"/>
            </a:xfrm>
            <a:custGeom>
              <a:rect b="b" l="l" r="r" t="t"/>
              <a:pathLst>
                <a:path extrusionOk="0" h="196215" w="163829">
                  <a:moveTo>
                    <a:pt x="0" y="0"/>
                  </a:moveTo>
                  <a:lnTo>
                    <a:pt x="17496" y="195894"/>
                  </a:lnTo>
                  <a:lnTo>
                    <a:pt x="163714" y="64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610" name="Google Shape;1610;g27a17394344_1_1598"/>
          <p:cNvSpPr txBox="1"/>
          <p:nvPr>
            <p:ph type="title"/>
          </p:nvPr>
        </p:nvSpPr>
        <p:spPr>
          <a:xfrm>
            <a:off x="365873" y="178023"/>
            <a:ext cx="4482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	! ==JAVASCRIPT</a:t>
            </a:r>
            <a:endParaRPr/>
          </a:p>
        </p:txBody>
      </p:sp>
      <p:pic>
        <p:nvPicPr>
          <p:cNvPr id="1611" name="Google Shape;1611;g27a17394344_1_15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6193" y="255162"/>
            <a:ext cx="380973" cy="380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2" name="Google Shape;1612;g27a17394344_1_1598"/>
          <p:cNvGrpSpPr/>
          <p:nvPr/>
        </p:nvGrpSpPr>
        <p:grpSpPr>
          <a:xfrm>
            <a:off x="8235366" y="1215936"/>
            <a:ext cx="2663873" cy="1204095"/>
            <a:chOff x="13580749" y="2005171"/>
            <a:chExt cx="4392930" cy="1985645"/>
          </a:xfrm>
        </p:grpSpPr>
        <p:sp>
          <p:nvSpPr>
            <p:cNvPr id="1613" name="Google Shape;1613;g27a17394344_1_1598"/>
            <p:cNvSpPr/>
            <p:nvPr/>
          </p:nvSpPr>
          <p:spPr>
            <a:xfrm>
              <a:off x="13580749" y="2005171"/>
              <a:ext cx="4392930" cy="1985645"/>
            </a:xfrm>
            <a:custGeom>
              <a:rect b="b" l="l" r="r" t="t"/>
              <a:pathLst>
                <a:path extrusionOk="0" h="1985645" w="4392930">
                  <a:moveTo>
                    <a:pt x="4392799" y="0"/>
                  </a:moveTo>
                  <a:lnTo>
                    <a:pt x="0" y="0"/>
                  </a:lnTo>
                  <a:lnTo>
                    <a:pt x="0" y="1985632"/>
                  </a:lnTo>
                  <a:lnTo>
                    <a:pt x="4392799" y="1985632"/>
                  </a:lnTo>
                  <a:lnTo>
                    <a:pt x="4392799" y="0"/>
                  </a:lnTo>
                  <a:close/>
                </a:path>
              </a:pathLst>
            </a:custGeom>
            <a:solidFill>
              <a:srgbClr val="F9DC3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614" name="Google Shape;1614;g27a17394344_1_15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215317" y="2488842"/>
              <a:ext cx="1123761" cy="10181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5" name="Google Shape;1615;g27a17394344_1_1598"/>
          <p:cNvSpPr txBox="1"/>
          <p:nvPr/>
        </p:nvSpPr>
        <p:spPr>
          <a:xfrm>
            <a:off x="1290493" y="1214888"/>
            <a:ext cx="2665800" cy="9885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69700">
            <a:spAutoFit/>
          </a:bodyPr>
          <a:lstStyle/>
          <a:p>
            <a:pPr indent="0" lvl="0" marL="457200" marR="444500" rtl="0" algn="ctr">
              <a:lnSpc>
                <a:spcPct val="136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 Methods and Properties for DOM Manipulation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6" name="Google Shape;1616;g27a17394344_1_1598"/>
          <p:cNvGrpSpPr/>
          <p:nvPr/>
        </p:nvGrpSpPr>
        <p:grpSpPr>
          <a:xfrm>
            <a:off x="4499942" y="1101186"/>
            <a:ext cx="3191410" cy="1433593"/>
            <a:chOff x="7420749" y="1815940"/>
            <a:chExt cx="5262880" cy="2364104"/>
          </a:xfrm>
        </p:grpSpPr>
        <p:sp>
          <p:nvSpPr>
            <p:cNvPr id="1617" name="Google Shape;1617;g27a17394344_1_1598"/>
            <p:cNvSpPr/>
            <p:nvPr/>
          </p:nvSpPr>
          <p:spPr>
            <a:xfrm>
              <a:off x="7705557" y="2997988"/>
              <a:ext cx="4693284" cy="0"/>
            </a:xfrm>
            <a:custGeom>
              <a:rect b="b" l="l" r="r" t="t"/>
              <a:pathLst>
                <a:path extrusionOk="0" h="120000" w="4693284">
                  <a:moveTo>
                    <a:pt x="4692975" y="0"/>
                  </a:moveTo>
                  <a:lnTo>
                    <a:pt x="4651091" y="0"/>
                  </a:ln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618" name="Google Shape;1618;g27a17394344_1_1598"/>
            <p:cNvSpPr/>
            <p:nvPr/>
          </p:nvSpPr>
          <p:spPr>
            <a:xfrm>
              <a:off x="7420749" y="2834645"/>
              <a:ext cx="5262880" cy="327025"/>
            </a:xfrm>
            <a:custGeom>
              <a:rect b="b" l="l" r="r" t="t"/>
              <a:pathLst>
                <a:path extrusionOk="0" h="327025" w="5262880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extrusionOk="0" h="327025" w="5262880">
                  <a:moveTo>
                    <a:pt x="5262588" y="163347"/>
                  </a:moveTo>
                  <a:lnTo>
                    <a:pt x="4935893" y="0"/>
                  </a:lnTo>
                  <a:lnTo>
                    <a:pt x="4935893" y="326694"/>
                  </a:lnTo>
                  <a:lnTo>
                    <a:pt x="5262588" y="163347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619" name="Google Shape;1619;g27a17394344_1_159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732688" y="2119045"/>
              <a:ext cx="523544" cy="523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0" name="Google Shape;1620;g27a17394344_1_1598"/>
            <p:cNvSpPr/>
            <p:nvPr/>
          </p:nvSpPr>
          <p:spPr>
            <a:xfrm>
              <a:off x="8817635" y="1815940"/>
              <a:ext cx="2364104" cy="2364104"/>
            </a:xfrm>
            <a:custGeom>
              <a:rect b="b" l="l" r="r" t="t"/>
              <a:pathLst>
                <a:path extrusionOk="0" h="2364104" w="2364104">
                  <a:moveTo>
                    <a:pt x="2364105" y="59232"/>
                  </a:moveTo>
                  <a:lnTo>
                    <a:pt x="2304872" y="0"/>
                  </a:lnTo>
                  <a:lnTo>
                    <a:pt x="1182052" y="1122819"/>
                  </a:lnTo>
                  <a:lnTo>
                    <a:pt x="59232" y="0"/>
                  </a:lnTo>
                  <a:lnTo>
                    <a:pt x="0" y="59232"/>
                  </a:lnTo>
                  <a:lnTo>
                    <a:pt x="1122819" y="1182052"/>
                  </a:lnTo>
                  <a:lnTo>
                    <a:pt x="0" y="2304872"/>
                  </a:lnTo>
                  <a:lnTo>
                    <a:pt x="59232" y="2364105"/>
                  </a:lnTo>
                  <a:lnTo>
                    <a:pt x="1182052" y="1241285"/>
                  </a:lnTo>
                  <a:lnTo>
                    <a:pt x="2304872" y="2364105"/>
                  </a:lnTo>
                  <a:lnTo>
                    <a:pt x="2364105" y="2304872"/>
                  </a:lnTo>
                  <a:lnTo>
                    <a:pt x="1241285" y="1182052"/>
                  </a:lnTo>
                  <a:lnTo>
                    <a:pt x="2364105" y="59232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621" name="Google Shape;1621;g27a17394344_1_1598"/>
          <p:cNvSpPr txBox="1"/>
          <p:nvPr/>
        </p:nvSpPr>
        <p:spPr>
          <a:xfrm>
            <a:off x="5426429" y="2036775"/>
            <a:ext cx="2146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NOT PART OF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2" name="Google Shape;1622;g27a17394344_1_1598"/>
          <p:cNvGrpSpPr/>
          <p:nvPr/>
        </p:nvGrpSpPr>
        <p:grpSpPr>
          <a:xfrm>
            <a:off x="1840030" y="2524213"/>
            <a:ext cx="816091" cy="408133"/>
            <a:chOff x="3034350" y="4162621"/>
            <a:chExt cx="1345797" cy="673043"/>
          </a:xfrm>
        </p:grpSpPr>
        <p:sp>
          <p:nvSpPr>
            <p:cNvPr id="1623" name="Google Shape;1623;g27a17394344_1_1598"/>
            <p:cNvSpPr/>
            <p:nvPr/>
          </p:nvSpPr>
          <p:spPr>
            <a:xfrm>
              <a:off x="3105068" y="4302900"/>
              <a:ext cx="1275079" cy="532764"/>
            </a:xfrm>
            <a:custGeom>
              <a:rect b="b" l="l" r="r" t="t"/>
              <a:pathLst>
                <a:path extrusionOk="0" h="532764" w="1275079">
                  <a:moveTo>
                    <a:pt x="1274823" y="532159"/>
                  </a:moveTo>
                  <a:lnTo>
                    <a:pt x="1208441" y="528866"/>
                  </a:lnTo>
                  <a:lnTo>
                    <a:pt x="1143683" y="524545"/>
                  </a:lnTo>
                  <a:lnTo>
                    <a:pt x="1080548" y="519196"/>
                  </a:lnTo>
                  <a:lnTo>
                    <a:pt x="1019037" y="512817"/>
                  </a:lnTo>
                  <a:lnTo>
                    <a:pt x="959149" y="505410"/>
                  </a:lnTo>
                  <a:lnTo>
                    <a:pt x="900885" y="496974"/>
                  </a:lnTo>
                  <a:lnTo>
                    <a:pt x="844244" y="487509"/>
                  </a:lnTo>
                  <a:lnTo>
                    <a:pt x="789227" y="477015"/>
                  </a:lnTo>
                  <a:lnTo>
                    <a:pt x="735834" y="465493"/>
                  </a:lnTo>
                  <a:lnTo>
                    <a:pt x="684064" y="452942"/>
                  </a:lnTo>
                  <a:lnTo>
                    <a:pt x="633918" y="439362"/>
                  </a:lnTo>
                  <a:lnTo>
                    <a:pt x="585395" y="424753"/>
                  </a:lnTo>
                  <a:lnTo>
                    <a:pt x="538496" y="409115"/>
                  </a:lnTo>
                  <a:lnTo>
                    <a:pt x="493221" y="392449"/>
                  </a:lnTo>
                  <a:lnTo>
                    <a:pt x="449569" y="374754"/>
                  </a:lnTo>
                  <a:lnTo>
                    <a:pt x="407541" y="356030"/>
                  </a:lnTo>
                  <a:lnTo>
                    <a:pt x="367136" y="336277"/>
                  </a:lnTo>
                  <a:lnTo>
                    <a:pt x="328355" y="315496"/>
                  </a:lnTo>
                  <a:lnTo>
                    <a:pt x="291197" y="293685"/>
                  </a:lnTo>
                  <a:lnTo>
                    <a:pt x="255664" y="270846"/>
                  </a:lnTo>
                  <a:lnTo>
                    <a:pt x="221753" y="246979"/>
                  </a:lnTo>
                  <a:lnTo>
                    <a:pt x="189466" y="222082"/>
                  </a:lnTo>
                  <a:lnTo>
                    <a:pt x="158803" y="196157"/>
                  </a:lnTo>
                  <a:lnTo>
                    <a:pt x="129764" y="169202"/>
                  </a:lnTo>
                  <a:lnTo>
                    <a:pt x="102348" y="141219"/>
                  </a:lnTo>
                  <a:lnTo>
                    <a:pt x="76555" y="112208"/>
                  </a:lnTo>
                  <a:lnTo>
                    <a:pt x="52386" y="82167"/>
                  </a:lnTo>
                  <a:lnTo>
                    <a:pt x="29841" y="51098"/>
                  </a:lnTo>
                  <a:lnTo>
                    <a:pt x="8919" y="19000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624" name="Google Shape;1624;g27a17394344_1_1598"/>
            <p:cNvSpPr/>
            <p:nvPr/>
          </p:nvSpPr>
          <p:spPr>
            <a:xfrm>
              <a:off x="3034350" y="4162621"/>
              <a:ext cx="159385" cy="196850"/>
            </a:xfrm>
            <a:custGeom>
              <a:rect b="b" l="l" r="r" t="t"/>
              <a:pathLst>
                <a:path extrusionOk="0" h="196850" w="159385">
                  <a:moveTo>
                    <a:pt x="4861" y="0"/>
                  </a:moveTo>
                  <a:lnTo>
                    <a:pt x="0" y="196613"/>
                  </a:lnTo>
                  <a:lnTo>
                    <a:pt x="159235" y="121858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1625" name="Google Shape;1625;g27a17394344_1_15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25840" y="2694121"/>
            <a:ext cx="1872964" cy="502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g27a17394344_1_1598"/>
          <p:cNvSpPr txBox="1"/>
          <p:nvPr/>
        </p:nvSpPr>
        <p:spPr>
          <a:xfrm>
            <a:off x="3421917" y="5027760"/>
            <a:ext cx="2087100" cy="3603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128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Timers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g27a17394344_1_1598"/>
          <p:cNvSpPr txBox="1"/>
          <p:nvPr/>
        </p:nvSpPr>
        <p:spPr>
          <a:xfrm>
            <a:off x="3421917" y="5625688"/>
            <a:ext cx="2087100" cy="3603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128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Fetch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8" name="Google Shape;1628;g27a17394344_1_1598"/>
          <p:cNvGrpSpPr/>
          <p:nvPr/>
        </p:nvGrpSpPr>
        <p:grpSpPr>
          <a:xfrm>
            <a:off x="8235360" y="4501927"/>
            <a:ext cx="2663873" cy="1204095"/>
            <a:chOff x="13580738" y="7424022"/>
            <a:chExt cx="4392930" cy="1985645"/>
          </a:xfrm>
        </p:grpSpPr>
        <p:sp>
          <p:nvSpPr>
            <p:cNvPr id="1629" name="Google Shape;1629;g27a17394344_1_1598"/>
            <p:cNvSpPr/>
            <p:nvPr/>
          </p:nvSpPr>
          <p:spPr>
            <a:xfrm>
              <a:off x="13580738" y="7424022"/>
              <a:ext cx="4392930" cy="1985645"/>
            </a:xfrm>
            <a:custGeom>
              <a:rect b="b" l="l" r="r" t="t"/>
              <a:pathLst>
                <a:path extrusionOk="0" h="1985645" w="4392930">
                  <a:moveTo>
                    <a:pt x="4392799" y="0"/>
                  </a:moveTo>
                  <a:lnTo>
                    <a:pt x="0" y="0"/>
                  </a:lnTo>
                  <a:lnTo>
                    <a:pt x="0" y="1985632"/>
                  </a:lnTo>
                  <a:lnTo>
                    <a:pt x="4392799" y="1985632"/>
                  </a:lnTo>
                  <a:lnTo>
                    <a:pt x="4392799" y="0"/>
                  </a:lnTo>
                  <a:close/>
                </a:path>
              </a:pathLst>
            </a:custGeom>
            <a:solidFill>
              <a:srgbClr val="F9DC3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630" name="Google Shape;1630;g27a17394344_1_15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215306" y="7907691"/>
              <a:ext cx="1123761" cy="10181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1" name="Google Shape;1631;g27a17394344_1_1598"/>
          <p:cNvGrpSpPr/>
          <p:nvPr/>
        </p:nvGrpSpPr>
        <p:grpSpPr>
          <a:xfrm>
            <a:off x="5981769" y="5004919"/>
            <a:ext cx="2023511" cy="198308"/>
            <a:chOff x="9864395" y="8253494"/>
            <a:chExt cx="3336925" cy="327025"/>
          </a:xfrm>
        </p:grpSpPr>
        <p:sp>
          <p:nvSpPr>
            <p:cNvPr id="1632" name="Google Shape;1632;g27a17394344_1_1598"/>
            <p:cNvSpPr/>
            <p:nvPr/>
          </p:nvSpPr>
          <p:spPr>
            <a:xfrm>
              <a:off x="10149213" y="8416838"/>
              <a:ext cx="2767329" cy="0"/>
            </a:xfrm>
            <a:custGeom>
              <a:rect b="b" l="l" r="r" t="t"/>
              <a:pathLst>
                <a:path extrusionOk="0" h="120000" w="2767329">
                  <a:moveTo>
                    <a:pt x="2766885" y="0"/>
                  </a:moveTo>
                  <a:lnTo>
                    <a:pt x="2725001" y="0"/>
                  </a:ln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633" name="Google Shape;1633;g27a17394344_1_1598"/>
            <p:cNvSpPr/>
            <p:nvPr/>
          </p:nvSpPr>
          <p:spPr>
            <a:xfrm>
              <a:off x="9864395" y="8253494"/>
              <a:ext cx="3336925" cy="327025"/>
            </a:xfrm>
            <a:custGeom>
              <a:rect b="b" l="l" r="r" t="t"/>
              <a:pathLst>
                <a:path extrusionOk="0" h="327025" w="3336925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extrusionOk="0" h="327025" w="3336925">
                  <a:moveTo>
                    <a:pt x="3336506" y="163347"/>
                  </a:moveTo>
                  <a:lnTo>
                    <a:pt x="3009811" y="0"/>
                  </a:lnTo>
                  <a:lnTo>
                    <a:pt x="3009811" y="326694"/>
                  </a:lnTo>
                  <a:lnTo>
                    <a:pt x="3336506" y="163347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1634" name="Google Shape;1634;g27a17394344_1_15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31977" y="4561066"/>
            <a:ext cx="317478" cy="3174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g27a17394344_1_1598"/>
          <p:cNvSpPr txBox="1"/>
          <p:nvPr/>
        </p:nvSpPr>
        <p:spPr>
          <a:xfrm>
            <a:off x="6243781" y="5253430"/>
            <a:ext cx="1500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-469900" lvl="0" marL="4826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882B"/>
                </a:solidFill>
                <a:latin typeface="Arial"/>
                <a:ea typeface="Arial"/>
                <a:cs typeface="Arial"/>
                <a:sym typeface="Arial"/>
              </a:rPr>
              <a:t>CAN INTERACT WITH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g27a17394344_1_1598"/>
          <p:cNvSpPr txBox="1"/>
          <p:nvPr/>
        </p:nvSpPr>
        <p:spPr>
          <a:xfrm>
            <a:off x="2791747" y="2720026"/>
            <a:ext cx="34536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For example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document.querySelector()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API: Application Programming Interface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7a17394344_1_1684"/>
          <p:cNvSpPr txBox="1"/>
          <p:nvPr>
            <p:ph type="ctrTitle"/>
          </p:nvPr>
        </p:nvSpPr>
        <p:spPr>
          <a:xfrm>
            <a:off x="872766" y="1339297"/>
            <a:ext cx="103941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596900" lvl="0" marL="12700" marR="0" rtl="0" algn="l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JAVASCRIPT WORKS BEHIND THE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g27a17394344_1_1684"/>
          <p:cNvSpPr txBox="1"/>
          <p:nvPr>
            <p:ph idx="1" type="subTitle"/>
          </p:nvPr>
        </p:nvSpPr>
        <p:spPr>
          <a:xfrm>
            <a:off x="4024450" y="4139450"/>
            <a:ext cx="47061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SCENES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Google Shape;1647;g27a17394344_1_16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g27a17394344_1_1689"/>
          <p:cNvSpPr txBox="1"/>
          <p:nvPr/>
        </p:nvSpPr>
        <p:spPr>
          <a:xfrm>
            <a:off x="7037127" y="1526583"/>
            <a:ext cx="42177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JAVASCRIPT WORKS BEHIND THE SCENES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8763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AN HIGH-LEVEL OVERVIEW OF JAVASCRIPT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9" name="Google Shape;1649;g27a17394344_1_16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g27a17394344_1_16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g27a17394344_1_1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g27a17394344_1_1696"/>
          <p:cNvSpPr txBox="1"/>
          <p:nvPr/>
        </p:nvSpPr>
        <p:spPr>
          <a:xfrm>
            <a:off x="365873" y="157387"/>
            <a:ext cx="8133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WHAT IS JAVASCRIPT: REVISITED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g27a17394344_1_1696"/>
          <p:cNvSpPr/>
          <p:nvPr/>
        </p:nvSpPr>
        <p:spPr>
          <a:xfrm>
            <a:off x="3161355" y="2264249"/>
            <a:ext cx="6064187" cy="2844998"/>
          </a:xfrm>
          <a:custGeom>
            <a:rect b="b" l="l" r="r" t="t"/>
            <a:pathLst>
              <a:path extrusionOk="0" h="4683125" w="9982200">
                <a:moveTo>
                  <a:pt x="9981892" y="0"/>
                </a:moveTo>
                <a:lnTo>
                  <a:pt x="0" y="0"/>
                </a:lnTo>
                <a:lnTo>
                  <a:pt x="0" y="4682824"/>
                </a:lnTo>
                <a:lnTo>
                  <a:pt x="9981892" y="4682824"/>
                </a:lnTo>
                <a:lnTo>
                  <a:pt x="9981892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58" name="Google Shape;1658;g27a17394344_1_1696"/>
          <p:cNvSpPr txBox="1"/>
          <p:nvPr/>
        </p:nvSpPr>
        <p:spPr>
          <a:xfrm>
            <a:off x="3764481" y="2866772"/>
            <a:ext cx="48477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ctr">
              <a:lnSpc>
                <a:spcPct val="14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 IS A HIGH-LEVEL, OBJECT-ORIENTED, MULTI-PARADIGM PROGRAMMING LANGUAGE.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9" name="Google Shape;1659;g27a17394344_1_1696"/>
          <p:cNvGrpSpPr/>
          <p:nvPr/>
        </p:nvGrpSpPr>
        <p:grpSpPr>
          <a:xfrm>
            <a:off x="2140540" y="1307358"/>
            <a:ext cx="3220474" cy="2082522"/>
            <a:chOff x="3529667" y="2155934"/>
            <a:chExt cx="5310808" cy="3434238"/>
          </a:xfrm>
        </p:grpSpPr>
        <p:pic>
          <p:nvPicPr>
            <p:cNvPr id="1660" name="Google Shape;1660;g27a17394344_1_16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29667" y="2155934"/>
              <a:ext cx="5310808" cy="3434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1" name="Google Shape;1661;g27a17394344_1_16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78772" y="2743592"/>
              <a:ext cx="3612599" cy="17360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2" name="Google Shape;1662;g27a17394344_1_1696"/>
          <p:cNvSpPr txBox="1"/>
          <p:nvPr/>
        </p:nvSpPr>
        <p:spPr>
          <a:xfrm rot="-600029">
            <a:off x="2910384" y="2006989"/>
            <a:ext cx="1858843" cy="38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3" name="Google Shape;1663;g27a17394344_1_16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25004" y="5099743"/>
            <a:ext cx="1302045" cy="130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7a17394344_1_1708"/>
          <p:cNvSpPr/>
          <p:nvPr/>
        </p:nvSpPr>
        <p:spPr>
          <a:xfrm>
            <a:off x="0" y="0"/>
            <a:ext cx="12213241" cy="6870044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669" name="Google Shape;1669;g27a17394344_1_1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g27a17394344_1_1708"/>
          <p:cNvSpPr txBox="1"/>
          <p:nvPr>
            <p:ph type="title"/>
          </p:nvPr>
        </p:nvSpPr>
        <p:spPr>
          <a:xfrm>
            <a:off x="365873" y="157387"/>
            <a:ext cx="7624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JAVASCRIPT: REVISITED</a:t>
            </a:r>
            <a:endParaRPr/>
          </a:p>
        </p:txBody>
      </p:sp>
      <p:sp>
        <p:nvSpPr>
          <p:cNvPr id="1671" name="Google Shape;1671;g27a17394344_1_1708"/>
          <p:cNvSpPr/>
          <p:nvPr/>
        </p:nvSpPr>
        <p:spPr>
          <a:xfrm>
            <a:off x="958238" y="2027468"/>
            <a:ext cx="10293687" cy="3433671"/>
          </a:xfrm>
          <a:custGeom>
            <a:rect b="b" l="l" r="r" t="t"/>
            <a:pathLst>
              <a:path extrusionOk="0" h="5652134" w="16944340">
                <a:moveTo>
                  <a:pt x="16943913" y="0"/>
                </a:moveTo>
                <a:lnTo>
                  <a:pt x="0" y="0"/>
                </a:lnTo>
                <a:lnTo>
                  <a:pt x="0" y="5651545"/>
                </a:lnTo>
                <a:lnTo>
                  <a:pt x="16943913" y="5651545"/>
                </a:lnTo>
                <a:lnTo>
                  <a:pt x="1694391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72" name="Google Shape;1672;g27a17394344_1_1708"/>
          <p:cNvSpPr txBox="1"/>
          <p:nvPr/>
        </p:nvSpPr>
        <p:spPr>
          <a:xfrm>
            <a:off x="1561923" y="2458555"/>
            <a:ext cx="90684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508000" lvl="0" marL="520700" marR="0" rtl="0" algn="l">
              <a:lnSpc>
                <a:spcPct val="14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 IS A HIGH-LEVEL, PROTOTYPE-BASED OBJECT-ORIENTED, MULTI-PARADIGM, INTERPRETED OR JUST-IN-TIME COMPILED,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g27a17394344_1_1708"/>
          <p:cNvSpPr txBox="1"/>
          <p:nvPr/>
        </p:nvSpPr>
        <p:spPr>
          <a:xfrm>
            <a:off x="1561923" y="3913050"/>
            <a:ext cx="5631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DYNAMIC, SINGLE-THREADED,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g27a17394344_1_1708"/>
          <p:cNvSpPr txBox="1"/>
          <p:nvPr/>
        </p:nvSpPr>
        <p:spPr>
          <a:xfrm>
            <a:off x="8511725" y="3576700"/>
            <a:ext cx="2409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g27a17394344_1_1708"/>
          <p:cNvSpPr txBox="1"/>
          <p:nvPr/>
        </p:nvSpPr>
        <p:spPr>
          <a:xfrm>
            <a:off x="1636628" y="4771675"/>
            <a:ext cx="3790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LANGUAGE WITH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g27a17394344_1_1708"/>
          <p:cNvSpPr txBox="1"/>
          <p:nvPr/>
        </p:nvSpPr>
        <p:spPr>
          <a:xfrm>
            <a:off x="4387397" y="1457350"/>
            <a:ext cx="4975500" cy="369300"/>
          </a:xfrm>
          <a:prstGeom prst="rect">
            <a:avLst/>
          </a:prstGeom>
          <a:solidFill>
            <a:srgbClr val="E7E7E7"/>
          </a:solidFill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FUNCTIONS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g27a17394344_1_1708"/>
          <p:cNvSpPr txBox="1"/>
          <p:nvPr/>
        </p:nvSpPr>
        <p:spPr>
          <a:xfrm>
            <a:off x="7461648" y="4063725"/>
            <a:ext cx="3790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A NON-BLOCKING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g27a17394344_1_1708"/>
          <p:cNvSpPr txBox="1"/>
          <p:nvPr/>
        </p:nvSpPr>
        <p:spPr>
          <a:xfrm>
            <a:off x="5083798" y="4940400"/>
            <a:ext cx="6063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EVENT LOOP CONCURRENCY MODEL.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9" name="Google Shape;1679;g27a17394344_1_1708"/>
          <p:cNvGrpSpPr/>
          <p:nvPr/>
        </p:nvGrpSpPr>
        <p:grpSpPr>
          <a:xfrm>
            <a:off x="173309" y="1097899"/>
            <a:ext cx="3220474" cy="2082522"/>
            <a:chOff x="285779" y="1810519"/>
            <a:chExt cx="5310808" cy="3434238"/>
          </a:xfrm>
        </p:grpSpPr>
        <p:pic>
          <p:nvPicPr>
            <p:cNvPr id="1680" name="Google Shape;1680;g27a17394344_1_17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5779" y="1810519"/>
              <a:ext cx="5310808" cy="3434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g27a17394344_1_17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34883" y="2398178"/>
              <a:ext cx="3612599" cy="17360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2" name="Google Shape;1682;g27a17394344_1_1708"/>
          <p:cNvSpPr txBox="1"/>
          <p:nvPr/>
        </p:nvSpPr>
        <p:spPr>
          <a:xfrm rot="-599845">
            <a:off x="1089790" y="1761012"/>
            <a:ext cx="1980371" cy="38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27a17394344_1_1739"/>
          <p:cNvSpPr txBox="1"/>
          <p:nvPr>
            <p:ph type="title"/>
          </p:nvPr>
        </p:nvSpPr>
        <p:spPr>
          <a:xfrm>
            <a:off x="365873" y="157387"/>
            <a:ext cx="9380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DECONSTRUCTING	THE MONSTER DEFINITION </a:t>
            </a:r>
            <a:endParaRPr/>
          </a:p>
        </p:txBody>
      </p:sp>
      <p:sp>
        <p:nvSpPr>
          <p:cNvPr id="1688" name="Google Shape;1688;g27a17394344_1_1739"/>
          <p:cNvSpPr txBox="1"/>
          <p:nvPr/>
        </p:nvSpPr>
        <p:spPr>
          <a:xfrm>
            <a:off x="341332" y="1152057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g27a17394344_1_1739"/>
          <p:cNvSpPr txBox="1"/>
          <p:nvPr/>
        </p:nvSpPr>
        <p:spPr>
          <a:xfrm>
            <a:off x="341332" y="3603049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Prototype-based object-oriented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g27a17394344_1_1739"/>
          <p:cNvSpPr txBox="1"/>
          <p:nvPr/>
        </p:nvSpPr>
        <p:spPr>
          <a:xfrm>
            <a:off x="341332" y="2990095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Multi-paradigm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g27a17394344_1_1739"/>
          <p:cNvSpPr txBox="1"/>
          <p:nvPr/>
        </p:nvSpPr>
        <p:spPr>
          <a:xfrm>
            <a:off x="341332" y="2376315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Interpreted or just-in-time compiled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g27a17394344_1_1739"/>
          <p:cNvSpPr txBox="1"/>
          <p:nvPr/>
        </p:nvSpPr>
        <p:spPr>
          <a:xfrm>
            <a:off x="341332" y="4829782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g27a17394344_1_1739"/>
          <p:cNvSpPr txBox="1"/>
          <p:nvPr/>
        </p:nvSpPr>
        <p:spPr>
          <a:xfrm>
            <a:off x="341332" y="5440260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Single-threaded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g27a17394344_1_1739"/>
          <p:cNvSpPr txBox="1"/>
          <p:nvPr/>
        </p:nvSpPr>
        <p:spPr>
          <a:xfrm>
            <a:off x="341332" y="1763361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Garbage-collected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g27a17394344_1_1739"/>
          <p:cNvSpPr txBox="1"/>
          <p:nvPr/>
        </p:nvSpPr>
        <p:spPr>
          <a:xfrm>
            <a:off x="341332" y="4214352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functions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g27a17394344_1_1739"/>
          <p:cNvSpPr txBox="1"/>
          <p:nvPr/>
        </p:nvSpPr>
        <p:spPr>
          <a:xfrm>
            <a:off x="341332" y="6052389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Non-blocking event loop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27a17394344_1_1752"/>
          <p:cNvSpPr txBox="1"/>
          <p:nvPr/>
        </p:nvSpPr>
        <p:spPr>
          <a:xfrm>
            <a:off x="341332" y="1152057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g27a17394344_1_1752"/>
          <p:cNvSpPr txBox="1"/>
          <p:nvPr/>
        </p:nvSpPr>
        <p:spPr>
          <a:xfrm>
            <a:off x="341332" y="3600573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Prototype-based object-oriented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g27a17394344_1_1752"/>
          <p:cNvSpPr txBox="1"/>
          <p:nvPr/>
        </p:nvSpPr>
        <p:spPr>
          <a:xfrm>
            <a:off x="341332" y="2989270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Multi-paradigm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g27a17394344_1_1752"/>
          <p:cNvSpPr txBox="1"/>
          <p:nvPr/>
        </p:nvSpPr>
        <p:spPr>
          <a:xfrm>
            <a:off x="341332" y="2374664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Interpreted or just-in-time compiled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g27a17394344_1_1752"/>
          <p:cNvSpPr txBox="1"/>
          <p:nvPr/>
        </p:nvSpPr>
        <p:spPr>
          <a:xfrm>
            <a:off x="341332" y="4828131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g27a17394344_1_1752"/>
          <p:cNvSpPr txBox="1"/>
          <p:nvPr/>
        </p:nvSpPr>
        <p:spPr>
          <a:xfrm>
            <a:off x="341332" y="5439435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Single-threaded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g27a17394344_1_1752"/>
          <p:cNvSpPr txBox="1"/>
          <p:nvPr/>
        </p:nvSpPr>
        <p:spPr>
          <a:xfrm>
            <a:off x="341332" y="1764225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Garbage-collected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g27a17394344_1_1752"/>
          <p:cNvSpPr txBox="1"/>
          <p:nvPr/>
        </p:nvSpPr>
        <p:spPr>
          <a:xfrm>
            <a:off x="341332" y="4214352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functions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g27a17394344_1_1752"/>
          <p:cNvSpPr txBox="1"/>
          <p:nvPr/>
        </p:nvSpPr>
        <p:spPr>
          <a:xfrm>
            <a:off x="341332" y="6052389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Non-blocking event loop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0" name="Google Shape;1710;g27a17394344_1_1752"/>
          <p:cNvGrpSpPr/>
          <p:nvPr/>
        </p:nvGrpSpPr>
        <p:grpSpPr>
          <a:xfrm>
            <a:off x="4948442" y="1709897"/>
            <a:ext cx="5217951" cy="2302107"/>
            <a:chOff x="8159786" y="2819751"/>
            <a:chExt cx="8604801" cy="3796350"/>
          </a:xfrm>
        </p:grpSpPr>
        <p:pic>
          <p:nvPicPr>
            <p:cNvPr id="1711" name="Google Shape;1711;g27a17394344_1_17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59786" y="2819751"/>
              <a:ext cx="4446526" cy="379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g27a17394344_1_17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92748" y="3133878"/>
              <a:ext cx="2980461" cy="2330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g27a17394344_1_17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13479" y="2819751"/>
              <a:ext cx="4451108" cy="379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4" name="Google Shape;1714;g27a17394344_1_17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046440" y="3133878"/>
              <a:ext cx="2985072" cy="23302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5" name="Google Shape;1715;g27a17394344_1_1752"/>
          <p:cNvSpPr txBox="1"/>
          <p:nvPr/>
        </p:nvSpPr>
        <p:spPr>
          <a:xfrm>
            <a:off x="7444620" y="2424101"/>
            <a:ext cx="223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6" name="Google Shape;1716;g27a17394344_1_1752"/>
          <p:cNvGrpSpPr/>
          <p:nvPr/>
        </p:nvGrpSpPr>
        <p:grpSpPr>
          <a:xfrm>
            <a:off x="4572126" y="1343074"/>
            <a:ext cx="5278365" cy="4698479"/>
            <a:chOff x="7539786" y="2214831"/>
            <a:chExt cx="8704427" cy="7748151"/>
          </a:xfrm>
        </p:grpSpPr>
        <p:pic>
          <p:nvPicPr>
            <p:cNvPr id="1717" name="Google Shape;1717;g27a17394344_1_17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165646" y="2214831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g27a17394344_1_17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39786" y="6467349"/>
              <a:ext cx="1843583" cy="1843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9" name="Google Shape;1719;g27a17394344_1_1752"/>
            <p:cNvSpPr/>
            <p:nvPr/>
          </p:nvSpPr>
          <p:spPr>
            <a:xfrm>
              <a:off x="8538146" y="9411017"/>
              <a:ext cx="964565" cy="530225"/>
            </a:xfrm>
            <a:custGeom>
              <a:rect b="b" l="l" r="r" t="t"/>
              <a:pathLst>
                <a:path extrusionOk="0" h="530225" w="964565">
                  <a:moveTo>
                    <a:pt x="964186" y="529874"/>
                  </a:moveTo>
                  <a:lnTo>
                    <a:pt x="910610" y="528900"/>
                  </a:lnTo>
                  <a:lnTo>
                    <a:pt x="858134" y="525991"/>
                  </a:lnTo>
                  <a:lnTo>
                    <a:pt x="806759" y="521150"/>
                  </a:lnTo>
                  <a:lnTo>
                    <a:pt x="756484" y="514374"/>
                  </a:lnTo>
                  <a:lnTo>
                    <a:pt x="707310" y="505665"/>
                  </a:lnTo>
                  <a:lnTo>
                    <a:pt x="659236" y="495022"/>
                  </a:lnTo>
                  <a:lnTo>
                    <a:pt x="612263" y="482446"/>
                  </a:lnTo>
                  <a:lnTo>
                    <a:pt x="566390" y="467936"/>
                  </a:lnTo>
                  <a:lnTo>
                    <a:pt x="521618" y="451492"/>
                  </a:lnTo>
                  <a:lnTo>
                    <a:pt x="477947" y="433115"/>
                  </a:lnTo>
                  <a:lnTo>
                    <a:pt x="435376" y="412804"/>
                  </a:lnTo>
                  <a:lnTo>
                    <a:pt x="393906" y="390559"/>
                  </a:lnTo>
                  <a:lnTo>
                    <a:pt x="353536" y="366381"/>
                  </a:lnTo>
                  <a:lnTo>
                    <a:pt x="314267" y="340269"/>
                  </a:lnTo>
                  <a:lnTo>
                    <a:pt x="276098" y="312223"/>
                  </a:lnTo>
                  <a:lnTo>
                    <a:pt x="239030" y="282244"/>
                  </a:lnTo>
                  <a:lnTo>
                    <a:pt x="203062" y="250331"/>
                  </a:lnTo>
                  <a:lnTo>
                    <a:pt x="168195" y="216484"/>
                  </a:lnTo>
                  <a:lnTo>
                    <a:pt x="134429" y="180703"/>
                  </a:lnTo>
                  <a:lnTo>
                    <a:pt x="101763" y="142989"/>
                  </a:lnTo>
                  <a:lnTo>
                    <a:pt x="70198" y="103342"/>
                  </a:lnTo>
                  <a:lnTo>
                    <a:pt x="39733" y="61760"/>
                  </a:lnTo>
                  <a:lnTo>
                    <a:pt x="10369" y="18245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720" name="Google Shape;1720;g27a17394344_1_1752"/>
            <p:cNvSpPr/>
            <p:nvPr/>
          </p:nvSpPr>
          <p:spPr>
            <a:xfrm>
              <a:off x="8461578" y="9276285"/>
              <a:ext cx="163829" cy="196850"/>
            </a:xfrm>
            <a:custGeom>
              <a:rect b="b" l="l" r="r" t="t"/>
              <a:pathLst>
                <a:path extrusionOk="0" h="196850" w="163829">
                  <a:moveTo>
                    <a:pt x="0" y="0"/>
                  </a:moveTo>
                  <a:lnTo>
                    <a:pt x="10444" y="196396"/>
                  </a:lnTo>
                  <a:lnTo>
                    <a:pt x="163384" y="109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721" name="Google Shape;1721;g27a17394344_1_17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563294" y="6639981"/>
              <a:ext cx="1680919" cy="1498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2" name="Google Shape;1722;g27a17394344_1_17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872697" y="6665318"/>
              <a:ext cx="1447643" cy="1447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3" name="Google Shape;1723;g27a17394344_1_1752"/>
            <p:cNvSpPr/>
            <p:nvPr/>
          </p:nvSpPr>
          <p:spPr>
            <a:xfrm>
              <a:off x="14473022" y="9413707"/>
              <a:ext cx="1005205" cy="549275"/>
            </a:xfrm>
            <a:custGeom>
              <a:rect b="b" l="l" r="r" t="t"/>
              <a:pathLst>
                <a:path extrusionOk="0" h="549275" w="1005205">
                  <a:moveTo>
                    <a:pt x="1004897" y="549271"/>
                  </a:moveTo>
                  <a:lnTo>
                    <a:pt x="946543" y="542162"/>
                  </a:lnTo>
                  <a:lnTo>
                    <a:pt x="889656" y="533748"/>
                  </a:lnTo>
                  <a:lnTo>
                    <a:pt x="834239" y="524030"/>
                  </a:lnTo>
                  <a:lnTo>
                    <a:pt x="780290" y="513008"/>
                  </a:lnTo>
                  <a:lnTo>
                    <a:pt x="727809" y="500681"/>
                  </a:lnTo>
                  <a:lnTo>
                    <a:pt x="676797" y="487049"/>
                  </a:lnTo>
                  <a:lnTo>
                    <a:pt x="627254" y="472113"/>
                  </a:lnTo>
                  <a:lnTo>
                    <a:pt x="579179" y="455873"/>
                  </a:lnTo>
                  <a:lnTo>
                    <a:pt x="532572" y="438328"/>
                  </a:lnTo>
                  <a:lnTo>
                    <a:pt x="487434" y="419478"/>
                  </a:lnTo>
                  <a:lnTo>
                    <a:pt x="443765" y="399324"/>
                  </a:lnTo>
                  <a:lnTo>
                    <a:pt x="401564" y="377865"/>
                  </a:lnTo>
                  <a:lnTo>
                    <a:pt x="360832" y="355102"/>
                  </a:lnTo>
                  <a:lnTo>
                    <a:pt x="321568" y="331035"/>
                  </a:lnTo>
                  <a:lnTo>
                    <a:pt x="283773" y="305663"/>
                  </a:lnTo>
                  <a:lnTo>
                    <a:pt x="247446" y="278986"/>
                  </a:lnTo>
                  <a:lnTo>
                    <a:pt x="212588" y="251005"/>
                  </a:lnTo>
                  <a:lnTo>
                    <a:pt x="179199" y="221720"/>
                  </a:lnTo>
                  <a:lnTo>
                    <a:pt x="147278" y="191130"/>
                  </a:lnTo>
                  <a:lnTo>
                    <a:pt x="116825" y="159235"/>
                  </a:lnTo>
                  <a:lnTo>
                    <a:pt x="87841" y="126036"/>
                  </a:lnTo>
                  <a:lnTo>
                    <a:pt x="60326" y="91533"/>
                  </a:lnTo>
                  <a:lnTo>
                    <a:pt x="34279" y="55724"/>
                  </a:lnTo>
                  <a:lnTo>
                    <a:pt x="9701" y="1861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724" name="Google Shape;1724;g27a17394344_1_1752"/>
            <p:cNvSpPr/>
            <p:nvPr/>
          </p:nvSpPr>
          <p:spPr>
            <a:xfrm>
              <a:off x="14401393" y="9276285"/>
              <a:ext cx="159384" cy="196850"/>
            </a:xfrm>
            <a:custGeom>
              <a:rect b="b" l="l" r="r" t="t"/>
              <a:pathLst>
                <a:path extrusionOk="0" h="196850" w="159384">
                  <a:moveTo>
                    <a:pt x="0" y="0"/>
                  </a:moveTo>
                  <a:lnTo>
                    <a:pt x="3308" y="196646"/>
                  </a:lnTo>
                  <a:lnTo>
                    <a:pt x="159304" y="115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725" name="Google Shape;1725;g27a17394344_1_1752"/>
          <p:cNvSpPr txBox="1"/>
          <p:nvPr/>
        </p:nvSpPr>
        <p:spPr>
          <a:xfrm>
            <a:off x="5859425" y="1308875"/>
            <a:ext cx="4822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Any computer program needs resources: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g27a17394344_1_1752"/>
          <p:cNvSpPr txBox="1"/>
          <p:nvPr/>
        </p:nvSpPr>
        <p:spPr>
          <a:xfrm>
            <a:off x="4583124" y="5229606"/>
            <a:ext cx="1090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LOW-LEVEL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g27a17394344_1_1752"/>
          <p:cNvSpPr txBox="1"/>
          <p:nvPr/>
        </p:nvSpPr>
        <p:spPr>
          <a:xfrm>
            <a:off x="5954442" y="5732417"/>
            <a:ext cx="1895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Developer has to manage resources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manually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g27a17394344_1_1752"/>
          <p:cNvSpPr txBox="1"/>
          <p:nvPr/>
        </p:nvSpPr>
        <p:spPr>
          <a:xfrm>
            <a:off x="8262608" y="5229606"/>
            <a:ext cx="1160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g27a17394344_1_1752"/>
          <p:cNvSpPr txBox="1"/>
          <p:nvPr/>
        </p:nvSpPr>
        <p:spPr>
          <a:xfrm>
            <a:off x="9543536" y="5667757"/>
            <a:ext cx="19116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Developer does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have to worry, everything happens automatically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g27a17394344_1_1752"/>
          <p:cNvSpPr txBox="1"/>
          <p:nvPr>
            <p:ph type="title"/>
          </p:nvPr>
        </p:nvSpPr>
        <p:spPr>
          <a:xfrm>
            <a:off x="365873" y="157387"/>
            <a:ext cx="9177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DECONSTRUCTING	THE MONSTER DEFINITION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7a17394344_1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7a17394344_1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624" y="1704353"/>
            <a:ext cx="266681" cy="2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7a17394344_1_89"/>
          <p:cNvSpPr txBox="1"/>
          <p:nvPr/>
        </p:nvSpPr>
        <p:spPr>
          <a:xfrm>
            <a:off x="1416922" y="1639741"/>
            <a:ext cx="96480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 the first sections of the course, don’t bother understanding WHY things work the way they do in JavaScript. Also, don’t stress about efficient code, or fast code, or clean code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While learning, we just want to make things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We will understand the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WHY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later in the course.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g27a17394344_1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6365" y="3271949"/>
            <a:ext cx="6755296" cy="248332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7a17394344_1_89"/>
          <p:cNvSpPr txBox="1"/>
          <p:nvPr>
            <p:ph type="title"/>
          </p:nvPr>
        </p:nvSpPr>
        <p:spPr>
          <a:xfrm>
            <a:off x="365873" y="178023"/>
            <a:ext cx="9889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QUICK CONSIDERATIONS	 BEFORE WE START...</a:t>
            </a:r>
            <a:endParaRPr/>
          </a:p>
        </p:txBody>
      </p:sp>
      <p:pic>
        <p:nvPicPr>
          <p:cNvPr id="259" name="Google Shape;259;g27a17394344_1_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39862" y="270131"/>
            <a:ext cx="380973" cy="38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7a17394344_1_1785"/>
          <p:cNvSpPr txBox="1"/>
          <p:nvPr/>
        </p:nvSpPr>
        <p:spPr>
          <a:xfrm>
            <a:off x="341332" y="1152057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g27a17394344_1_1785"/>
          <p:cNvSpPr txBox="1"/>
          <p:nvPr/>
        </p:nvSpPr>
        <p:spPr>
          <a:xfrm>
            <a:off x="341332" y="3600573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Prototype-based object-oriented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g27a17394344_1_1785"/>
          <p:cNvSpPr txBox="1"/>
          <p:nvPr/>
        </p:nvSpPr>
        <p:spPr>
          <a:xfrm>
            <a:off x="341332" y="2989270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Multi-paradigm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g27a17394344_1_1785"/>
          <p:cNvSpPr txBox="1"/>
          <p:nvPr/>
        </p:nvSpPr>
        <p:spPr>
          <a:xfrm>
            <a:off x="341332" y="2374664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Interpreted or just-in-time compiled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g27a17394344_1_1785"/>
          <p:cNvSpPr txBox="1"/>
          <p:nvPr/>
        </p:nvSpPr>
        <p:spPr>
          <a:xfrm>
            <a:off x="341332" y="4828131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g27a17394344_1_1785"/>
          <p:cNvSpPr txBox="1"/>
          <p:nvPr/>
        </p:nvSpPr>
        <p:spPr>
          <a:xfrm>
            <a:off x="341332" y="5439435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Single-threaded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g27a17394344_1_1785"/>
          <p:cNvSpPr txBox="1"/>
          <p:nvPr/>
        </p:nvSpPr>
        <p:spPr>
          <a:xfrm>
            <a:off x="341332" y="1764225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Garbage-collected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g27a17394344_1_1785"/>
          <p:cNvSpPr txBox="1"/>
          <p:nvPr/>
        </p:nvSpPr>
        <p:spPr>
          <a:xfrm>
            <a:off x="341332" y="4214352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functions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g27a17394344_1_1785"/>
          <p:cNvSpPr txBox="1"/>
          <p:nvPr/>
        </p:nvSpPr>
        <p:spPr>
          <a:xfrm>
            <a:off x="341332" y="6052389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Non-blocking event loop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4" name="Google Shape;1744;g27a17394344_1_1785"/>
          <p:cNvGrpSpPr/>
          <p:nvPr/>
        </p:nvGrpSpPr>
        <p:grpSpPr>
          <a:xfrm>
            <a:off x="5576978" y="2608408"/>
            <a:ext cx="4143338" cy="2342851"/>
            <a:chOff x="9196863" y="4301465"/>
            <a:chExt cx="6832682" cy="3863540"/>
          </a:xfrm>
        </p:grpSpPr>
        <p:pic>
          <p:nvPicPr>
            <p:cNvPr id="1745" name="Google Shape;1745;g27a17394344_1_17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96863" y="4368655"/>
              <a:ext cx="4446526" cy="379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6" name="Google Shape;1746;g27a17394344_1_17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29825" y="4682781"/>
              <a:ext cx="2980461" cy="2330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7" name="Google Shape;1747;g27a17394344_1_17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25694" y="4301465"/>
              <a:ext cx="2094177" cy="2094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8" name="Google Shape;1748;g27a17394344_1_178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52523" y="5266646"/>
              <a:ext cx="732961" cy="7329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9" name="Google Shape;1749;g27a17394344_1_1785"/>
            <p:cNvSpPr/>
            <p:nvPr/>
          </p:nvSpPr>
          <p:spPr>
            <a:xfrm>
              <a:off x="14989415" y="5739575"/>
              <a:ext cx="1040130" cy="293370"/>
            </a:xfrm>
            <a:custGeom>
              <a:rect b="b" l="l" r="r" t="t"/>
              <a:pathLst>
                <a:path extrusionOk="0" h="293370" w="1040130">
                  <a:moveTo>
                    <a:pt x="1039785" y="293017"/>
                  </a:moveTo>
                  <a:lnTo>
                    <a:pt x="1007097" y="263879"/>
                  </a:lnTo>
                  <a:lnTo>
                    <a:pt x="973110" y="236266"/>
                  </a:lnTo>
                  <a:lnTo>
                    <a:pt x="937826" y="210177"/>
                  </a:lnTo>
                  <a:lnTo>
                    <a:pt x="901244" y="185614"/>
                  </a:lnTo>
                  <a:lnTo>
                    <a:pt x="863364" y="162575"/>
                  </a:lnTo>
                  <a:lnTo>
                    <a:pt x="824187" y="141062"/>
                  </a:lnTo>
                  <a:lnTo>
                    <a:pt x="783712" y="121074"/>
                  </a:lnTo>
                  <a:lnTo>
                    <a:pt x="741939" y="102610"/>
                  </a:lnTo>
                  <a:lnTo>
                    <a:pt x="698868" y="85672"/>
                  </a:lnTo>
                  <a:lnTo>
                    <a:pt x="654500" y="70258"/>
                  </a:lnTo>
                  <a:lnTo>
                    <a:pt x="608834" y="56370"/>
                  </a:lnTo>
                  <a:lnTo>
                    <a:pt x="561870" y="44007"/>
                  </a:lnTo>
                  <a:lnTo>
                    <a:pt x="513609" y="33168"/>
                  </a:lnTo>
                  <a:lnTo>
                    <a:pt x="464049" y="23855"/>
                  </a:lnTo>
                  <a:lnTo>
                    <a:pt x="413192" y="16066"/>
                  </a:lnTo>
                  <a:lnTo>
                    <a:pt x="361038" y="9803"/>
                  </a:lnTo>
                  <a:lnTo>
                    <a:pt x="307585" y="5065"/>
                  </a:lnTo>
                  <a:lnTo>
                    <a:pt x="252835" y="1851"/>
                  </a:lnTo>
                  <a:lnTo>
                    <a:pt x="196787" y="163"/>
                  </a:lnTo>
                  <a:lnTo>
                    <a:pt x="139441" y="0"/>
                  </a:lnTo>
                  <a:lnTo>
                    <a:pt x="80798" y="1361"/>
                  </a:lnTo>
                  <a:lnTo>
                    <a:pt x="20856" y="4248"/>
                  </a:lnTo>
                  <a:lnTo>
                    <a:pt x="0" y="618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750" name="Google Shape;1750;g27a17394344_1_1785"/>
            <p:cNvSpPr/>
            <p:nvPr/>
          </p:nvSpPr>
          <p:spPr>
            <a:xfrm>
              <a:off x="14835108" y="5656244"/>
              <a:ext cx="183515" cy="175260"/>
            </a:xfrm>
            <a:custGeom>
              <a:rect b="b" l="l" r="r" t="t"/>
              <a:pathLst>
                <a:path extrusionOk="0" h="175260" w="183515">
                  <a:moveTo>
                    <a:pt x="167031" y="0"/>
                  </a:moveTo>
                  <a:lnTo>
                    <a:pt x="0" y="103827"/>
                  </a:lnTo>
                  <a:lnTo>
                    <a:pt x="183282" y="175159"/>
                  </a:lnTo>
                  <a:lnTo>
                    <a:pt x="16703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751" name="Google Shape;1751;g27a17394344_1_1785"/>
          <p:cNvSpPr txBox="1"/>
          <p:nvPr/>
        </p:nvSpPr>
        <p:spPr>
          <a:xfrm>
            <a:off x="9825025" y="3447435"/>
            <a:ext cx="1595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Cleaning the memory so we don’t have to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g27a17394344_1_1785"/>
          <p:cNvSpPr txBox="1"/>
          <p:nvPr>
            <p:ph type="title"/>
          </p:nvPr>
        </p:nvSpPr>
        <p:spPr>
          <a:xfrm>
            <a:off x="365873" y="157387"/>
            <a:ext cx="7594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DECONSTRUCTING	THE MONSTER DEFINITION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7a17394344_1_1806"/>
          <p:cNvSpPr txBox="1"/>
          <p:nvPr/>
        </p:nvSpPr>
        <p:spPr>
          <a:xfrm>
            <a:off x="341332" y="1152057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g27a17394344_1_1806"/>
          <p:cNvSpPr txBox="1"/>
          <p:nvPr/>
        </p:nvSpPr>
        <p:spPr>
          <a:xfrm>
            <a:off x="341332" y="3600573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Prototype-based object-oriented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g27a17394344_1_1806"/>
          <p:cNvSpPr txBox="1"/>
          <p:nvPr/>
        </p:nvSpPr>
        <p:spPr>
          <a:xfrm>
            <a:off x="341332" y="2989270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Multi-paradigm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g27a17394344_1_1806"/>
          <p:cNvSpPr txBox="1"/>
          <p:nvPr/>
        </p:nvSpPr>
        <p:spPr>
          <a:xfrm>
            <a:off x="341332" y="2374664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Interpreted or just-in-time compiled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g27a17394344_1_1806"/>
          <p:cNvSpPr txBox="1"/>
          <p:nvPr/>
        </p:nvSpPr>
        <p:spPr>
          <a:xfrm>
            <a:off x="341332" y="4828131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g27a17394344_1_1806"/>
          <p:cNvSpPr txBox="1"/>
          <p:nvPr/>
        </p:nvSpPr>
        <p:spPr>
          <a:xfrm>
            <a:off x="341332" y="5439435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Single-threaded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g27a17394344_1_1806"/>
          <p:cNvSpPr txBox="1"/>
          <p:nvPr/>
        </p:nvSpPr>
        <p:spPr>
          <a:xfrm>
            <a:off x="341332" y="1764225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Garbage-collected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g27a17394344_1_1806"/>
          <p:cNvSpPr txBox="1"/>
          <p:nvPr/>
        </p:nvSpPr>
        <p:spPr>
          <a:xfrm>
            <a:off x="341332" y="4214352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functions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g27a17394344_1_1806"/>
          <p:cNvSpPr txBox="1"/>
          <p:nvPr/>
        </p:nvSpPr>
        <p:spPr>
          <a:xfrm>
            <a:off x="341332" y="6052389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Non-blocking event loop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6" name="Google Shape;1766;g27a17394344_1_1806"/>
          <p:cNvGrpSpPr/>
          <p:nvPr/>
        </p:nvGrpSpPr>
        <p:grpSpPr>
          <a:xfrm>
            <a:off x="4405417" y="1819034"/>
            <a:ext cx="6916519" cy="4378221"/>
            <a:chOff x="7264869" y="2999727"/>
            <a:chExt cx="11405869" cy="7220021"/>
          </a:xfrm>
        </p:grpSpPr>
        <p:sp>
          <p:nvSpPr>
            <p:cNvPr id="1767" name="Google Shape;1767;g27a17394344_1_1806"/>
            <p:cNvSpPr/>
            <p:nvPr/>
          </p:nvSpPr>
          <p:spPr>
            <a:xfrm>
              <a:off x="15695257" y="3083058"/>
              <a:ext cx="1040130" cy="293370"/>
            </a:xfrm>
            <a:custGeom>
              <a:rect b="b" l="l" r="r" t="t"/>
              <a:pathLst>
                <a:path extrusionOk="0" h="293370" w="1040130">
                  <a:moveTo>
                    <a:pt x="1039785" y="293017"/>
                  </a:moveTo>
                  <a:lnTo>
                    <a:pt x="1007097" y="263879"/>
                  </a:lnTo>
                  <a:lnTo>
                    <a:pt x="973110" y="236266"/>
                  </a:lnTo>
                  <a:lnTo>
                    <a:pt x="937826" y="210177"/>
                  </a:lnTo>
                  <a:lnTo>
                    <a:pt x="901244" y="185614"/>
                  </a:lnTo>
                  <a:lnTo>
                    <a:pt x="863364" y="162575"/>
                  </a:lnTo>
                  <a:lnTo>
                    <a:pt x="824187" y="141062"/>
                  </a:lnTo>
                  <a:lnTo>
                    <a:pt x="783712" y="121074"/>
                  </a:lnTo>
                  <a:lnTo>
                    <a:pt x="741939" y="102610"/>
                  </a:lnTo>
                  <a:lnTo>
                    <a:pt x="698868" y="85672"/>
                  </a:lnTo>
                  <a:lnTo>
                    <a:pt x="654500" y="70258"/>
                  </a:lnTo>
                  <a:lnTo>
                    <a:pt x="608834" y="56370"/>
                  </a:lnTo>
                  <a:lnTo>
                    <a:pt x="561870" y="44007"/>
                  </a:lnTo>
                  <a:lnTo>
                    <a:pt x="513609" y="33168"/>
                  </a:lnTo>
                  <a:lnTo>
                    <a:pt x="464049" y="23855"/>
                  </a:lnTo>
                  <a:lnTo>
                    <a:pt x="413192" y="16066"/>
                  </a:lnTo>
                  <a:lnTo>
                    <a:pt x="361038" y="9803"/>
                  </a:lnTo>
                  <a:lnTo>
                    <a:pt x="307585" y="5065"/>
                  </a:lnTo>
                  <a:lnTo>
                    <a:pt x="252835" y="1851"/>
                  </a:lnTo>
                  <a:lnTo>
                    <a:pt x="196787" y="163"/>
                  </a:lnTo>
                  <a:lnTo>
                    <a:pt x="139441" y="0"/>
                  </a:lnTo>
                  <a:lnTo>
                    <a:pt x="80798" y="1361"/>
                  </a:lnTo>
                  <a:lnTo>
                    <a:pt x="20856" y="4248"/>
                  </a:lnTo>
                  <a:lnTo>
                    <a:pt x="0" y="618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768" name="Google Shape;1768;g27a17394344_1_1806"/>
            <p:cNvSpPr/>
            <p:nvPr/>
          </p:nvSpPr>
          <p:spPr>
            <a:xfrm>
              <a:off x="15540950" y="2999727"/>
              <a:ext cx="183515" cy="175260"/>
            </a:xfrm>
            <a:custGeom>
              <a:rect b="b" l="l" r="r" t="t"/>
              <a:pathLst>
                <a:path extrusionOk="0" h="175260" w="183515">
                  <a:moveTo>
                    <a:pt x="167042" y="0"/>
                  </a:moveTo>
                  <a:lnTo>
                    <a:pt x="0" y="103826"/>
                  </a:lnTo>
                  <a:lnTo>
                    <a:pt x="183282" y="175159"/>
                  </a:lnTo>
                  <a:lnTo>
                    <a:pt x="16704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769" name="Google Shape;1769;g27a17394344_1_1806"/>
            <p:cNvSpPr/>
            <p:nvPr/>
          </p:nvSpPr>
          <p:spPr>
            <a:xfrm>
              <a:off x="7264869" y="8928158"/>
              <a:ext cx="11405869" cy="1291590"/>
            </a:xfrm>
            <a:custGeom>
              <a:rect b="b" l="l" r="r" t="t"/>
              <a:pathLst>
                <a:path extrusionOk="0" h="1291590" w="11405869">
                  <a:moveTo>
                    <a:pt x="11405338" y="0"/>
                  </a:moveTo>
                  <a:lnTo>
                    <a:pt x="0" y="0"/>
                  </a:lnTo>
                  <a:lnTo>
                    <a:pt x="0" y="1291030"/>
                  </a:lnTo>
                  <a:lnTo>
                    <a:pt x="11405338" y="1291030"/>
                  </a:lnTo>
                  <a:lnTo>
                    <a:pt x="1140533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770" name="Google Shape;1770;g27a17394344_1_1806"/>
          <p:cNvSpPr txBox="1"/>
          <p:nvPr/>
        </p:nvSpPr>
        <p:spPr>
          <a:xfrm>
            <a:off x="10262191" y="1863840"/>
            <a:ext cx="12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Abstraction over 0s and 1s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g27a17394344_1_1806"/>
          <p:cNvSpPr txBox="1"/>
          <p:nvPr/>
        </p:nvSpPr>
        <p:spPr>
          <a:xfrm>
            <a:off x="4986799" y="5661775"/>
            <a:ext cx="4444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More about this </a:t>
            </a: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Later in this Section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2" name="Google Shape;1772;g27a17394344_1_1806"/>
          <p:cNvGrpSpPr/>
          <p:nvPr/>
        </p:nvGrpSpPr>
        <p:grpSpPr>
          <a:xfrm>
            <a:off x="5353940" y="1194229"/>
            <a:ext cx="4444189" cy="4716525"/>
            <a:chOff x="8829057" y="1969375"/>
            <a:chExt cx="7328807" cy="7777911"/>
          </a:xfrm>
        </p:grpSpPr>
        <p:pic>
          <p:nvPicPr>
            <p:cNvPr id="1773" name="Google Shape;1773;g27a17394344_1_18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801854" y="9391276"/>
              <a:ext cx="356010" cy="35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4" name="Google Shape;1774;g27a17394344_1_18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29057" y="1969375"/>
              <a:ext cx="7065136" cy="3176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g27a17394344_1_18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62019" y="2283502"/>
              <a:ext cx="5599212" cy="1710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6" name="Google Shape;1776;g27a17394344_1_18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46680" y="5842432"/>
              <a:ext cx="5429808" cy="3132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g27a17394344_1_180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379642" y="6156560"/>
              <a:ext cx="3963821" cy="1666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g27a17394344_1_1806"/>
            <p:cNvSpPr/>
            <p:nvPr/>
          </p:nvSpPr>
          <p:spPr>
            <a:xfrm>
              <a:off x="12361623" y="4383360"/>
              <a:ext cx="0" cy="1127760"/>
            </a:xfrm>
            <a:custGeom>
              <a:rect b="b" l="l" r="r" t="t"/>
              <a:pathLst>
                <a:path extrusionOk="0" h="1127760" w="120000">
                  <a:moveTo>
                    <a:pt x="0" y="0"/>
                  </a:moveTo>
                  <a:lnTo>
                    <a:pt x="0" y="1085418"/>
                  </a:lnTo>
                  <a:lnTo>
                    <a:pt x="0" y="1127301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779" name="Google Shape;1779;g27a17394344_1_1806"/>
            <p:cNvSpPr/>
            <p:nvPr/>
          </p:nvSpPr>
          <p:spPr>
            <a:xfrm>
              <a:off x="12198277" y="5468780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780" name="Google Shape;1780;g27a17394344_1_1806"/>
          <p:cNvSpPr txBox="1"/>
          <p:nvPr/>
        </p:nvSpPr>
        <p:spPr>
          <a:xfrm>
            <a:off x="7747585" y="2960234"/>
            <a:ext cx="3797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CONVERT TO MACHINE CODE = COMPILING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g27a17394344_1_1806"/>
          <p:cNvSpPr txBox="1"/>
          <p:nvPr>
            <p:ph type="title"/>
          </p:nvPr>
        </p:nvSpPr>
        <p:spPr>
          <a:xfrm>
            <a:off x="365875" y="157375"/>
            <a:ext cx="8905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DECONSTRUCTING	THE MONSTER DEFINITION </a:t>
            </a:r>
            <a:endParaRPr/>
          </a:p>
        </p:txBody>
      </p:sp>
      <p:grpSp>
        <p:nvGrpSpPr>
          <p:cNvPr id="1782" name="Google Shape;1782;g27a17394344_1_1806"/>
          <p:cNvGrpSpPr/>
          <p:nvPr/>
        </p:nvGrpSpPr>
        <p:grpSpPr>
          <a:xfrm>
            <a:off x="9271567" y="3301978"/>
            <a:ext cx="742861" cy="680682"/>
            <a:chOff x="15289524" y="5445215"/>
            <a:chExt cx="1225035" cy="1122497"/>
          </a:xfrm>
        </p:grpSpPr>
        <p:sp>
          <p:nvSpPr>
            <p:cNvPr id="1783" name="Google Shape;1783;g27a17394344_1_1806"/>
            <p:cNvSpPr/>
            <p:nvPr/>
          </p:nvSpPr>
          <p:spPr>
            <a:xfrm>
              <a:off x="15372829" y="5598067"/>
              <a:ext cx="1141730" cy="969645"/>
            </a:xfrm>
            <a:custGeom>
              <a:rect b="b" l="l" r="r" t="t"/>
              <a:pathLst>
                <a:path extrusionOk="0" h="969645" w="1141730">
                  <a:moveTo>
                    <a:pt x="1141404" y="969242"/>
                  </a:moveTo>
                  <a:lnTo>
                    <a:pt x="1088162" y="967465"/>
                  </a:lnTo>
                  <a:lnTo>
                    <a:pt x="1036140" y="964198"/>
                  </a:lnTo>
                  <a:lnTo>
                    <a:pt x="985338" y="959441"/>
                  </a:lnTo>
                  <a:lnTo>
                    <a:pt x="935754" y="953194"/>
                  </a:lnTo>
                  <a:lnTo>
                    <a:pt x="887390" y="945458"/>
                  </a:lnTo>
                  <a:lnTo>
                    <a:pt x="840245" y="936233"/>
                  </a:lnTo>
                  <a:lnTo>
                    <a:pt x="794320" y="925517"/>
                  </a:lnTo>
                  <a:lnTo>
                    <a:pt x="749614" y="913312"/>
                  </a:lnTo>
                  <a:lnTo>
                    <a:pt x="706127" y="899617"/>
                  </a:lnTo>
                  <a:lnTo>
                    <a:pt x="663859" y="884433"/>
                  </a:lnTo>
                  <a:lnTo>
                    <a:pt x="622811" y="867758"/>
                  </a:lnTo>
                  <a:lnTo>
                    <a:pt x="582982" y="849594"/>
                  </a:lnTo>
                  <a:lnTo>
                    <a:pt x="544373" y="829941"/>
                  </a:lnTo>
                  <a:lnTo>
                    <a:pt x="506983" y="808797"/>
                  </a:lnTo>
                  <a:lnTo>
                    <a:pt x="470812" y="786164"/>
                  </a:lnTo>
                  <a:lnTo>
                    <a:pt x="435860" y="762042"/>
                  </a:lnTo>
                  <a:lnTo>
                    <a:pt x="402128" y="736429"/>
                  </a:lnTo>
                  <a:lnTo>
                    <a:pt x="369615" y="709327"/>
                  </a:lnTo>
                  <a:lnTo>
                    <a:pt x="338321" y="680735"/>
                  </a:lnTo>
                  <a:lnTo>
                    <a:pt x="308247" y="650654"/>
                  </a:lnTo>
                  <a:lnTo>
                    <a:pt x="279392" y="619083"/>
                  </a:lnTo>
                  <a:lnTo>
                    <a:pt x="251757" y="586022"/>
                  </a:lnTo>
                  <a:lnTo>
                    <a:pt x="225340" y="551471"/>
                  </a:lnTo>
                  <a:lnTo>
                    <a:pt x="200143" y="515431"/>
                  </a:lnTo>
                  <a:lnTo>
                    <a:pt x="176166" y="477901"/>
                  </a:lnTo>
                  <a:lnTo>
                    <a:pt x="153407" y="438882"/>
                  </a:lnTo>
                  <a:lnTo>
                    <a:pt x="131868" y="398372"/>
                  </a:lnTo>
                  <a:lnTo>
                    <a:pt x="111548" y="356373"/>
                  </a:lnTo>
                  <a:lnTo>
                    <a:pt x="92448" y="312885"/>
                  </a:lnTo>
                  <a:lnTo>
                    <a:pt x="74567" y="267906"/>
                  </a:lnTo>
                  <a:lnTo>
                    <a:pt x="57905" y="221438"/>
                  </a:lnTo>
                  <a:lnTo>
                    <a:pt x="42463" y="173480"/>
                  </a:lnTo>
                  <a:lnTo>
                    <a:pt x="28240" y="124033"/>
                  </a:lnTo>
                  <a:lnTo>
                    <a:pt x="15236" y="73096"/>
                  </a:lnTo>
                  <a:lnTo>
                    <a:pt x="3451" y="20669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784" name="Google Shape;1784;g27a17394344_1_1806"/>
            <p:cNvSpPr/>
            <p:nvPr/>
          </p:nvSpPr>
          <p:spPr>
            <a:xfrm>
              <a:off x="15289524" y="5445215"/>
              <a:ext cx="173990" cy="188595"/>
            </a:xfrm>
            <a:custGeom>
              <a:rect b="b" l="l" r="r" t="t"/>
              <a:pathLst>
                <a:path extrusionOk="0" h="188595" w="173990">
                  <a:moveTo>
                    <a:pt x="57778" y="0"/>
                  </a:moveTo>
                  <a:lnTo>
                    <a:pt x="0" y="187996"/>
                  </a:lnTo>
                  <a:lnTo>
                    <a:pt x="173513" y="159020"/>
                  </a:lnTo>
                  <a:lnTo>
                    <a:pt x="5777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785" name="Google Shape;1785;g27a17394344_1_1806"/>
          <p:cNvSpPr txBox="1"/>
          <p:nvPr/>
        </p:nvSpPr>
        <p:spPr>
          <a:xfrm>
            <a:off x="10167271" y="3764431"/>
            <a:ext cx="14430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Happens inside the JavaScript engine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27a17394344_1_1838"/>
          <p:cNvSpPr txBox="1"/>
          <p:nvPr/>
        </p:nvSpPr>
        <p:spPr>
          <a:xfrm>
            <a:off x="341332" y="1152057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g27a17394344_1_1838"/>
          <p:cNvSpPr txBox="1"/>
          <p:nvPr/>
        </p:nvSpPr>
        <p:spPr>
          <a:xfrm>
            <a:off x="341332" y="3600573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Prototype-based object-oriented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g27a17394344_1_1838"/>
          <p:cNvSpPr txBox="1"/>
          <p:nvPr/>
        </p:nvSpPr>
        <p:spPr>
          <a:xfrm>
            <a:off x="341332" y="2989270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Multi-paradigm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g27a17394344_1_1838"/>
          <p:cNvSpPr txBox="1"/>
          <p:nvPr/>
        </p:nvSpPr>
        <p:spPr>
          <a:xfrm>
            <a:off x="341332" y="2374664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Interpreted or just-in-time compiled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g27a17394344_1_1838"/>
          <p:cNvSpPr txBox="1"/>
          <p:nvPr/>
        </p:nvSpPr>
        <p:spPr>
          <a:xfrm>
            <a:off x="341332" y="4828131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g27a17394344_1_1838"/>
          <p:cNvSpPr txBox="1"/>
          <p:nvPr/>
        </p:nvSpPr>
        <p:spPr>
          <a:xfrm>
            <a:off x="341332" y="5439435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Single-threaded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g27a17394344_1_1838"/>
          <p:cNvSpPr txBox="1"/>
          <p:nvPr/>
        </p:nvSpPr>
        <p:spPr>
          <a:xfrm>
            <a:off x="341332" y="1764225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Garbage-collected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g27a17394344_1_1838"/>
          <p:cNvSpPr txBox="1"/>
          <p:nvPr/>
        </p:nvSpPr>
        <p:spPr>
          <a:xfrm>
            <a:off x="341332" y="4214352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functions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g27a17394344_1_1838"/>
          <p:cNvSpPr txBox="1"/>
          <p:nvPr/>
        </p:nvSpPr>
        <p:spPr>
          <a:xfrm>
            <a:off x="341332" y="6052389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Non-blocking event loop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g27a17394344_1_1838"/>
          <p:cNvSpPr txBox="1"/>
          <p:nvPr>
            <p:ph type="title"/>
          </p:nvPr>
        </p:nvSpPr>
        <p:spPr>
          <a:xfrm>
            <a:off x="365873" y="157387"/>
            <a:ext cx="7902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DECONSTRUCTING	THE MONSTER DEFINITION </a:t>
            </a:r>
            <a:endParaRPr/>
          </a:p>
        </p:txBody>
      </p:sp>
      <p:sp>
        <p:nvSpPr>
          <p:cNvPr id="1800" name="Google Shape;1800;g27a17394344_1_1838"/>
          <p:cNvSpPr/>
          <p:nvPr/>
        </p:nvSpPr>
        <p:spPr>
          <a:xfrm>
            <a:off x="4405732" y="5414043"/>
            <a:ext cx="6929065" cy="784641"/>
          </a:xfrm>
          <a:custGeom>
            <a:rect b="b" l="l" r="r" t="t"/>
            <a:pathLst>
              <a:path extrusionOk="0" h="1291590" w="11405869">
                <a:moveTo>
                  <a:pt x="11405338" y="0"/>
                </a:moveTo>
                <a:lnTo>
                  <a:pt x="0" y="0"/>
                </a:lnTo>
                <a:lnTo>
                  <a:pt x="0" y="1291030"/>
                </a:lnTo>
                <a:lnTo>
                  <a:pt x="11405338" y="1291030"/>
                </a:lnTo>
                <a:lnTo>
                  <a:pt x="11405338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01" name="Google Shape;1801;g27a17394344_1_1838"/>
          <p:cNvSpPr txBox="1"/>
          <p:nvPr/>
        </p:nvSpPr>
        <p:spPr>
          <a:xfrm>
            <a:off x="4405732" y="5414043"/>
            <a:ext cx="69171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525">
            <a:spAutoFit/>
          </a:bodyPr>
          <a:lstStyle/>
          <a:p>
            <a:pPr indent="0" lvl="0" marL="0" marR="381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More about this later in </a:t>
            </a: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Multiple Sections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2" name="Google Shape;1802;g27a17394344_1_1838"/>
          <p:cNvGrpSpPr/>
          <p:nvPr/>
        </p:nvGrpSpPr>
        <p:grpSpPr>
          <a:xfrm>
            <a:off x="4318658" y="1294401"/>
            <a:ext cx="5708250" cy="4615361"/>
            <a:chOff x="7121798" y="2134566"/>
            <a:chExt cx="9413341" cy="7611083"/>
          </a:xfrm>
        </p:grpSpPr>
        <p:pic>
          <p:nvPicPr>
            <p:cNvPr id="1803" name="Google Shape;1803;g27a17394344_1_18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68659" y="9379169"/>
              <a:ext cx="366480" cy="366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4" name="Google Shape;1804;g27a17394344_1_18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21798" y="2134566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5" name="Google Shape;1805;g27a17394344_1_1838"/>
            <p:cNvSpPr/>
            <p:nvPr/>
          </p:nvSpPr>
          <p:spPr>
            <a:xfrm>
              <a:off x="7684388" y="4726406"/>
              <a:ext cx="594359" cy="594360"/>
            </a:xfrm>
            <a:custGeom>
              <a:rect b="b" l="l" r="r" t="t"/>
              <a:pathLst>
                <a:path extrusionOk="0" h="594360" w="594359">
                  <a:moveTo>
                    <a:pt x="296880" y="0"/>
                  </a:moveTo>
                  <a:lnTo>
                    <a:pt x="251437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2" y="538109"/>
                  </a:lnTo>
                  <a:lnTo>
                    <a:pt x="164009" y="562456"/>
                  </a:lnTo>
                  <a:lnTo>
                    <a:pt x="206858" y="579847"/>
                  </a:lnTo>
                  <a:lnTo>
                    <a:pt x="251437" y="590282"/>
                  </a:lnTo>
                  <a:lnTo>
                    <a:pt x="296880" y="593760"/>
                  </a:lnTo>
                  <a:lnTo>
                    <a:pt x="342323" y="590282"/>
                  </a:lnTo>
                  <a:lnTo>
                    <a:pt x="386901" y="579847"/>
                  </a:lnTo>
                  <a:lnTo>
                    <a:pt x="429751" y="562456"/>
                  </a:lnTo>
                  <a:lnTo>
                    <a:pt x="470007" y="538109"/>
                  </a:lnTo>
                  <a:lnTo>
                    <a:pt x="506806" y="506806"/>
                  </a:lnTo>
                  <a:lnTo>
                    <a:pt x="538109" y="470007"/>
                  </a:lnTo>
                  <a:lnTo>
                    <a:pt x="562456" y="429751"/>
                  </a:lnTo>
                  <a:lnTo>
                    <a:pt x="579847" y="386901"/>
                  </a:lnTo>
                  <a:lnTo>
                    <a:pt x="590282" y="342323"/>
                  </a:lnTo>
                  <a:lnTo>
                    <a:pt x="593760" y="296880"/>
                  </a:lnTo>
                  <a:lnTo>
                    <a:pt x="590282" y="251437"/>
                  </a:lnTo>
                  <a:lnTo>
                    <a:pt x="579847" y="206858"/>
                  </a:lnTo>
                  <a:lnTo>
                    <a:pt x="562456" y="164009"/>
                  </a:lnTo>
                  <a:lnTo>
                    <a:pt x="538109" y="123752"/>
                  </a:lnTo>
                  <a:lnTo>
                    <a:pt x="506806" y="86954"/>
                  </a:lnTo>
                  <a:lnTo>
                    <a:pt x="470007" y="55650"/>
                  </a:lnTo>
                  <a:lnTo>
                    <a:pt x="429751" y="31303"/>
                  </a:lnTo>
                  <a:lnTo>
                    <a:pt x="386901" y="13912"/>
                  </a:lnTo>
                  <a:lnTo>
                    <a:pt x="342323" y="3478"/>
                  </a:lnTo>
                  <a:lnTo>
                    <a:pt x="296880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806" name="Google Shape;1806;g27a17394344_1_1838"/>
          <p:cNvSpPr txBox="1"/>
          <p:nvPr/>
        </p:nvSpPr>
        <p:spPr>
          <a:xfrm>
            <a:off x="4619947" y="1176399"/>
            <a:ext cx="59895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l">
              <a:lnSpc>
                <a:spcPct val="136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Paradigm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An approach and mindset of structuring code, which will direct your coding style and technique.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g27a17394344_1_1838"/>
          <p:cNvSpPr txBox="1"/>
          <p:nvPr/>
        </p:nvSpPr>
        <p:spPr>
          <a:xfrm>
            <a:off x="4777838" y="2907340"/>
            <a:ext cx="27627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baseline="30000" lang="en-US" sz="2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Procedural programming</a:t>
            </a:r>
            <a:endParaRPr baseline="30000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g27a17394344_1_1838"/>
          <p:cNvSpPr/>
          <p:nvPr/>
        </p:nvSpPr>
        <p:spPr>
          <a:xfrm>
            <a:off x="4651039" y="3420169"/>
            <a:ext cx="361073" cy="361074"/>
          </a:xfrm>
          <a:custGeom>
            <a:rect b="b" l="l" r="r" t="t"/>
            <a:pathLst>
              <a:path extrusionOk="0" h="594360" w="594359">
                <a:moveTo>
                  <a:pt x="296880" y="0"/>
                </a:moveTo>
                <a:lnTo>
                  <a:pt x="251437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6"/>
                </a:lnTo>
                <a:lnTo>
                  <a:pt x="0" y="296879"/>
                </a:lnTo>
                <a:lnTo>
                  <a:pt x="3478" y="342322"/>
                </a:lnTo>
                <a:lnTo>
                  <a:pt x="13912" y="386900"/>
                </a:lnTo>
                <a:lnTo>
                  <a:pt x="31303" y="429750"/>
                </a:lnTo>
                <a:lnTo>
                  <a:pt x="55650" y="470006"/>
                </a:lnTo>
                <a:lnTo>
                  <a:pt x="86954" y="506805"/>
                </a:lnTo>
                <a:lnTo>
                  <a:pt x="123752" y="538108"/>
                </a:lnTo>
                <a:lnTo>
                  <a:pt x="164009" y="562455"/>
                </a:lnTo>
                <a:lnTo>
                  <a:pt x="206858" y="579846"/>
                </a:lnTo>
                <a:lnTo>
                  <a:pt x="251437" y="590281"/>
                </a:lnTo>
                <a:lnTo>
                  <a:pt x="296880" y="593759"/>
                </a:lnTo>
                <a:lnTo>
                  <a:pt x="342323" y="590281"/>
                </a:lnTo>
                <a:lnTo>
                  <a:pt x="386901" y="579846"/>
                </a:lnTo>
                <a:lnTo>
                  <a:pt x="429751" y="562455"/>
                </a:lnTo>
                <a:lnTo>
                  <a:pt x="470007" y="538108"/>
                </a:lnTo>
                <a:lnTo>
                  <a:pt x="506806" y="506805"/>
                </a:lnTo>
                <a:lnTo>
                  <a:pt x="538109" y="470006"/>
                </a:lnTo>
                <a:lnTo>
                  <a:pt x="562456" y="429750"/>
                </a:lnTo>
                <a:lnTo>
                  <a:pt x="579847" y="386900"/>
                </a:lnTo>
                <a:lnTo>
                  <a:pt x="590282" y="342322"/>
                </a:lnTo>
                <a:lnTo>
                  <a:pt x="593760" y="296879"/>
                </a:lnTo>
                <a:lnTo>
                  <a:pt x="590282" y="251436"/>
                </a:lnTo>
                <a:lnTo>
                  <a:pt x="579847" y="206858"/>
                </a:lnTo>
                <a:lnTo>
                  <a:pt x="562456" y="164009"/>
                </a:lnTo>
                <a:lnTo>
                  <a:pt x="538109" y="123752"/>
                </a:lnTo>
                <a:lnTo>
                  <a:pt x="506806" y="86954"/>
                </a:lnTo>
                <a:lnTo>
                  <a:pt x="470007" y="55650"/>
                </a:lnTo>
                <a:lnTo>
                  <a:pt x="429751" y="31303"/>
                </a:lnTo>
                <a:lnTo>
                  <a:pt x="386901" y="13912"/>
                </a:lnTo>
                <a:lnTo>
                  <a:pt x="342323" y="3478"/>
                </a:lnTo>
                <a:lnTo>
                  <a:pt x="296880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09" name="Google Shape;1809;g27a17394344_1_1838"/>
          <p:cNvSpPr txBox="1"/>
          <p:nvPr/>
        </p:nvSpPr>
        <p:spPr>
          <a:xfrm>
            <a:off x="4768730" y="3474111"/>
            <a:ext cx="124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g27a17394344_1_1838"/>
          <p:cNvSpPr txBox="1"/>
          <p:nvPr/>
        </p:nvSpPr>
        <p:spPr>
          <a:xfrm>
            <a:off x="5237908" y="3458064"/>
            <a:ext cx="3309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Object-oriented programming (OOP)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g27a17394344_1_1838"/>
          <p:cNvSpPr/>
          <p:nvPr/>
        </p:nvSpPr>
        <p:spPr>
          <a:xfrm>
            <a:off x="4660147" y="3974241"/>
            <a:ext cx="361073" cy="361073"/>
          </a:xfrm>
          <a:custGeom>
            <a:rect b="b" l="l" r="r" t="t"/>
            <a:pathLst>
              <a:path extrusionOk="0" h="594359" w="594359">
                <a:moveTo>
                  <a:pt x="296879" y="0"/>
                </a:moveTo>
                <a:lnTo>
                  <a:pt x="251436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7"/>
                </a:lnTo>
                <a:lnTo>
                  <a:pt x="0" y="296880"/>
                </a:lnTo>
                <a:lnTo>
                  <a:pt x="3478" y="342323"/>
                </a:lnTo>
                <a:lnTo>
                  <a:pt x="13912" y="386901"/>
                </a:lnTo>
                <a:lnTo>
                  <a:pt x="31303" y="429751"/>
                </a:lnTo>
                <a:lnTo>
                  <a:pt x="55650" y="470007"/>
                </a:lnTo>
                <a:lnTo>
                  <a:pt x="86954" y="506806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6" y="590282"/>
                </a:lnTo>
                <a:lnTo>
                  <a:pt x="296879" y="593760"/>
                </a:lnTo>
                <a:lnTo>
                  <a:pt x="342322" y="590282"/>
                </a:lnTo>
                <a:lnTo>
                  <a:pt x="386900" y="579847"/>
                </a:lnTo>
                <a:lnTo>
                  <a:pt x="429750" y="562456"/>
                </a:lnTo>
                <a:lnTo>
                  <a:pt x="470006" y="538109"/>
                </a:lnTo>
                <a:lnTo>
                  <a:pt x="506805" y="506806"/>
                </a:lnTo>
                <a:lnTo>
                  <a:pt x="538108" y="470007"/>
                </a:lnTo>
                <a:lnTo>
                  <a:pt x="562455" y="429751"/>
                </a:lnTo>
                <a:lnTo>
                  <a:pt x="579846" y="386901"/>
                </a:lnTo>
                <a:lnTo>
                  <a:pt x="590281" y="342323"/>
                </a:lnTo>
                <a:lnTo>
                  <a:pt x="593759" y="296880"/>
                </a:lnTo>
                <a:lnTo>
                  <a:pt x="590281" y="251437"/>
                </a:lnTo>
                <a:lnTo>
                  <a:pt x="579846" y="206858"/>
                </a:lnTo>
                <a:lnTo>
                  <a:pt x="562455" y="164009"/>
                </a:lnTo>
                <a:lnTo>
                  <a:pt x="538108" y="123752"/>
                </a:lnTo>
                <a:lnTo>
                  <a:pt x="506805" y="86954"/>
                </a:lnTo>
                <a:lnTo>
                  <a:pt x="470006" y="55650"/>
                </a:lnTo>
                <a:lnTo>
                  <a:pt x="429750" y="31303"/>
                </a:lnTo>
                <a:lnTo>
                  <a:pt x="386900" y="13912"/>
                </a:lnTo>
                <a:lnTo>
                  <a:pt x="342322" y="3478"/>
                </a:lnTo>
                <a:lnTo>
                  <a:pt x="296879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12" name="Google Shape;1812;g27a17394344_1_1838"/>
          <p:cNvSpPr txBox="1"/>
          <p:nvPr/>
        </p:nvSpPr>
        <p:spPr>
          <a:xfrm>
            <a:off x="4777838" y="4028183"/>
            <a:ext cx="124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g27a17394344_1_1838"/>
          <p:cNvSpPr txBox="1"/>
          <p:nvPr/>
        </p:nvSpPr>
        <p:spPr>
          <a:xfrm>
            <a:off x="5219692" y="4012136"/>
            <a:ext cx="2706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Functional programming (FP)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4" name="Google Shape;1814;g27a17394344_1_1838"/>
          <p:cNvGrpSpPr/>
          <p:nvPr/>
        </p:nvGrpSpPr>
        <p:grpSpPr>
          <a:xfrm>
            <a:off x="5908512" y="2451436"/>
            <a:ext cx="5520587" cy="1670662"/>
            <a:chOff x="9743588" y="4042605"/>
            <a:chExt cx="9103871" cy="2755049"/>
          </a:xfrm>
        </p:grpSpPr>
        <p:sp>
          <p:nvSpPr>
            <p:cNvPr id="1815" name="Google Shape;1815;g27a17394344_1_1838"/>
            <p:cNvSpPr/>
            <p:nvPr/>
          </p:nvSpPr>
          <p:spPr>
            <a:xfrm>
              <a:off x="9846050" y="4042605"/>
              <a:ext cx="1478279" cy="420370"/>
            </a:xfrm>
            <a:custGeom>
              <a:rect b="b" l="l" r="r" t="t"/>
              <a:pathLst>
                <a:path extrusionOk="0" h="420370" w="1478279">
                  <a:moveTo>
                    <a:pt x="1477991" y="13423"/>
                  </a:moveTo>
                  <a:lnTo>
                    <a:pt x="1417269" y="8531"/>
                  </a:lnTo>
                  <a:lnTo>
                    <a:pt x="1357512" y="4743"/>
                  </a:lnTo>
                  <a:lnTo>
                    <a:pt x="1298721" y="2058"/>
                  </a:lnTo>
                  <a:lnTo>
                    <a:pt x="1240896" y="477"/>
                  </a:lnTo>
                  <a:lnTo>
                    <a:pt x="1184036" y="0"/>
                  </a:lnTo>
                  <a:lnTo>
                    <a:pt x="1128142" y="625"/>
                  </a:lnTo>
                  <a:lnTo>
                    <a:pt x="1073214" y="2355"/>
                  </a:lnTo>
                  <a:lnTo>
                    <a:pt x="1019251" y="5187"/>
                  </a:lnTo>
                  <a:lnTo>
                    <a:pt x="966254" y="9124"/>
                  </a:lnTo>
                  <a:lnTo>
                    <a:pt x="914223" y="14164"/>
                  </a:lnTo>
                  <a:lnTo>
                    <a:pt x="863158" y="20307"/>
                  </a:lnTo>
                  <a:lnTo>
                    <a:pt x="813058" y="27554"/>
                  </a:lnTo>
                  <a:lnTo>
                    <a:pt x="763923" y="35905"/>
                  </a:lnTo>
                  <a:lnTo>
                    <a:pt x="715755" y="45359"/>
                  </a:lnTo>
                  <a:lnTo>
                    <a:pt x="668552" y="55916"/>
                  </a:lnTo>
                  <a:lnTo>
                    <a:pt x="622315" y="67577"/>
                  </a:lnTo>
                  <a:lnTo>
                    <a:pt x="577043" y="80342"/>
                  </a:lnTo>
                  <a:lnTo>
                    <a:pt x="532737" y="94210"/>
                  </a:lnTo>
                  <a:lnTo>
                    <a:pt x="489397" y="109181"/>
                  </a:lnTo>
                  <a:lnTo>
                    <a:pt x="447022" y="125256"/>
                  </a:lnTo>
                  <a:lnTo>
                    <a:pt x="405613" y="142435"/>
                  </a:lnTo>
                  <a:lnTo>
                    <a:pt x="365170" y="160717"/>
                  </a:lnTo>
                  <a:lnTo>
                    <a:pt x="325693" y="180103"/>
                  </a:lnTo>
                  <a:lnTo>
                    <a:pt x="287181" y="200592"/>
                  </a:lnTo>
                  <a:lnTo>
                    <a:pt x="249634" y="222185"/>
                  </a:lnTo>
                  <a:lnTo>
                    <a:pt x="213054" y="244881"/>
                  </a:lnTo>
                  <a:lnTo>
                    <a:pt x="177439" y="268681"/>
                  </a:lnTo>
                  <a:lnTo>
                    <a:pt x="142790" y="293584"/>
                  </a:lnTo>
                  <a:lnTo>
                    <a:pt x="109106" y="319591"/>
                  </a:lnTo>
                  <a:lnTo>
                    <a:pt x="76388" y="346701"/>
                  </a:lnTo>
                  <a:lnTo>
                    <a:pt x="44636" y="374915"/>
                  </a:lnTo>
                  <a:lnTo>
                    <a:pt x="13850" y="404232"/>
                  </a:lnTo>
                  <a:lnTo>
                    <a:pt x="0" y="41994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816" name="Google Shape;1816;g27a17394344_1_1838"/>
            <p:cNvSpPr/>
            <p:nvPr/>
          </p:nvSpPr>
          <p:spPr>
            <a:xfrm>
              <a:off x="9743588" y="4388689"/>
              <a:ext cx="182879" cy="190500"/>
            </a:xfrm>
            <a:custGeom>
              <a:rect b="b" l="l" r="r" t="t"/>
              <a:pathLst>
                <a:path extrusionOk="0" h="190500" w="182879">
                  <a:moveTo>
                    <a:pt x="50322" y="0"/>
                  </a:moveTo>
                  <a:lnTo>
                    <a:pt x="0" y="190128"/>
                  </a:lnTo>
                  <a:lnTo>
                    <a:pt x="182294" y="116308"/>
                  </a:lnTo>
                  <a:lnTo>
                    <a:pt x="5032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817" name="Google Shape;1817;g27a17394344_1_1838"/>
            <p:cNvSpPr/>
            <p:nvPr/>
          </p:nvSpPr>
          <p:spPr>
            <a:xfrm>
              <a:off x="14926969" y="5068550"/>
              <a:ext cx="3920490" cy="1729104"/>
            </a:xfrm>
            <a:custGeom>
              <a:rect b="b" l="l" r="r" t="t"/>
              <a:pathLst>
                <a:path extrusionOk="0" h="1729104" w="3920490">
                  <a:moveTo>
                    <a:pt x="3920393" y="0"/>
                  </a:moveTo>
                  <a:lnTo>
                    <a:pt x="0" y="0"/>
                  </a:lnTo>
                  <a:lnTo>
                    <a:pt x="0" y="1728798"/>
                  </a:lnTo>
                  <a:lnTo>
                    <a:pt x="3920393" y="1728798"/>
                  </a:lnTo>
                  <a:lnTo>
                    <a:pt x="392039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818" name="Google Shape;1818;g27a17394344_1_18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530406" y="5450053"/>
              <a:ext cx="345539" cy="345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9" name="Google Shape;1819;g27a17394344_1_18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57164" y="6067631"/>
              <a:ext cx="345539" cy="3455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0" name="Google Shape;1820;g27a17394344_1_1838"/>
          <p:cNvSpPr txBox="1"/>
          <p:nvPr/>
        </p:nvSpPr>
        <p:spPr>
          <a:xfrm>
            <a:off x="7004793" y="2259685"/>
            <a:ext cx="1463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The one we’ve been using so far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g27a17394344_1_1838"/>
          <p:cNvSpPr txBox="1"/>
          <p:nvPr/>
        </p:nvSpPr>
        <p:spPr>
          <a:xfrm>
            <a:off x="9052363" y="3073573"/>
            <a:ext cx="2377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550">
            <a:spAutoFit/>
          </a:bodyPr>
          <a:lstStyle/>
          <a:p>
            <a:pPr indent="0" lvl="0" marL="317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Imperative vs.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3175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Declarative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27a17394344_1_1873"/>
          <p:cNvSpPr txBox="1"/>
          <p:nvPr/>
        </p:nvSpPr>
        <p:spPr>
          <a:xfrm>
            <a:off x="341332" y="1152057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g27a17394344_1_1873"/>
          <p:cNvSpPr txBox="1"/>
          <p:nvPr/>
        </p:nvSpPr>
        <p:spPr>
          <a:xfrm>
            <a:off x="341332" y="3600573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Prototype-based object-oriented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g27a17394344_1_1873"/>
          <p:cNvSpPr txBox="1"/>
          <p:nvPr/>
        </p:nvSpPr>
        <p:spPr>
          <a:xfrm>
            <a:off x="341332" y="2989270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Multi-paradigm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g27a17394344_1_1873"/>
          <p:cNvSpPr txBox="1"/>
          <p:nvPr/>
        </p:nvSpPr>
        <p:spPr>
          <a:xfrm>
            <a:off x="341332" y="2374664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Interpreted or just-in-time compiled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g27a17394344_1_1873"/>
          <p:cNvSpPr txBox="1"/>
          <p:nvPr/>
        </p:nvSpPr>
        <p:spPr>
          <a:xfrm>
            <a:off x="341332" y="4828131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g27a17394344_1_1873"/>
          <p:cNvSpPr txBox="1"/>
          <p:nvPr/>
        </p:nvSpPr>
        <p:spPr>
          <a:xfrm>
            <a:off x="341332" y="5439435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Single-threaded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g27a17394344_1_1873"/>
          <p:cNvSpPr txBox="1"/>
          <p:nvPr/>
        </p:nvSpPr>
        <p:spPr>
          <a:xfrm>
            <a:off x="341332" y="1764225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Garbage-collected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g27a17394344_1_1873"/>
          <p:cNvSpPr txBox="1"/>
          <p:nvPr/>
        </p:nvSpPr>
        <p:spPr>
          <a:xfrm>
            <a:off x="341332" y="4214352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functions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g27a17394344_1_1873"/>
          <p:cNvSpPr txBox="1"/>
          <p:nvPr/>
        </p:nvSpPr>
        <p:spPr>
          <a:xfrm>
            <a:off x="341332" y="6052389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Non-blocking event loop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g27a17394344_1_1873"/>
          <p:cNvSpPr txBox="1"/>
          <p:nvPr>
            <p:ph type="title"/>
          </p:nvPr>
        </p:nvSpPr>
        <p:spPr>
          <a:xfrm>
            <a:off x="365873" y="157387"/>
            <a:ext cx="7624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DECONSTRUCTING	THE MONSTER DEFINITION </a:t>
            </a:r>
            <a:endParaRPr/>
          </a:p>
        </p:txBody>
      </p:sp>
      <p:grpSp>
        <p:nvGrpSpPr>
          <p:cNvPr id="1836" name="Google Shape;1836;g27a17394344_1_1873"/>
          <p:cNvGrpSpPr/>
          <p:nvPr/>
        </p:nvGrpSpPr>
        <p:grpSpPr>
          <a:xfrm>
            <a:off x="5511837" y="1477748"/>
            <a:ext cx="3868691" cy="3199189"/>
            <a:chOff x="9089441" y="2436919"/>
            <a:chExt cx="6379767" cy="5275708"/>
          </a:xfrm>
        </p:grpSpPr>
        <p:pic>
          <p:nvPicPr>
            <p:cNvPr id="1837" name="Google Shape;1837;g27a17394344_1_18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3287" y="6219415"/>
              <a:ext cx="5404006" cy="1493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8" name="Google Shape;1838;g27a17394344_1_1873"/>
            <p:cNvSpPr/>
            <p:nvPr/>
          </p:nvSpPr>
          <p:spPr>
            <a:xfrm>
              <a:off x="9089441" y="3685149"/>
              <a:ext cx="1161415" cy="3175634"/>
            </a:xfrm>
            <a:custGeom>
              <a:rect b="b" l="l" r="r" t="t"/>
              <a:pathLst>
                <a:path extrusionOk="0" h="3175634" w="1161415">
                  <a:moveTo>
                    <a:pt x="1161093" y="0"/>
                  </a:moveTo>
                  <a:lnTo>
                    <a:pt x="1112574" y="28831"/>
                  </a:lnTo>
                  <a:lnTo>
                    <a:pt x="1065090" y="57794"/>
                  </a:lnTo>
                  <a:lnTo>
                    <a:pt x="1018641" y="86888"/>
                  </a:lnTo>
                  <a:lnTo>
                    <a:pt x="973228" y="116113"/>
                  </a:lnTo>
                  <a:lnTo>
                    <a:pt x="928850" y="145470"/>
                  </a:lnTo>
                  <a:lnTo>
                    <a:pt x="885508" y="174958"/>
                  </a:lnTo>
                  <a:lnTo>
                    <a:pt x="843201" y="204577"/>
                  </a:lnTo>
                  <a:lnTo>
                    <a:pt x="801930" y="234328"/>
                  </a:lnTo>
                  <a:lnTo>
                    <a:pt x="761694" y="264210"/>
                  </a:lnTo>
                  <a:lnTo>
                    <a:pt x="722493" y="294223"/>
                  </a:lnTo>
                  <a:lnTo>
                    <a:pt x="684328" y="324367"/>
                  </a:lnTo>
                  <a:lnTo>
                    <a:pt x="647199" y="354643"/>
                  </a:lnTo>
                  <a:lnTo>
                    <a:pt x="611104" y="385049"/>
                  </a:lnTo>
                  <a:lnTo>
                    <a:pt x="576046" y="415588"/>
                  </a:lnTo>
                  <a:lnTo>
                    <a:pt x="542023" y="446257"/>
                  </a:lnTo>
                  <a:lnTo>
                    <a:pt x="509035" y="477058"/>
                  </a:lnTo>
                  <a:lnTo>
                    <a:pt x="477083" y="507990"/>
                  </a:lnTo>
                  <a:lnTo>
                    <a:pt x="446166" y="539053"/>
                  </a:lnTo>
                  <a:lnTo>
                    <a:pt x="416284" y="570247"/>
                  </a:lnTo>
                  <a:lnTo>
                    <a:pt x="387438" y="601573"/>
                  </a:lnTo>
                  <a:lnTo>
                    <a:pt x="359628" y="633030"/>
                  </a:lnTo>
                  <a:lnTo>
                    <a:pt x="332853" y="664619"/>
                  </a:lnTo>
                  <a:lnTo>
                    <a:pt x="307113" y="696338"/>
                  </a:lnTo>
                  <a:lnTo>
                    <a:pt x="282409" y="728189"/>
                  </a:lnTo>
                  <a:lnTo>
                    <a:pt x="258740" y="760171"/>
                  </a:lnTo>
                  <a:lnTo>
                    <a:pt x="236107" y="792285"/>
                  </a:lnTo>
                  <a:lnTo>
                    <a:pt x="214509" y="824529"/>
                  </a:lnTo>
                  <a:lnTo>
                    <a:pt x="193947" y="856905"/>
                  </a:lnTo>
                  <a:lnTo>
                    <a:pt x="155929" y="922051"/>
                  </a:lnTo>
                  <a:lnTo>
                    <a:pt x="122052" y="987722"/>
                  </a:lnTo>
                  <a:lnTo>
                    <a:pt x="92318" y="1053918"/>
                  </a:lnTo>
                  <a:lnTo>
                    <a:pt x="66725" y="1120639"/>
                  </a:lnTo>
                  <a:lnTo>
                    <a:pt x="45274" y="1187885"/>
                  </a:lnTo>
                  <a:lnTo>
                    <a:pt x="27965" y="1255657"/>
                  </a:lnTo>
                  <a:lnTo>
                    <a:pt x="14797" y="1323953"/>
                  </a:lnTo>
                  <a:lnTo>
                    <a:pt x="5772" y="1392774"/>
                  </a:lnTo>
                  <a:lnTo>
                    <a:pt x="888" y="1462121"/>
                  </a:lnTo>
                  <a:lnTo>
                    <a:pt x="0" y="1496991"/>
                  </a:lnTo>
                  <a:lnTo>
                    <a:pt x="146" y="1531993"/>
                  </a:lnTo>
                  <a:lnTo>
                    <a:pt x="3546" y="1602389"/>
                  </a:lnTo>
                  <a:lnTo>
                    <a:pt x="11088" y="1673311"/>
                  </a:lnTo>
                  <a:lnTo>
                    <a:pt x="22771" y="1744758"/>
                  </a:lnTo>
                  <a:lnTo>
                    <a:pt x="38597" y="1816730"/>
                  </a:lnTo>
                  <a:lnTo>
                    <a:pt x="58564" y="1889227"/>
                  </a:lnTo>
                  <a:lnTo>
                    <a:pt x="70101" y="1925673"/>
                  </a:lnTo>
                  <a:lnTo>
                    <a:pt x="82673" y="1962249"/>
                  </a:lnTo>
                  <a:lnTo>
                    <a:pt x="96281" y="1998957"/>
                  </a:lnTo>
                  <a:lnTo>
                    <a:pt x="110924" y="2035797"/>
                  </a:lnTo>
                  <a:lnTo>
                    <a:pt x="126602" y="2072767"/>
                  </a:lnTo>
                  <a:lnTo>
                    <a:pt x="143316" y="2109869"/>
                  </a:lnTo>
                  <a:lnTo>
                    <a:pt x="161066" y="2147102"/>
                  </a:lnTo>
                  <a:lnTo>
                    <a:pt x="179851" y="2184467"/>
                  </a:lnTo>
                  <a:lnTo>
                    <a:pt x="199671" y="2221962"/>
                  </a:lnTo>
                  <a:lnTo>
                    <a:pt x="220527" y="2259589"/>
                  </a:lnTo>
                  <a:lnTo>
                    <a:pt x="242418" y="2297347"/>
                  </a:lnTo>
                  <a:lnTo>
                    <a:pt x="265345" y="2335237"/>
                  </a:lnTo>
                  <a:lnTo>
                    <a:pt x="289307" y="2373258"/>
                  </a:lnTo>
                  <a:lnTo>
                    <a:pt x="314305" y="2411410"/>
                  </a:lnTo>
                  <a:lnTo>
                    <a:pt x="340338" y="2449693"/>
                  </a:lnTo>
                  <a:lnTo>
                    <a:pt x="367407" y="2488108"/>
                  </a:lnTo>
                  <a:lnTo>
                    <a:pt x="395511" y="2526654"/>
                  </a:lnTo>
                  <a:lnTo>
                    <a:pt x="424650" y="2565331"/>
                  </a:lnTo>
                  <a:lnTo>
                    <a:pt x="454825" y="2604139"/>
                  </a:lnTo>
                  <a:lnTo>
                    <a:pt x="486035" y="2643079"/>
                  </a:lnTo>
                  <a:lnTo>
                    <a:pt x="518281" y="2682150"/>
                  </a:lnTo>
                  <a:lnTo>
                    <a:pt x="551563" y="2721352"/>
                  </a:lnTo>
                  <a:lnTo>
                    <a:pt x="585879" y="2760685"/>
                  </a:lnTo>
                  <a:lnTo>
                    <a:pt x="621232" y="2800150"/>
                  </a:lnTo>
                  <a:lnTo>
                    <a:pt x="657619" y="2839746"/>
                  </a:lnTo>
                  <a:lnTo>
                    <a:pt x="695042" y="2879474"/>
                  </a:lnTo>
                  <a:lnTo>
                    <a:pt x="733501" y="2919332"/>
                  </a:lnTo>
                  <a:lnTo>
                    <a:pt x="772995" y="2959322"/>
                  </a:lnTo>
                  <a:lnTo>
                    <a:pt x="813524" y="2999443"/>
                  </a:lnTo>
                  <a:lnTo>
                    <a:pt x="855089" y="3039696"/>
                  </a:lnTo>
                  <a:lnTo>
                    <a:pt x="897690" y="3080079"/>
                  </a:lnTo>
                  <a:lnTo>
                    <a:pt x="941325" y="3120594"/>
                  </a:lnTo>
                  <a:lnTo>
                    <a:pt x="985997" y="3161240"/>
                  </a:lnTo>
                  <a:lnTo>
                    <a:pt x="1001753" y="317505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839" name="Google Shape;1839;g27a17394344_1_1873"/>
            <p:cNvSpPr/>
            <p:nvPr/>
          </p:nvSpPr>
          <p:spPr>
            <a:xfrm>
              <a:off x="10017469" y="6780255"/>
              <a:ext cx="190500" cy="182245"/>
            </a:xfrm>
            <a:custGeom>
              <a:rect b="b" l="l" r="r" t="t"/>
              <a:pathLst>
                <a:path extrusionOk="0" h="182245" w="190500">
                  <a:moveTo>
                    <a:pt x="115955" y="0"/>
                  </a:moveTo>
                  <a:lnTo>
                    <a:pt x="0" y="132283"/>
                  </a:lnTo>
                  <a:lnTo>
                    <a:pt x="190261" y="182098"/>
                  </a:lnTo>
                  <a:lnTo>
                    <a:pt x="11595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840" name="Google Shape;1840;g27a17394344_1_1873"/>
            <p:cNvSpPr/>
            <p:nvPr/>
          </p:nvSpPr>
          <p:spPr>
            <a:xfrm>
              <a:off x="10041864" y="2436919"/>
              <a:ext cx="5427344" cy="2425065"/>
            </a:xfrm>
            <a:custGeom>
              <a:rect b="b" l="l" r="r" t="t"/>
              <a:pathLst>
                <a:path extrusionOk="0" h="2425065" w="5427344">
                  <a:moveTo>
                    <a:pt x="5426851" y="0"/>
                  </a:moveTo>
                  <a:lnTo>
                    <a:pt x="0" y="0"/>
                  </a:lnTo>
                  <a:lnTo>
                    <a:pt x="0" y="2424986"/>
                  </a:lnTo>
                  <a:lnTo>
                    <a:pt x="5426851" y="2424986"/>
                  </a:lnTo>
                  <a:lnTo>
                    <a:pt x="5426851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841" name="Google Shape;1841;g27a17394344_1_1873"/>
          <p:cNvSpPr txBox="1"/>
          <p:nvPr/>
        </p:nvSpPr>
        <p:spPr>
          <a:xfrm>
            <a:off x="4197330" y="3249440"/>
            <a:ext cx="1272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Our array inherits methods from prototype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g27a17394344_1_1873"/>
          <p:cNvSpPr txBox="1"/>
          <p:nvPr/>
        </p:nvSpPr>
        <p:spPr>
          <a:xfrm>
            <a:off x="6329327" y="2104309"/>
            <a:ext cx="2393400" cy="2313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30800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Array.prototype.push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g27a17394344_1_1873"/>
          <p:cNvSpPr/>
          <p:nvPr/>
        </p:nvSpPr>
        <p:spPr>
          <a:xfrm>
            <a:off x="6329327" y="2473877"/>
            <a:ext cx="2397514" cy="272348"/>
          </a:xfrm>
          <a:custGeom>
            <a:rect b="b" l="l" r="r" t="t"/>
            <a:pathLst>
              <a:path extrusionOk="0" h="448310" w="3946525">
                <a:moveTo>
                  <a:pt x="3946157" y="0"/>
                </a:moveTo>
                <a:lnTo>
                  <a:pt x="0" y="0"/>
                </a:lnTo>
                <a:lnTo>
                  <a:pt x="0" y="447903"/>
                </a:lnTo>
                <a:lnTo>
                  <a:pt x="3946157" y="447903"/>
                </a:lnTo>
                <a:lnTo>
                  <a:pt x="3946157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44" name="Google Shape;1844;g27a17394344_1_1873"/>
          <p:cNvSpPr txBox="1"/>
          <p:nvPr/>
        </p:nvSpPr>
        <p:spPr>
          <a:xfrm>
            <a:off x="6499429" y="2497632"/>
            <a:ext cx="17670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Array.prototype.indexOf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5" name="Google Shape;1845;g27a17394344_1_1873"/>
          <p:cNvGrpSpPr/>
          <p:nvPr/>
        </p:nvGrpSpPr>
        <p:grpSpPr>
          <a:xfrm>
            <a:off x="7615847" y="1325673"/>
            <a:ext cx="2124338" cy="2577829"/>
            <a:chOff x="12559114" y="2186136"/>
            <a:chExt cx="3503196" cy="4251038"/>
          </a:xfrm>
        </p:grpSpPr>
        <p:sp>
          <p:nvSpPr>
            <p:cNvPr id="1846" name="Google Shape;1846;g27a17394344_1_1873"/>
            <p:cNvSpPr/>
            <p:nvPr/>
          </p:nvSpPr>
          <p:spPr>
            <a:xfrm>
              <a:off x="14608795" y="2186136"/>
              <a:ext cx="1453515" cy="535305"/>
            </a:xfrm>
            <a:custGeom>
              <a:rect b="b" l="l" r="r" t="t"/>
              <a:pathLst>
                <a:path extrusionOk="0" h="535305" w="1453515">
                  <a:moveTo>
                    <a:pt x="1453310" y="16213"/>
                  </a:moveTo>
                  <a:lnTo>
                    <a:pt x="1395524" y="10335"/>
                  </a:lnTo>
                  <a:lnTo>
                    <a:pt x="1338619" y="5775"/>
                  </a:lnTo>
                  <a:lnTo>
                    <a:pt x="1282596" y="2532"/>
                  </a:lnTo>
                  <a:lnTo>
                    <a:pt x="1227455" y="607"/>
                  </a:lnTo>
                  <a:lnTo>
                    <a:pt x="1173196" y="0"/>
                  </a:lnTo>
                  <a:lnTo>
                    <a:pt x="1119819" y="710"/>
                  </a:lnTo>
                  <a:lnTo>
                    <a:pt x="1067324" y="2737"/>
                  </a:lnTo>
                  <a:lnTo>
                    <a:pt x="1015711" y="6082"/>
                  </a:lnTo>
                  <a:lnTo>
                    <a:pt x="964979" y="10745"/>
                  </a:lnTo>
                  <a:lnTo>
                    <a:pt x="915130" y="16726"/>
                  </a:lnTo>
                  <a:lnTo>
                    <a:pt x="866163" y="24024"/>
                  </a:lnTo>
                  <a:lnTo>
                    <a:pt x="818077" y="32639"/>
                  </a:lnTo>
                  <a:lnTo>
                    <a:pt x="770874" y="42572"/>
                  </a:lnTo>
                  <a:lnTo>
                    <a:pt x="724553" y="53823"/>
                  </a:lnTo>
                  <a:lnTo>
                    <a:pt x="679113" y="66391"/>
                  </a:lnTo>
                  <a:lnTo>
                    <a:pt x="634555" y="80277"/>
                  </a:lnTo>
                  <a:lnTo>
                    <a:pt x="590880" y="95481"/>
                  </a:lnTo>
                  <a:lnTo>
                    <a:pt x="548086" y="112002"/>
                  </a:lnTo>
                  <a:lnTo>
                    <a:pt x="506174" y="129840"/>
                  </a:lnTo>
                  <a:lnTo>
                    <a:pt x="465144" y="148997"/>
                  </a:lnTo>
                  <a:lnTo>
                    <a:pt x="424996" y="169470"/>
                  </a:lnTo>
                  <a:lnTo>
                    <a:pt x="385731" y="191262"/>
                  </a:lnTo>
                  <a:lnTo>
                    <a:pt x="347347" y="214371"/>
                  </a:lnTo>
                  <a:lnTo>
                    <a:pt x="309844" y="238797"/>
                  </a:lnTo>
                  <a:lnTo>
                    <a:pt x="273224" y="264541"/>
                  </a:lnTo>
                  <a:lnTo>
                    <a:pt x="237486" y="291603"/>
                  </a:lnTo>
                  <a:lnTo>
                    <a:pt x="202630" y="319982"/>
                  </a:lnTo>
                  <a:lnTo>
                    <a:pt x="168656" y="349679"/>
                  </a:lnTo>
                  <a:lnTo>
                    <a:pt x="135563" y="380693"/>
                  </a:lnTo>
                  <a:lnTo>
                    <a:pt x="103353" y="413025"/>
                  </a:lnTo>
                  <a:lnTo>
                    <a:pt x="72024" y="446675"/>
                  </a:lnTo>
                  <a:lnTo>
                    <a:pt x="41578" y="481642"/>
                  </a:lnTo>
                  <a:lnTo>
                    <a:pt x="12013" y="517927"/>
                  </a:lnTo>
                  <a:lnTo>
                    <a:pt x="0" y="53511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847" name="Google Shape;1847;g27a17394344_1_1873"/>
            <p:cNvSpPr/>
            <p:nvPr/>
          </p:nvSpPr>
          <p:spPr>
            <a:xfrm>
              <a:off x="14520018" y="2653701"/>
              <a:ext cx="173355" cy="194944"/>
            </a:xfrm>
            <a:custGeom>
              <a:rect b="b" l="l" r="r" t="t"/>
              <a:pathLst>
                <a:path extrusionOk="0" h="194944" w="173355">
                  <a:moveTo>
                    <a:pt x="28679" y="0"/>
                  </a:moveTo>
                  <a:lnTo>
                    <a:pt x="0" y="194571"/>
                  </a:lnTo>
                  <a:lnTo>
                    <a:pt x="172863" y="100773"/>
                  </a:lnTo>
                  <a:lnTo>
                    <a:pt x="2867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848" name="Google Shape;1848;g27a17394344_1_1873"/>
            <p:cNvSpPr/>
            <p:nvPr/>
          </p:nvSpPr>
          <p:spPr>
            <a:xfrm>
              <a:off x="12696901" y="4490513"/>
              <a:ext cx="2320925" cy="1875789"/>
            </a:xfrm>
            <a:custGeom>
              <a:rect b="b" l="l" r="r" t="t"/>
              <a:pathLst>
                <a:path extrusionOk="0" h="1875789" w="2320925">
                  <a:moveTo>
                    <a:pt x="2320926" y="0"/>
                  </a:moveTo>
                  <a:lnTo>
                    <a:pt x="2291260" y="59053"/>
                  </a:lnTo>
                  <a:lnTo>
                    <a:pt x="2258348" y="118323"/>
                  </a:lnTo>
                  <a:lnTo>
                    <a:pt x="2222189" y="177811"/>
                  </a:lnTo>
                  <a:lnTo>
                    <a:pt x="2182784" y="237516"/>
                  </a:lnTo>
                  <a:lnTo>
                    <a:pt x="2140132" y="297438"/>
                  </a:lnTo>
                  <a:lnTo>
                    <a:pt x="2094233" y="357577"/>
                  </a:lnTo>
                  <a:lnTo>
                    <a:pt x="2070066" y="387729"/>
                  </a:lnTo>
                  <a:lnTo>
                    <a:pt x="2045087" y="417934"/>
                  </a:lnTo>
                  <a:lnTo>
                    <a:pt x="2019297" y="448194"/>
                  </a:lnTo>
                  <a:lnTo>
                    <a:pt x="1992695" y="478508"/>
                  </a:lnTo>
                  <a:lnTo>
                    <a:pt x="1965282" y="508876"/>
                  </a:lnTo>
                  <a:lnTo>
                    <a:pt x="1937056" y="539299"/>
                  </a:lnTo>
                  <a:lnTo>
                    <a:pt x="1908019" y="569776"/>
                  </a:lnTo>
                  <a:lnTo>
                    <a:pt x="1878171" y="600307"/>
                  </a:lnTo>
                  <a:lnTo>
                    <a:pt x="1847511" y="630893"/>
                  </a:lnTo>
                  <a:lnTo>
                    <a:pt x="1816039" y="661533"/>
                  </a:lnTo>
                  <a:lnTo>
                    <a:pt x="1783755" y="692227"/>
                  </a:lnTo>
                  <a:lnTo>
                    <a:pt x="1750660" y="722976"/>
                  </a:lnTo>
                  <a:lnTo>
                    <a:pt x="1716753" y="753778"/>
                  </a:lnTo>
                  <a:lnTo>
                    <a:pt x="1682034" y="784636"/>
                  </a:lnTo>
                  <a:lnTo>
                    <a:pt x="1646504" y="815547"/>
                  </a:lnTo>
                  <a:lnTo>
                    <a:pt x="1610162" y="846513"/>
                  </a:lnTo>
                  <a:lnTo>
                    <a:pt x="1573009" y="877533"/>
                  </a:lnTo>
                  <a:lnTo>
                    <a:pt x="1535043" y="908607"/>
                  </a:lnTo>
                  <a:lnTo>
                    <a:pt x="1496267" y="939736"/>
                  </a:lnTo>
                  <a:lnTo>
                    <a:pt x="1456678" y="970919"/>
                  </a:lnTo>
                  <a:lnTo>
                    <a:pt x="1416278" y="1002156"/>
                  </a:lnTo>
                  <a:lnTo>
                    <a:pt x="1375066" y="1033448"/>
                  </a:lnTo>
                  <a:lnTo>
                    <a:pt x="1333042" y="1064794"/>
                  </a:lnTo>
                  <a:lnTo>
                    <a:pt x="1290207" y="1096194"/>
                  </a:lnTo>
                  <a:lnTo>
                    <a:pt x="1246560" y="1127649"/>
                  </a:lnTo>
                  <a:lnTo>
                    <a:pt x="1202102" y="1159158"/>
                  </a:lnTo>
                  <a:lnTo>
                    <a:pt x="1156831" y="1190721"/>
                  </a:lnTo>
                  <a:lnTo>
                    <a:pt x="1110749" y="1222338"/>
                  </a:lnTo>
                  <a:lnTo>
                    <a:pt x="1063856" y="1254010"/>
                  </a:lnTo>
                  <a:lnTo>
                    <a:pt x="1016151" y="1285736"/>
                  </a:lnTo>
                  <a:lnTo>
                    <a:pt x="967634" y="1317517"/>
                  </a:lnTo>
                  <a:lnTo>
                    <a:pt x="918305" y="1349351"/>
                  </a:lnTo>
                  <a:lnTo>
                    <a:pt x="868165" y="1381240"/>
                  </a:lnTo>
                  <a:lnTo>
                    <a:pt x="817213" y="1413184"/>
                  </a:lnTo>
                  <a:lnTo>
                    <a:pt x="765449" y="1445181"/>
                  </a:lnTo>
                  <a:lnTo>
                    <a:pt x="712874" y="1477233"/>
                  </a:lnTo>
                  <a:lnTo>
                    <a:pt x="659487" y="1509339"/>
                  </a:lnTo>
                  <a:lnTo>
                    <a:pt x="605289" y="1541500"/>
                  </a:lnTo>
                  <a:lnTo>
                    <a:pt x="550278" y="1573715"/>
                  </a:lnTo>
                  <a:lnTo>
                    <a:pt x="494457" y="1605984"/>
                  </a:lnTo>
                  <a:lnTo>
                    <a:pt x="437823" y="1638307"/>
                  </a:lnTo>
                  <a:lnTo>
                    <a:pt x="380378" y="1670685"/>
                  </a:lnTo>
                  <a:lnTo>
                    <a:pt x="322121" y="1703117"/>
                  </a:lnTo>
                  <a:lnTo>
                    <a:pt x="263052" y="1735604"/>
                  </a:lnTo>
                  <a:lnTo>
                    <a:pt x="203172" y="1768144"/>
                  </a:lnTo>
                  <a:lnTo>
                    <a:pt x="142480" y="1800739"/>
                  </a:lnTo>
                  <a:lnTo>
                    <a:pt x="80977" y="1833389"/>
                  </a:lnTo>
                  <a:lnTo>
                    <a:pt x="18661" y="1866092"/>
                  </a:lnTo>
                  <a:lnTo>
                    <a:pt x="0" y="187569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849" name="Google Shape;1849;g27a17394344_1_1873"/>
            <p:cNvSpPr/>
            <p:nvPr/>
          </p:nvSpPr>
          <p:spPr>
            <a:xfrm>
              <a:off x="12559114" y="6278424"/>
              <a:ext cx="196850" cy="158750"/>
            </a:xfrm>
            <a:custGeom>
              <a:rect b="b" l="l" r="r" t="t"/>
              <a:pathLst>
                <a:path extrusionOk="0" h="158750" w="196850">
                  <a:moveTo>
                    <a:pt x="116153" y="0"/>
                  </a:moveTo>
                  <a:lnTo>
                    <a:pt x="0" y="158711"/>
                  </a:lnTo>
                  <a:lnTo>
                    <a:pt x="196664" y="156407"/>
                  </a:lnTo>
                  <a:lnTo>
                    <a:pt x="11615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850" name="Google Shape;1850;g27a17394344_1_1873"/>
          <p:cNvSpPr txBox="1"/>
          <p:nvPr/>
        </p:nvSpPr>
        <p:spPr>
          <a:xfrm>
            <a:off x="8853608" y="3266150"/>
            <a:ext cx="15096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Built from prototype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7a17394344_1_1873"/>
          <p:cNvSpPr txBox="1"/>
          <p:nvPr/>
        </p:nvSpPr>
        <p:spPr>
          <a:xfrm>
            <a:off x="6318409" y="1627425"/>
            <a:ext cx="10197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g27a17394344_1_1873"/>
          <p:cNvSpPr txBox="1"/>
          <p:nvPr/>
        </p:nvSpPr>
        <p:spPr>
          <a:xfrm>
            <a:off x="9851689" y="1212640"/>
            <a:ext cx="745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g27a17394344_1_1873"/>
          <p:cNvSpPr/>
          <p:nvPr/>
        </p:nvSpPr>
        <p:spPr>
          <a:xfrm>
            <a:off x="4405732" y="5414043"/>
            <a:ext cx="6929065" cy="784641"/>
          </a:xfrm>
          <a:custGeom>
            <a:rect b="b" l="l" r="r" t="t"/>
            <a:pathLst>
              <a:path extrusionOk="0" h="1291590" w="11405869">
                <a:moveTo>
                  <a:pt x="11405338" y="0"/>
                </a:moveTo>
                <a:lnTo>
                  <a:pt x="0" y="0"/>
                </a:lnTo>
                <a:lnTo>
                  <a:pt x="0" y="1291030"/>
                </a:lnTo>
                <a:lnTo>
                  <a:pt x="11405338" y="1291030"/>
                </a:lnTo>
                <a:lnTo>
                  <a:pt x="11405338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54" name="Google Shape;1854;g27a17394344_1_1873"/>
          <p:cNvSpPr txBox="1"/>
          <p:nvPr/>
        </p:nvSpPr>
        <p:spPr>
          <a:xfrm>
            <a:off x="4405732" y="5414043"/>
            <a:ext cx="69171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525">
            <a:spAutoFit/>
          </a:bodyPr>
          <a:lstStyle/>
          <a:p>
            <a:pPr indent="0" lvl="0" marL="55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More about this in Section </a:t>
            </a: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Object Oriented Programming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5" name="Google Shape;1855;g27a17394344_1_18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3298" y="5687536"/>
            <a:ext cx="222234" cy="222234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g27a17394344_1_1873"/>
          <p:cNvSpPr txBox="1"/>
          <p:nvPr/>
        </p:nvSpPr>
        <p:spPr>
          <a:xfrm>
            <a:off x="10062827" y="2103422"/>
            <a:ext cx="1519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(Oversimplification!)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7a17394344_1_1907"/>
          <p:cNvSpPr txBox="1"/>
          <p:nvPr/>
        </p:nvSpPr>
        <p:spPr>
          <a:xfrm>
            <a:off x="341332" y="1152057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7a17394344_1_1907"/>
          <p:cNvSpPr txBox="1"/>
          <p:nvPr/>
        </p:nvSpPr>
        <p:spPr>
          <a:xfrm>
            <a:off x="341332" y="3600573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Prototype-based object-oriented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7a17394344_1_1907"/>
          <p:cNvSpPr txBox="1"/>
          <p:nvPr/>
        </p:nvSpPr>
        <p:spPr>
          <a:xfrm>
            <a:off x="341332" y="2989270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Multi-paradigm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g27a17394344_1_1907"/>
          <p:cNvSpPr txBox="1"/>
          <p:nvPr/>
        </p:nvSpPr>
        <p:spPr>
          <a:xfrm>
            <a:off x="341332" y="2374664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Interpreted or just-in-time compiled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g27a17394344_1_1907"/>
          <p:cNvSpPr txBox="1"/>
          <p:nvPr/>
        </p:nvSpPr>
        <p:spPr>
          <a:xfrm>
            <a:off x="341332" y="4828131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g27a17394344_1_1907"/>
          <p:cNvSpPr txBox="1"/>
          <p:nvPr/>
        </p:nvSpPr>
        <p:spPr>
          <a:xfrm>
            <a:off x="341332" y="5439435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Single-threaded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g27a17394344_1_1907"/>
          <p:cNvSpPr txBox="1"/>
          <p:nvPr/>
        </p:nvSpPr>
        <p:spPr>
          <a:xfrm>
            <a:off x="341332" y="1764225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Garbage-collected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g27a17394344_1_1907"/>
          <p:cNvSpPr txBox="1"/>
          <p:nvPr/>
        </p:nvSpPr>
        <p:spPr>
          <a:xfrm>
            <a:off x="341332" y="4214352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functions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g27a17394344_1_1907"/>
          <p:cNvSpPr txBox="1"/>
          <p:nvPr/>
        </p:nvSpPr>
        <p:spPr>
          <a:xfrm>
            <a:off x="341332" y="6052389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Non-blocking event loop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g27a17394344_1_1907"/>
          <p:cNvSpPr/>
          <p:nvPr/>
        </p:nvSpPr>
        <p:spPr>
          <a:xfrm>
            <a:off x="4405732" y="5414043"/>
            <a:ext cx="6929065" cy="784641"/>
          </a:xfrm>
          <a:custGeom>
            <a:rect b="b" l="l" r="r" t="t"/>
            <a:pathLst>
              <a:path extrusionOk="0" h="1291590" w="11405869">
                <a:moveTo>
                  <a:pt x="11405338" y="0"/>
                </a:moveTo>
                <a:lnTo>
                  <a:pt x="0" y="0"/>
                </a:lnTo>
                <a:lnTo>
                  <a:pt x="0" y="1291030"/>
                </a:lnTo>
                <a:lnTo>
                  <a:pt x="11405338" y="1291030"/>
                </a:lnTo>
                <a:lnTo>
                  <a:pt x="11405338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71" name="Google Shape;1871;g27a17394344_1_1907"/>
          <p:cNvSpPr txBox="1"/>
          <p:nvPr/>
        </p:nvSpPr>
        <p:spPr>
          <a:xfrm>
            <a:off x="4405732" y="5414043"/>
            <a:ext cx="69171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525">
            <a:spAutoFit/>
          </a:bodyPr>
          <a:lstStyle/>
          <a:p>
            <a:pPr indent="0" lvl="0" marL="69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More about this in Section </a:t>
            </a: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Closer Look at Functions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2" name="Google Shape;1872;g27a17394344_1_1907"/>
          <p:cNvGrpSpPr/>
          <p:nvPr/>
        </p:nvGrpSpPr>
        <p:grpSpPr>
          <a:xfrm>
            <a:off x="4195061" y="1381420"/>
            <a:ext cx="6426659" cy="4528342"/>
            <a:chOff x="6917977" y="2278067"/>
            <a:chExt cx="10598053" cy="7467582"/>
          </a:xfrm>
        </p:grpSpPr>
        <p:pic>
          <p:nvPicPr>
            <p:cNvPr id="1873" name="Google Shape;1873;g27a17394344_1_19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149550" y="9379169"/>
              <a:ext cx="366480" cy="366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4" name="Google Shape;1874;g27a17394344_1_19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96344" y="2278067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5" name="Google Shape;1875;g27a17394344_1_19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17977" y="4625638"/>
              <a:ext cx="7691014" cy="3675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6" name="Google Shape;1876;g27a17394344_1_19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50939" y="4939764"/>
              <a:ext cx="6225090" cy="2209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7" name="Google Shape;1877;g27a17394344_1_1907"/>
            <p:cNvSpPr/>
            <p:nvPr/>
          </p:nvSpPr>
          <p:spPr>
            <a:xfrm>
              <a:off x="13034801" y="5548820"/>
              <a:ext cx="1750694" cy="946150"/>
            </a:xfrm>
            <a:custGeom>
              <a:rect b="b" l="l" r="r" t="t"/>
              <a:pathLst>
                <a:path extrusionOk="0" h="946150" w="1750694">
                  <a:moveTo>
                    <a:pt x="1750641" y="0"/>
                  </a:moveTo>
                  <a:lnTo>
                    <a:pt x="1691478" y="366"/>
                  </a:lnTo>
                  <a:lnTo>
                    <a:pt x="1633204" y="1741"/>
                  </a:lnTo>
                  <a:lnTo>
                    <a:pt x="1575817" y="4125"/>
                  </a:lnTo>
                  <a:lnTo>
                    <a:pt x="1519318" y="7517"/>
                  </a:lnTo>
                  <a:lnTo>
                    <a:pt x="1463708" y="11918"/>
                  </a:lnTo>
                  <a:lnTo>
                    <a:pt x="1408985" y="17328"/>
                  </a:lnTo>
                  <a:lnTo>
                    <a:pt x="1355150" y="23745"/>
                  </a:lnTo>
                  <a:lnTo>
                    <a:pt x="1302203" y="31172"/>
                  </a:lnTo>
                  <a:lnTo>
                    <a:pt x="1250144" y="39607"/>
                  </a:lnTo>
                  <a:lnTo>
                    <a:pt x="1198973" y="49050"/>
                  </a:lnTo>
                  <a:lnTo>
                    <a:pt x="1148690" y="59502"/>
                  </a:lnTo>
                  <a:lnTo>
                    <a:pt x="1099295" y="70962"/>
                  </a:lnTo>
                  <a:lnTo>
                    <a:pt x="1050788" y="83431"/>
                  </a:lnTo>
                  <a:lnTo>
                    <a:pt x="1003168" y="96909"/>
                  </a:lnTo>
                  <a:lnTo>
                    <a:pt x="956437" y="111395"/>
                  </a:lnTo>
                  <a:lnTo>
                    <a:pt x="910593" y="126889"/>
                  </a:lnTo>
                  <a:lnTo>
                    <a:pt x="865638" y="143392"/>
                  </a:lnTo>
                  <a:lnTo>
                    <a:pt x="821570" y="160904"/>
                  </a:lnTo>
                  <a:lnTo>
                    <a:pt x="778391" y="179424"/>
                  </a:lnTo>
                  <a:lnTo>
                    <a:pt x="736099" y="198952"/>
                  </a:lnTo>
                  <a:lnTo>
                    <a:pt x="694695" y="219489"/>
                  </a:lnTo>
                  <a:lnTo>
                    <a:pt x="654180" y="241035"/>
                  </a:lnTo>
                  <a:lnTo>
                    <a:pt x="614552" y="263589"/>
                  </a:lnTo>
                  <a:lnTo>
                    <a:pt x="575812" y="287152"/>
                  </a:lnTo>
                  <a:lnTo>
                    <a:pt x="537960" y="311723"/>
                  </a:lnTo>
                  <a:lnTo>
                    <a:pt x="500996" y="337303"/>
                  </a:lnTo>
                  <a:lnTo>
                    <a:pt x="464920" y="363891"/>
                  </a:lnTo>
                  <a:lnTo>
                    <a:pt x="429731" y="391488"/>
                  </a:lnTo>
                  <a:lnTo>
                    <a:pt x="395431" y="420093"/>
                  </a:lnTo>
                  <a:lnTo>
                    <a:pt x="362019" y="449707"/>
                  </a:lnTo>
                  <a:lnTo>
                    <a:pt x="329494" y="480329"/>
                  </a:lnTo>
                  <a:lnTo>
                    <a:pt x="297858" y="511960"/>
                  </a:lnTo>
                  <a:lnTo>
                    <a:pt x="267109" y="544599"/>
                  </a:lnTo>
                  <a:lnTo>
                    <a:pt x="237249" y="578247"/>
                  </a:lnTo>
                  <a:lnTo>
                    <a:pt x="208276" y="612903"/>
                  </a:lnTo>
                  <a:lnTo>
                    <a:pt x="180192" y="648568"/>
                  </a:lnTo>
                  <a:lnTo>
                    <a:pt x="152995" y="685242"/>
                  </a:lnTo>
                  <a:lnTo>
                    <a:pt x="126686" y="722923"/>
                  </a:lnTo>
                  <a:lnTo>
                    <a:pt x="101265" y="761614"/>
                  </a:lnTo>
                  <a:lnTo>
                    <a:pt x="76732" y="801313"/>
                  </a:lnTo>
                  <a:lnTo>
                    <a:pt x="53087" y="842020"/>
                  </a:lnTo>
                  <a:lnTo>
                    <a:pt x="30330" y="883736"/>
                  </a:lnTo>
                  <a:lnTo>
                    <a:pt x="8461" y="926461"/>
                  </a:lnTo>
                  <a:lnTo>
                    <a:pt x="0" y="94566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878" name="Google Shape;1878;g27a17394344_1_1907"/>
            <p:cNvSpPr/>
            <p:nvPr/>
          </p:nvSpPr>
          <p:spPr>
            <a:xfrm>
              <a:off x="12962756" y="6439866"/>
              <a:ext cx="161290" cy="196850"/>
            </a:xfrm>
            <a:custGeom>
              <a:rect b="b" l="l" r="r" t="t"/>
              <a:pathLst>
                <a:path extrusionOk="0" h="196850" w="161290">
                  <a:moveTo>
                    <a:pt x="0" y="0"/>
                  </a:moveTo>
                  <a:lnTo>
                    <a:pt x="9570" y="196441"/>
                  </a:lnTo>
                  <a:lnTo>
                    <a:pt x="160979" y="70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879" name="Google Shape;1879;g27a17394344_1_1907"/>
          <p:cNvSpPr txBox="1"/>
          <p:nvPr/>
        </p:nvSpPr>
        <p:spPr>
          <a:xfrm>
            <a:off x="4543866" y="1263418"/>
            <a:ext cx="61773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0" rtl="0" algn="just">
              <a:lnSpc>
                <a:spcPct val="136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 a language with </a:t>
            </a: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functions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functions are simply </a:t>
            </a: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treated as variables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We can pass them into other functions, and return them from functions.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g27a17394344_1_1907"/>
          <p:cNvSpPr txBox="1"/>
          <p:nvPr/>
        </p:nvSpPr>
        <p:spPr>
          <a:xfrm>
            <a:off x="9107957" y="3042757"/>
            <a:ext cx="23454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Passing a function into another function as an argument: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First-class functions!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g27a17394344_1_1907"/>
          <p:cNvSpPr txBox="1"/>
          <p:nvPr>
            <p:ph type="title"/>
          </p:nvPr>
        </p:nvSpPr>
        <p:spPr>
          <a:xfrm>
            <a:off x="365873" y="157387"/>
            <a:ext cx="7902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DECONSTRUCTING	THE MONSTER DEFINITION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7a17394344_1_1931"/>
          <p:cNvSpPr txBox="1"/>
          <p:nvPr/>
        </p:nvSpPr>
        <p:spPr>
          <a:xfrm>
            <a:off x="341332" y="1152057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g27a17394344_1_1931"/>
          <p:cNvSpPr txBox="1"/>
          <p:nvPr/>
        </p:nvSpPr>
        <p:spPr>
          <a:xfrm>
            <a:off x="341332" y="3600573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Prototype-based object-oriented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g27a17394344_1_1931"/>
          <p:cNvSpPr txBox="1"/>
          <p:nvPr/>
        </p:nvSpPr>
        <p:spPr>
          <a:xfrm>
            <a:off x="341332" y="2989270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Multi-paradigm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g27a17394344_1_1931"/>
          <p:cNvSpPr txBox="1"/>
          <p:nvPr/>
        </p:nvSpPr>
        <p:spPr>
          <a:xfrm>
            <a:off x="341332" y="2374664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Interpreted or just-in-time compiled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g27a17394344_1_1931"/>
          <p:cNvSpPr txBox="1"/>
          <p:nvPr/>
        </p:nvSpPr>
        <p:spPr>
          <a:xfrm>
            <a:off x="341332" y="4828131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g27a17394344_1_1931"/>
          <p:cNvSpPr txBox="1"/>
          <p:nvPr/>
        </p:nvSpPr>
        <p:spPr>
          <a:xfrm>
            <a:off x="341332" y="5439435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Single-threaded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g27a17394344_1_1931"/>
          <p:cNvSpPr txBox="1"/>
          <p:nvPr/>
        </p:nvSpPr>
        <p:spPr>
          <a:xfrm>
            <a:off x="341332" y="1764225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Garbage-collected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g27a17394344_1_1931"/>
          <p:cNvSpPr txBox="1"/>
          <p:nvPr/>
        </p:nvSpPr>
        <p:spPr>
          <a:xfrm>
            <a:off x="341332" y="4214352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functions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g27a17394344_1_1931"/>
          <p:cNvSpPr txBox="1"/>
          <p:nvPr/>
        </p:nvSpPr>
        <p:spPr>
          <a:xfrm>
            <a:off x="341332" y="6052389"/>
            <a:ext cx="3175800" cy="3537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Non-blocking event loop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5" name="Google Shape;1895;g27a17394344_1_1931"/>
          <p:cNvGrpSpPr/>
          <p:nvPr/>
        </p:nvGrpSpPr>
        <p:grpSpPr>
          <a:xfrm>
            <a:off x="6092271" y="1781912"/>
            <a:ext cx="5433924" cy="4411977"/>
            <a:chOff x="10046621" y="2938509"/>
            <a:chExt cx="8960957" cy="7275688"/>
          </a:xfrm>
        </p:grpSpPr>
        <p:pic>
          <p:nvPicPr>
            <p:cNvPr id="1896" name="Google Shape;1896;g27a17394344_1_19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12027" y="3756570"/>
              <a:ext cx="5082026" cy="3885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7" name="Google Shape;1897;g27a17394344_1_19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244989" y="4070697"/>
              <a:ext cx="3616103" cy="2419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8" name="Google Shape;1898;g27a17394344_1_1931"/>
            <p:cNvSpPr/>
            <p:nvPr/>
          </p:nvSpPr>
          <p:spPr>
            <a:xfrm>
              <a:off x="11851733" y="4583814"/>
              <a:ext cx="1580515" cy="302260"/>
            </a:xfrm>
            <a:custGeom>
              <a:rect b="b" l="l" r="r" t="t"/>
              <a:pathLst>
                <a:path extrusionOk="0" h="302260" w="1580515">
                  <a:moveTo>
                    <a:pt x="0" y="11689"/>
                  </a:moveTo>
                  <a:lnTo>
                    <a:pt x="45102" y="7699"/>
                  </a:lnTo>
                  <a:lnTo>
                    <a:pt x="90442" y="4535"/>
                  </a:lnTo>
                  <a:lnTo>
                    <a:pt x="136020" y="2197"/>
                  </a:lnTo>
                  <a:lnTo>
                    <a:pt x="181835" y="685"/>
                  </a:lnTo>
                  <a:lnTo>
                    <a:pt x="227888" y="0"/>
                  </a:lnTo>
                  <a:lnTo>
                    <a:pt x="274179" y="140"/>
                  </a:lnTo>
                  <a:lnTo>
                    <a:pt x="320707" y="1107"/>
                  </a:lnTo>
                  <a:lnTo>
                    <a:pt x="367473" y="2900"/>
                  </a:lnTo>
                  <a:lnTo>
                    <a:pt x="414477" y="5519"/>
                  </a:lnTo>
                  <a:lnTo>
                    <a:pt x="461718" y="8965"/>
                  </a:lnTo>
                  <a:lnTo>
                    <a:pt x="509197" y="13236"/>
                  </a:lnTo>
                  <a:lnTo>
                    <a:pt x="556913" y="18334"/>
                  </a:lnTo>
                  <a:lnTo>
                    <a:pt x="604867" y="24258"/>
                  </a:lnTo>
                  <a:lnTo>
                    <a:pt x="653059" y="31009"/>
                  </a:lnTo>
                  <a:lnTo>
                    <a:pt x="701489" y="38585"/>
                  </a:lnTo>
                  <a:lnTo>
                    <a:pt x="750156" y="46988"/>
                  </a:lnTo>
                  <a:lnTo>
                    <a:pt x="799061" y="56217"/>
                  </a:lnTo>
                  <a:lnTo>
                    <a:pt x="848203" y="66272"/>
                  </a:lnTo>
                  <a:lnTo>
                    <a:pt x="897583" y="77153"/>
                  </a:lnTo>
                  <a:lnTo>
                    <a:pt x="947201" y="88861"/>
                  </a:lnTo>
                  <a:lnTo>
                    <a:pt x="997057" y="101394"/>
                  </a:lnTo>
                  <a:lnTo>
                    <a:pt x="1047150" y="114754"/>
                  </a:lnTo>
                  <a:lnTo>
                    <a:pt x="1097480" y="128940"/>
                  </a:lnTo>
                  <a:lnTo>
                    <a:pt x="1148049" y="143953"/>
                  </a:lnTo>
                  <a:lnTo>
                    <a:pt x="1198855" y="159791"/>
                  </a:lnTo>
                  <a:lnTo>
                    <a:pt x="1249898" y="176456"/>
                  </a:lnTo>
                  <a:lnTo>
                    <a:pt x="1301180" y="193947"/>
                  </a:lnTo>
                  <a:lnTo>
                    <a:pt x="1352699" y="212264"/>
                  </a:lnTo>
                  <a:lnTo>
                    <a:pt x="1404455" y="231408"/>
                  </a:lnTo>
                  <a:lnTo>
                    <a:pt x="1456449" y="251377"/>
                  </a:lnTo>
                  <a:lnTo>
                    <a:pt x="1508681" y="272173"/>
                  </a:lnTo>
                  <a:lnTo>
                    <a:pt x="1561151" y="293795"/>
                  </a:lnTo>
                  <a:lnTo>
                    <a:pt x="1580364" y="30224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899" name="Google Shape;1899;g27a17394344_1_1931"/>
            <p:cNvSpPr/>
            <p:nvPr/>
          </p:nvSpPr>
          <p:spPr>
            <a:xfrm>
              <a:off x="13377508" y="4797118"/>
              <a:ext cx="196850" cy="161289"/>
            </a:xfrm>
            <a:custGeom>
              <a:rect b="b" l="l" r="r" t="t"/>
              <a:pathLst>
                <a:path extrusionOk="0" h="161289" w="196850">
                  <a:moveTo>
                    <a:pt x="70835" y="0"/>
                  </a:moveTo>
                  <a:lnTo>
                    <a:pt x="0" y="161021"/>
                  </a:lnTo>
                  <a:lnTo>
                    <a:pt x="196433" y="151340"/>
                  </a:lnTo>
                  <a:lnTo>
                    <a:pt x="7083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00" name="Google Shape;1900;g27a17394344_1_1931"/>
            <p:cNvSpPr/>
            <p:nvPr/>
          </p:nvSpPr>
          <p:spPr>
            <a:xfrm>
              <a:off x="11888276" y="5850556"/>
              <a:ext cx="1530984" cy="284479"/>
            </a:xfrm>
            <a:custGeom>
              <a:rect b="b" l="l" r="r" t="t"/>
              <a:pathLst>
                <a:path extrusionOk="0" h="284479" w="1530984">
                  <a:moveTo>
                    <a:pt x="0" y="283998"/>
                  </a:moveTo>
                  <a:lnTo>
                    <a:pt x="40719" y="263971"/>
                  </a:lnTo>
                  <a:lnTo>
                    <a:pt x="81972" y="244677"/>
                  </a:lnTo>
                  <a:lnTo>
                    <a:pt x="123757" y="226114"/>
                  </a:lnTo>
                  <a:lnTo>
                    <a:pt x="166075" y="208284"/>
                  </a:lnTo>
                  <a:lnTo>
                    <a:pt x="208926" y="191186"/>
                  </a:lnTo>
                  <a:lnTo>
                    <a:pt x="252310" y="174819"/>
                  </a:lnTo>
                  <a:lnTo>
                    <a:pt x="296226" y="159186"/>
                  </a:lnTo>
                  <a:lnTo>
                    <a:pt x="340676" y="144284"/>
                  </a:lnTo>
                  <a:lnTo>
                    <a:pt x="385658" y="130114"/>
                  </a:lnTo>
                  <a:lnTo>
                    <a:pt x="431173" y="116677"/>
                  </a:lnTo>
                  <a:lnTo>
                    <a:pt x="477220" y="103971"/>
                  </a:lnTo>
                  <a:lnTo>
                    <a:pt x="523801" y="91998"/>
                  </a:lnTo>
                  <a:lnTo>
                    <a:pt x="570914" y="80757"/>
                  </a:lnTo>
                  <a:lnTo>
                    <a:pt x="618560" y="70248"/>
                  </a:lnTo>
                  <a:lnTo>
                    <a:pt x="666739" y="60472"/>
                  </a:lnTo>
                  <a:lnTo>
                    <a:pt x="715451" y="51427"/>
                  </a:lnTo>
                  <a:lnTo>
                    <a:pt x="764695" y="43115"/>
                  </a:lnTo>
                  <a:lnTo>
                    <a:pt x="814472" y="35534"/>
                  </a:lnTo>
                  <a:lnTo>
                    <a:pt x="864782" y="28686"/>
                  </a:lnTo>
                  <a:lnTo>
                    <a:pt x="915625" y="22570"/>
                  </a:lnTo>
                  <a:lnTo>
                    <a:pt x="967001" y="17186"/>
                  </a:lnTo>
                  <a:lnTo>
                    <a:pt x="1018909" y="12535"/>
                  </a:lnTo>
                  <a:lnTo>
                    <a:pt x="1071351" y="8615"/>
                  </a:lnTo>
                  <a:lnTo>
                    <a:pt x="1124325" y="5428"/>
                  </a:lnTo>
                  <a:lnTo>
                    <a:pt x="1177832" y="2972"/>
                  </a:lnTo>
                  <a:lnTo>
                    <a:pt x="1231871" y="1249"/>
                  </a:lnTo>
                  <a:lnTo>
                    <a:pt x="1286444" y="258"/>
                  </a:lnTo>
                  <a:lnTo>
                    <a:pt x="1341549" y="0"/>
                  </a:lnTo>
                  <a:lnTo>
                    <a:pt x="1397187" y="473"/>
                  </a:lnTo>
                  <a:lnTo>
                    <a:pt x="1453358" y="1678"/>
                  </a:lnTo>
                  <a:lnTo>
                    <a:pt x="1510061" y="3616"/>
                  </a:lnTo>
                  <a:lnTo>
                    <a:pt x="1530969" y="485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01" name="Google Shape;1901;g27a17394344_1_1931"/>
            <p:cNvSpPr/>
            <p:nvPr/>
          </p:nvSpPr>
          <p:spPr>
            <a:xfrm>
              <a:off x="13393152" y="5766371"/>
              <a:ext cx="180975" cy="175895"/>
            </a:xfrm>
            <a:custGeom>
              <a:rect b="b" l="l" r="r" t="t"/>
              <a:pathLst>
                <a:path extrusionOk="0" h="175895" w="180975">
                  <a:moveTo>
                    <a:pt x="10376" y="0"/>
                  </a:moveTo>
                  <a:lnTo>
                    <a:pt x="0" y="175604"/>
                  </a:lnTo>
                  <a:lnTo>
                    <a:pt x="180790" y="98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902" name="Google Shape;1902;g27a17394344_1_19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25499" y="2938509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3" name="Google Shape;1903;g27a17394344_1_19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46621" y="8612523"/>
              <a:ext cx="1388951" cy="1388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4" name="Google Shape;1904;g27a17394344_1_19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74230" y="8308203"/>
              <a:ext cx="908742" cy="166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5" name="Google Shape;1905;g27a17394344_1_19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221629" y="8714129"/>
              <a:ext cx="1184548" cy="1185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6" name="Google Shape;1906;g27a17394344_1_1931"/>
            <p:cNvSpPr/>
            <p:nvPr/>
          </p:nvSpPr>
          <p:spPr>
            <a:xfrm>
              <a:off x="10535145" y="8400002"/>
              <a:ext cx="4587240" cy="1814195"/>
            </a:xfrm>
            <a:custGeom>
              <a:rect b="b" l="l" r="r" t="t"/>
              <a:pathLst>
                <a:path extrusionOk="0" h="1814195" w="4587240">
                  <a:moveTo>
                    <a:pt x="4586897" y="78282"/>
                  </a:moveTo>
                  <a:lnTo>
                    <a:pt x="4557077" y="0"/>
                  </a:lnTo>
                  <a:lnTo>
                    <a:pt x="2293442" y="862190"/>
                  </a:lnTo>
                  <a:lnTo>
                    <a:pt x="29806" y="0"/>
                  </a:lnTo>
                  <a:lnTo>
                    <a:pt x="0" y="78282"/>
                  </a:lnTo>
                  <a:lnTo>
                    <a:pt x="2175764" y="907008"/>
                  </a:lnTo>
                  <a:lnTo>
                    <a:pt x="0" y="1735721"/>
                  </a:lnTo>
                  <a:lnTo>
                    <a:pt x="29806" y="1814004"/>
                  </a:lnTo>
                  <a:lnTo>
                    <a:pt x="2293442" y="951826"/>
                  </a:lnTo>
                  <a:lnTo>
                    <a:pt x="4557077" y="1814004"/>
                  </a:lnTo>
                  <a:lnTo>
                    <a:pt x="4586897" y="1735721"/>
                  </a:lnTo>
                  <a:lnTo>
                    <a:pt x="2411107" y="907008"/>
                  </a:lnTo>
                  <a:lnTo>
                    <a:pt x="4586897" y="78282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907" name="Google Shape;1907;g27a17394344_1_19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646363" y="8683648"/>
              <a:ext cx="1361215" cy="1361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8" name="Google Shape;1908;g27a17394344_1_1931"/>
          <p:cNvSpPr txBox="1"/>
          <p:nvPr/>
        </p:nvSpPr>
        <p:spPr>
          <a:xfrm>
            <a:off x="4772823" y="2547792"/>
            <a:ext cx="2319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 data type definitions. Types becomes known at runtime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27a17394344_1_1931"/>
          <p:cNvSpPr txBox="1"/>
          <p:nvPr/>
        </p:nvSpPr>
        <p:spPr>
          <a:xfrm>
            <a:off x="5337058" y="3522234"/>
            <a:ext cx="1713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Data type of variable is automatically changed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g27a17394344_1_1931"/>
          <p:cNvSpPr txBox="1"/>
          <p:nvPr/>
        </p:nvSpPr>
        <p:spPr>
          <a:xfrm>
            <a:off x="6441523" y="1747724"/>
            <a:ext cx="26712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Dynamically-typed language: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g27a17394344_1_1931"/>
          <p:cNvSpPr txBox="1"/>
          <p:nvPr>
            <p:ph type="title"/>
          </p:nvPr>
        </p:nvSpPr>
        <p:spPr>
          <a:xfrm>
            <a:off x="365873" y="157387"/>
            <a:ext cx="8040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DECONSTRUCTING	THE MONSTER DEFINITION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27a17394344_1_1960"/>
          <p:cNvSpPr txBox="1"/>
          <p:nvPr/>
        </p:nvSpPr>
        <p:spPr>
          <a:xfrm>
            <a:off x="341332" y="1152057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27a17394344_1_1960"/>
          <p:cNvSpPr txBox="1"/>
          <p:nvPr/>
        </p:nvSpPr>
        <p:spPr>
          <a:xfrm>
            <a:off x="341332" y="3600573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Prototype-based object-oriented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g27a17394344_1_1960"/>
          <p:cNvSpPr txBox="1"/>
          <p:nvPr/>
        </p:nvSpPr>
        <p:spPr>
          <a:xfrm>
            <a:off x="341332" y="2989270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Multi-paradigm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g27a17394344_1_1960"/>
          <p:cNvSpPr txBox="1"/>
          <p:nvPr/>
        </p:nvSpPr>
        <p:spPr>
          <a:xfrm>
            <a:off x="341332" y="2374664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Interpreted or just-in-time compiled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g27a17394344_1_1960"/>
          <p:cNvSpPr txBox="1"/>
          <p:nvPr/>
        </p:nvSpPr>
        <p:spPr>
          <a:xfrm>
            <a:off x="341332" y="4828131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Dynamic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g27a17394344_1_1960"/>
          <p:cNvSpPr txBox="1"/>
          <p:nvPr/>
        </p:nvSpPr>
        <p:spPr>
          <a:xfrm>
            <a:off x="341332" y="5439435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Single-threaded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g27a17394344_1_1960"/>
          <p:cNvSpPr txBox="1"/>
          <p:nvPr/>
        </p:nvSpPr>
        <p:spPr>
          <a:xfrm>
            <a:off x="341332" y="1764225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Garbage-collected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g27a17394344_1_1960"/>
          <p:cNvSpPr txBox="1"/>
          <p:nvPr/>
        </p:nvSpPr>
        <p:spPr>
          <a:xfrm>
            <a:off x="341332" y="4214352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functions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g27a17394344_1_1960"/>
          <p:cNvSpPr txBox="1"/>
          <p:nvPr/>
        </p:nvSpPr>
        <p:spPr>
          <a:xfrm>
            <a:off x="341332" y="6052389"/>
            <a:ext cx="3175800" cy="3537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2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Non-blocking event loop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g27a17394344_1_1960"/>
          <p:cNvSpPr txBox="1"/>
          <p:nvPr>
            <p:ph type="title"/>
          </p:nvPr>
        </p:nvSpPr>
        <p:spPr>
          <a:xfrm>
            <a:off x="365873" y="157387"/>
            <a:ext cx="8179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DECONSTRUCTING	THE MONSTER DEFINITION </a:t>
            </a:r>
            <a:endParaRPr/>
          </a:p>
        </p:txBody>
      </p:sp>
      <p:grpSp>
        <p:nvGrpSpPr>
          <p:cNvPr id="1926" name="Google Shape;1926;g27a17394344_1_1960"/>
          <p:cNvGrpSpPr/>
          <p:nvPr/>
        </p:nvGrpSpPr>
        <p:grpSpPr>
          <a:xfrm>
            <a:off x="4405417" y="1266948"/>
            <a:ext cx="6916519" cy="5311280"/>
            <a:chOff x="7264869" y="2089294"/>
            <a:chExt cx="11405869" cy="8758707"/>
          </a:xfrm>
        </p:grpSpPr>
        <p:pic>
          <p:nvPicPr>
            <p:cNvPr id="1927" name="Google Shape;1927;g27a17394344_1_19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32424" y="2089294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8" name="Google Shape;1928;g27a17394344_1_1960"/>
            <p:cNvSpPr/>
            <p:nvPr/>
          </p:nvSpPr>
          <p:spPr>
            <a:xfrm>
              <a:off x="8764586" y="3166793"/>
              <a:ext cx="0" cy="501014"/>
            </a:xfrm>
            <a:custGeom>
              <a:rect b="b" l="l" r="r" t="t"/>
              <a:pathLst>
                <a:path extrusionOk="0" h="501014" w="120000">
                  <a:moveTo>
                    <a:pt x="0" y="0"/>
                  </a:moveTo>
                  <a:lnTo>
                    <a:pt x="0" y="474242"/>
                  </a:lnTo>
                  <a:lnTo>
                    <a:pt x="0" y="500419"/>
                  </a:lnTo>
                </a:path>
              </a:pathLst>
            </a:custGeom>
            <a:noFill/>
            <a:ln cap="flat" cmpd="sng" w="52350">
              <a:solidFill>
                <a:srgbClr val="F242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29" name="Google Shape;1929;g27a17394344_1_1960"/>
            <p:cNvSpPr/>
            <p:nvPr/>
          </p:nvSpPr>
          <p:spPr>
            <a:xfrm>
              <a:off x="8657783" y="3641035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242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930" name="Google Shape;1930;g27a17394344_1_19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32424" y="4187136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1" name="Google Shape;1931;g27a17394344_1_19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32424" y="5820069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2" name="Google Shape;1932;g27a17394344_1_1960"/>
            <p:cNvSpPr/>
            <p:nvPr/>
          </p:nvSpPr>
          <p:spPr>
            <a:xfrm>
              <a:off x="8764586" y="4799727"/>
              <a:ext cx="0" cy="501014"/>
            </a:xfrm>
            <a:custGeom>
              <a:rect b="b" l="l" r="r" t="t"/>
              <a:pathLst>
                <a:path extrusionOk="0" h="501014" w="120000">
                  <a:moveTo>
                    <a:pt x="0" y="0"/>
                  </a:moveTo>
                  <a:lnTo>
                    <a:pt x="0" y="474242"/>
                  </a:lnTo>
                  <a:lnTo>
                    <a:pt x="0" y="500419"/>
                  </a:lnTo>
                </a:path>
              </a:pathLst>
            </a:custGeom>
            <a:noFill/>
            <a:ln cap="flat" cmpd="sng" w="52350">
              <a:solidFill>
                <a:srgbClr val="F242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33" name="Google Shape;1933;g27a17394344_1_1960"/>
            <p:cNvSpPr/>
            <p:nvPr/>
          </p:nvSpPr>
          <p:spPr>
            <a:xfrm>
              <a:off x="8657783" y="5273970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242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1934" name="Google Shape;1934;g27a17394344_1_19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32424" y="7917912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5" name="Google Shape;1935;g27a17394344_1_1960"/>
            <p:cNvSpPr/>
            <p:nvPr/>
          </p:nvSpPr>
          <p:spPr>
            <a:xfrm>
              <a:off x="8764586" y="6897569"/>
              <a:ext cx="0" cy="501015"/>
            </a:xfrm>
            <a:custGeom>
              <a:rect b="b" l="l" r="r" t="t"/>
              <a:pathLst>
                <a:path extrusionOk="0" h="501015" w="120000">
                  <a:moveTo>
                    <a:pt x="0" y="0"/>
                  </a:moveTo>
                  <a:lnTo>
                    <a:pt x="0" y="474242"/>
                  </a:lnTo>
                  <a:lnTo>
                    <a:pt x="0" y="500419"/>
                  </a:lnTo>
                </a:path>
              </a:pathLst>
            </a:custGeom>
            <a:noFill/>
            <a:ln cap="flat" cmpd="sng" w="52350">
              <a:solidFill>
                <a:srgbClr val="F242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36" name="Google Shape;1936;g27a17394344_1_1960"/>
            <p:cNvSpPr/>
            <p:nvPr/>
          </p:nvSpPr>
          <p:spPr>
            <a:xfrm>
              <a:off x="8657783" y="7371811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242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37" name="Google Shape;1937;g27a17394344_1_1960"/>
            <p:cNvSpPr/>
            <p:nvPr/>
          </p:nvSpPr>
          <p:spPr>
            <a:xfrm>
              <a:off x="7264869" y="9556411"/>
              <a:ext cx="11405869" cy="1291590"/>
            </a:xfrm>
            <a:custGeom>
              <a:rect b="b" l="l" r="r" t="t"/>
              <a:pathLst>
                <a:path extrusionOk="0" h="1291590" w="11405869">
                  <a:moveTo>
                    <a:pt x="11405338" y="0"/>
                  </a:moveTo>
                  <a:lnTo>
                    <a:pt x="0" y="0"/>
                  </a:lnTo>
                  <a:lnTo>
                    <a:pt x="0" y="1291030"/>
                  </a:lnTo>
                  <a:lnTo>
                    <a:pt x="11405338" y="1291030"/>
                  </a:lnTo>
                  <a:lnTo>
                    <a:pt x="1140533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938" name="Google Shape;1938;g27a17394344_1_1960"/>
          <p:cNvSpPr txBox="1"/>
          <p:nvPr/>
        </p:nvSpPr>
        <p:spPr>
          <a:xfrm>
            <a:off x="4868968" y="1167098"/>
            <a:ext cx="55041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Concurrency model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how the JavaScript engine handles multiple tasks happening at the same time.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g27a17394344_1_1960"/>
          <p:cNvSpPr txBox="1"/>
          <p:nvPr/>
        </p:nvSpPr>
        <p:spPr>
          <a:xfrm>
            <a:off x="5593777" y="2019325"/>
            <a:ext cx="22116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Why do we need that?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g27a17394344_1_1960"/>
          <p:cNvSpPr txBox="1"/>
          <p:nvPr/>
        </p:nvSpPr>
        <p:spPr>
          <a:xfrm>
            <a:off x="4868976" y="2507800"/>
            <a:ext cx="6234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 runs in one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single thread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so it can only do one thing at a time.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g27a17394344_1_1960"/>
          <p:cNvSpPr txBox="1"/>
          <p:nvPr/>
        </p:nvSpPr>
        <p:spPr>
          <a:xfrm>
            <a:off x="4868976" y="3494750"/>
            <a:ext cx="6917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Sounds like it would block the single thread. However, we want non-blocking behavior!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g27a17394344_1_1960"/>
          <p:cNvSpPr txBox="1"/>
          <p:nvPr/>
        </p:nvSpPr>
        <p:spPr>
          <a:xfrm>
            <a:off x="5593770" y="3009529"/>
            <a:ext cx="2644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So what about a long-running task?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g27a17394344_1_1960"/>
          <p:cNvSpPr txBox="1"/>
          <p:nvPr/>
        </p:nvSpPr>
        <p:spPr>
          <a:xfrm>
            <a:off x="4868976" y="4701575"/>
            <a:ext cx="66414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By using an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event loop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takes long running tasks, executes them in the “background”, and puts them back in the main thread once they are finished.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g27a17394344_1_1960"/>
          <p:cNvSpPr txBox="1"/>
          <p:nvPr/>
        </p:nvSpPr>
        <p:spPr>
          <a:xfrm>
            <a:off x="5593770" y="4281663"/>
            <a:ext cx="1859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How do we achieve that?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g27a17394344_1_1960"/>
          <p:cNvSpPr txBox="1"/>
          <p:nvPr/>
        </p:nvSpPr>
        <p:spPr>
          <a:xfrm>
            <a:off x="4405732" y="5795017"/>
            <a:ext cx="69171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5675">
            <a:spAutoFit/>
          </a:bodyPr>
          <a:lstStyle/>
          <a:p>
            <a:pPr indent="0" lvl="0" marL="0" marR="3683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More about this </a:t>
            </a: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Later in this Section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6" name="Google Shape;1946;g27a17394344_1_19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2931" y="6075851"/>
            <a:ext cx="215885" cy="21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27a17394344_1_1960"/>
          <p:cNvSpPr txBox="1"/>
          <p:nvPr/>
        </p:nvSpPr>
        <p:spPr>
          <a:xfrm>
            <a:off x="10390035" y="4176518"/>
            <a:ext cx="1519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(Oversimplification!)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2" name="Google Shape;1952;g27a17394344_1_20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g27a17394344_1_2048"/>
          <p:cNvSpPr txBox="1"/>
          <p:nvPr/>
        </p:nvSpPr>
        <p:spPr>
          <a:xfrm>
            <a:off x="6280844" y="1526583"/>
            <a:ext cx="5868900" cy="4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JAVASCRIPT WORKS BEHIND THE SCENES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9144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THE JAVASCRIPT ENGINE AND RUNTIME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4" name="Google Shape;1954;g27a17394344_1_20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g27a17394344_1_20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g27a17394344_1_20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g27a17394344_1_2055"/>
          <p:cNvSpPr txBox="1"/>
          <p:nvPr>
            <p:ph type="title"/>
          </p:nvPr>
        </p:nvSpPr>
        <p:spPr>
          <a:xfrm>
            <a:off x="365872" y="157387"/>
            <a:ext cx="8086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JAVASCRIPT ENGINE?</a:t>
            </a:r>
            <a:endParaRPr/>
          </a:p>
        </p:txBody>
      </p:sp>
      <p:sp>
        <p:nvSpPr>
          <p:cNvPr id="1962" name="Google Shape;1962;g27a17394344_1_2055"/>
          <p:cNvSpPr/>
          <p:nvPr/>
        </p:nvSpPr>
        <p:spPr>
          <a:xfrm>
            <a:off x="927376" y="1953279"/>
            <a:ext cx="3834864" cy="1675752"/>
          </a:xfrm>
          <a:custGeom>
            <a:rect b="b" l="l" r="r" t="t"/>
            <a:pathLst>
              <a:path extrusionOk="0" h="2758440" w="6312534">
                <a:moveTo>
                  <a:pt x="6311983" y="0"/>
                </a:moveTo>
                <a:lnTo>
                  <a:pt x="0" y="0"/>
                </a:lnTo>
                <a:lnTo>
                  <a:pt x="0" y="2758409"/>
                </a:lnTo>
                <a:lnTo>
                  <a:pt x="6311983" y="2758409"/>
                </a:lnTo>
                <a:lnTo>
                  <a:pt x="631198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63" name="Google Shape;1963;g27a17394344_1_2055"/>
          <p:cNvSpPr txBox="1"/>
          <p:nvPr/>
        </p:nvSpPr>
        <p:spPr>
          <a:xfrm>
            <a:off x="1309809" y="2303072"/>
            <a:ext cx="30627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PROGRAM THAT EXECUTES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 CODE.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4" name="Google Shape;1964;g27a17394344_1_2055"/>
          <p:cNvGrpSpPr/>
          <p:nvPr/>
        </p:nvGrpSpPr>
        <p:grpSpPr>
          <a:xfrm>
            <a:off x="0" y="990040"/>
            <a:ext cx="3127045" cy="2082522"/>
            <a:chOff x="0" y="1632652"/>
            <a:chExt cx="5156736" cy="3434238"/>
          </a:xfrm>
        </p:grpSpPr>
        <p:pic>
          <p:nvPicPr>
            <p:cNvPr id="1965" name="Google Shape;1965;g27a17394344_1_20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32652"/>
              <a:ext cx="5156736" cy="3434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6" name="Google Shape;1966;g27a17394344_1_20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5032" y="2220310"/>
              <a:ext cx="3612599" cy="17360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7" name="Google Shape;1967;g27a17394344_1_2055"/>
          <p:cNvSpPr txBox="1"/>
          <p:nvPr/>
        </p:nvSpPr>
        <p:spPr>
          <a:xfrm rot="-599598">
            <a:off x="943554" y="1669071"/>
            <a:ext cx="1559358" cy="38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JS ENGINE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g27a17394344_1_2055"/>
          <p:cNvSpPr/>
          <p:nvPr/>
        </p:nvSpPr>
        <p:spPr>
          <a:xfrm>
            <a:off x="6371679" y="1381057"/>
            <a:ext cx="4344843" cy="4325555"/>
          </a:xfrm>
          <a:custGeom>
            <a:rect b="b" l="l" r="r" t="t"/>
            <a:pathLst>
              <a:path extrusionOk="0" h="7120255" w="7152005">
                <a:moveTo>
                  <a:pt x="7151598" y="0"/>
                </a:moveTo>
                <a:lnTo>
                  <a:pt x="0" y="0"/>
                </a:lnTo>
                <a:lnTo>
                  <a:pt x="0" y="7120031"/>
                </a:lnTo>
                <a:lnTo>
                  <a:pt x="7151598" y="7120031"/>
                </a:lnTo>
                <a:lnTo>
                  <a:pt x="7151598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69" name="Google Shape;1969;g27a17394344_1_2055"/>
          <p:cNvSpPr txBox="1"/>
          <p:nvPr/>
        </p:nvSpPr>
        <p:spPr>
          <a:xfrm>
            <a:off x="8286176" y="1658300"/>
            <a:ext cx="13002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ENGINE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0" name="Google Shape;1970;g27a17394344_1_20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3920" y="4260608"/>
            <a:ext cx="184137" cy="184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1" name="Google Shape;1971;g27a17394344_1_2055"/>
          <p:cNvGrpSpPr/>
          <p:nvPr/>
        </p:nvGrpSpPr>
        <p:grpSpPr>
          <a:xfrm>
            <a:off x="6205265" y="1626089"/>
            <a:ext cx="4536230" cy="3305485"/>
            <a:chOff x="10232957" y="2681545"/>
            <a:chExt cx="7480590" cy="5450998"/>
          </a:xfrm>
        </p:grpSpPr>
        <p:pic>
          <p:nvPicPr>
            <p:cNvPr id="1972" name="Google Shape;1972;g27a17394344_1_20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793599" y="2681545"/>
              <a:ext cx="641341" cy="641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3" name="Google Shape;1973;g27a17394344_1_2055"/>
            <p:cNvSpPr/>
            <p:nvPr/>
          </p:nvSpPr>
          <p:spPr>
            <a:xfrm>
              <a:off x="11286577" y="3944084"/>
              <a:ext cx="2513330" cy="4188459"/>
            </a:xfrm>
            <a:custGeom>
              <a:rect b="b" l="l" r="r" t="t"/>
              <a:pathLst>
                <a:path extrusionOk="0" h="4188459" w="2513330">
                  <a:moveTo>
                    <a:pt x="2513012" y="0"/>
                  </a:moveTo>
                  <a:lnTo>
                    <a:pt x="0" y="0"/>
                  </a:lnTo>
                  <a:lnTo>
                    <a:pt x="0" y="4188354"/>
                  </a:lnTo>
                  <a:lnTo>
                    <a:pt x="2513012" y="4188354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74" name="Google Shape;1974;g27a17394344_1_2055"/>
            <p:cNvSpPr/>
            <p:nvPr/>
          </p:nvSpPr>
          <p:spPr>
            <a:xfrm>
              <a:off x="11286577" y="3944084"/>
              <a:ext cx="2513330" cy="4188459"/>
            </a:xfrm>
            <a:custGeom>
              <a:rect b="b" l="l" r="r" t="t"/>
              <a:pathLst>
                <a:path extrusionOk="0" h="4188459" w="2513330">
                  <a:moveTo>
                    <a:pt x="0" y="0"/>
                  </a:moveTo>
                  <a:lnTo>
                    <a:pt x="2513012" y="0"/>
                  </a:lnTo>
                  <a:lnTo>
                    <a:pt x="2513012" y="4188354"/>
                  </a:lnTo>
                  <a:lnTo>
                    <a:pt x="0" y="4188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75" name="Google Shape;1975;g27a17394344_1_2055"/>
            <p:cNvSpPr/>
            <p:nvPr/>
          </p:nvSpPr>
          <p:spPr>
            <a:xfrm>
              <a:off x="14365268" y="3944084"/>
              <a:ext cx="2513330" cy="4188459"/>
            </a:xfrm>
            <a:custGeom>
              <a:rect b="b" l="l" r="r" t="t"/>
              <a:pathLst>
                <a:path extrusionOk="0" h="4188459" w="2513330">
                  <a:moveTo>
                    <a:pt x="2513012" y="0"/>
                  </a:moveTo>
                  <a:lnTo>
                    <a:pt x="0" y="0"/>
                  </a:lnTo>
                  <a:lnTo>
                    <a:pt x="0" y="4188354"/>
                  </a:lnTo>
                  <a:lnTo>
                    <a:pt x="2513012" y="4188354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76" name="Google Shape;1976;g27a17394344_1_2055"/>
            <p:cNvSpPr/>
            <p:nvPr/>
          </p:nvSpPr>
          <p:spPr>
            <a:xfrm>
              <a:off x="14365269" y="3944084"/>
              <a:ext cx="2513330" cy="4188459"/>
            </a:xfrm>
            <a:custGeom>
              <a:rect b="b" l="l" r="r" t="t"/>
              <a:pathLst>
                <a:path extrusionOk="0" h="4188459" w="2513330">
                  <a:moveTo>
                    <a:pt x="0" y="0"/>
                  </a:moveTo>
                  <a:lnTo>
                    <a:pt x="2513012" y="0"/>
                  </a:lnTo>
                  <a:lnTo>
                    <a:pt x="2513012" y="4188354"/>
                  </a:lnTo>
                  <a:lnTo>
                    <a:pt x="0" y="418835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77" name="Google Shape;1977;g27a17394344_1_2055"/>
            <p:cNvSpPr/>
            <p:nvPr/>
          </p:nvSpPr>
          <p:spPr>
            <a:xfrm>
              <a:off x="15061886" y="4393137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78" name="Google Shape;1978;g27a17394344_1_2055"/>
            <p:cNvSpPr/>
            <p:nvPr/>
          </p:nvSpPr>
          <p:spPr>
            <a:xfrm>
              <a:off x="16050631" y="5141586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79" name="Google Shape;1979;g27a17394344_1_2055"/>
            <p:cNvSpPr/>
            <p:nvPr/>
          </p:nvSpPr>
          <p:spPr>
            <a:xfrm>
              <a:off x="15224635" y="5614478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80" name="Google Shape;1980;g27a17394344_1_2055"/>
            <p:cNvSpPr/>
            <p:nvPr/>
          </p:nvSpPr>
          <p:spPr>
            <a:xfrm>
              <a:off x="15855391" y="6125090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81" name="Google Shape;1981;g27a17394344_1_2055"/>
            <p:cNvSpPr/>
            <p:nvPr/>
          </p:nvSpPr>
          <p:spPr>
            <a:xfrm>
              <a:off x="14770754" y="6485522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82" name="Google Shape;1982;g27a17394344_1_2055"/>
            <p:cNvSpPr/>
            <p:nvPr/>
          </p:nvSpPr>
          <p:spPr>
            <a:xfrm>
              <a:off x="15551693" y="7266458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83" name="Google Shape;1983;g27a17394344_1_2055"/>
            <p:cNvSpPr/>
            <p:nvPr/>
          </p:nvSpPr>
          <p:spPr>
            <a:xfrm>
              <a:off x="16429578" y="5280549"/>
              <a:ext cx="1283969" cy="706120"/>
            </a:xfrm>
            <a:custGeom>
              <a:rect b="b" l="l" r="r" t="t"/>
              <a:pathLst>
                <a:path extrusionOk="0" h="706120" w="1283969">
                  <a:moveTo>
                    <a:pt x="1283845" y="0"/>
                  </a:moveTo>
                  <a:lnTo>
                    <a:pt x="1233093" y="4124"/>
                  </a:lnTo>
                  <a:lnTo>
                    <a:pt x="1182918" y="9548"/>
                  </a:lnTo>
                  <a:lnTo>
                    <a:pt x="1133321" y="16270"/>
                  </a:lnTo>
                  <a:lnTo>
                    <a:pt x="1084302" y="24292"/>
                  </a:lnTo>
                  <a:lnTo>
                    <a:pt x="1035859" y="33613"/>
                  </a:lnTo>
                  <a:lnTo>
                    <a:pt x="987994" y="44233"/>
                  </a:lnTo>
                  <a:lnTo>
                    <a:pt x="940706" y="56152"/>
                  </a:lnTo>
                  <a:lnTo>
                    <a:pt x="893996" y="69370"/>
                  </a:lnTo>
                  <a:lnTo>
                    <a:pt x="847863" y="83887"/>
                  </a:lnTo>
                  <a:lnTo>
                    <a:pt x="802307" y="99704"/>
                  </a:lnTo>
                  <a:lnTo>
                    <a:pt x="757329" y="116819"/>
                  </a:lnTo>
                  <a:lnTo>
                    <a:pt x="712928" y="135234"/>
                  </a:lnTo>
                  <a:lnTo>
                    <a:pt x="669104" y="154948"/>
                  </a:lnTo>
                  <a:lnTo>
                    <a:pt x="625858" y="175960"/>
                  </a:lnTo>
                  <a:lnTo>
                    <a:pt x="583189" y="198272"/>
                  </a:lnTo>
                  <a:lnTo>
                    <a:pt x="541098" y="221883"/>
                  </a:lnTo>
                  <a:lnTo>
                    <a:pt x="499583" y="246794"/>
                  </a:lnTo>
                  <a:lnTo>
                    <a:pt x="458647" y="273003"/>
                  </a:lnTo>
                  <a:lnTo>
                    <a:pt x="418287" y="300511"/>
                  </a:lnTo>
                  <a:lnTo>
                    <a:pt x="378505" y="329319"/>
                  </a:lnTo>
                  <a:lnTo>
                    <a:pt x="339300" y="359425"/>
                  </a:lnTo>
                  <a:lnTo>
                    <a:pt x="300672" y="390831"/>
                  </a:lnTo>
                  <a:lnTo>
                    <a:pt x="262622" y="423536"/>
                  </a:lnTo>
                  <a:lnTo>
                    <a:pt x="225149" y="457540"/>
                  </a:lnTo>
                  <a:lnTo>
                    <a:pt x="188254" y="492842"/>
                  </a:lnTo>
                  <a:lnTo>
                    <a:pt x="151936" y="529445"/>
                  </a:lnTo>
                  <a:lnTo>
                    <a:pt x="116195" y="567346"/>
                  </a:lnTo>
                  <a:lnTo>
                    <a:pt x="81032" y="606546"/>
                  </a:lnTo>
                  <a:lnTo>
                    <a:pt x="46445" y="647045"/>
                  </a:lnTo>
                  <a:lnTo>
                    <a:pt x="12437" y="688844"/>
                  </a:lnTo>
                  <a:lnTo>
                    <a:pt x="0" y="70572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84" name="Google Shape;1984;g27a17394344_1_2055"/>
            <p:cNvSpPr/>
            <p:nvPr/>
          </p:nvSpPr>
          <p:spPr>
            <a:xfrm>
              <a:off x="16337648" y="5917236"/>
              <a:ext cx="175259" cy="194310"/>
            </a:xfrm>
            <a:custGeom>
              <a:rect b="b" l="l" r="r" t="t"/>
              <a:pathLst>
                <a:path extrusionOk="0" h="194310" w="175259">
                  <a:moveTo>
                    <a:pt x="33548" y="0"/>
                  </a:moveTo>
                  <a:lnTo>
                    <a:pt x="0" y="193792"/>
                  </a:lnTo>
                  <a:lnTo>
                    <a:pt x="175167" y="104351"/>
                  </a:lnTo>
                  <a:lnTo>
                    <a:pt x="3354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85" name="Google Shape;1985;g27a17394344_1_2055"/>
            <p:cNvSpPr/>
            <p:nvPr/>
          </p:nvSpPr>
          <p:spPr>
            <a:xfrm>
              <a:off x="11511838" y="6162528"/>
              <a:ext cx="2062480" cy="1731645"/>
            </a:xfrm>
            <a:custGeom>
              <a:rect b="b" l="l" r="r" t="t"/>
              <a:pathLst>
                <a:path extrusionOk="0" h="1731645" w="2062480">
                  <a:moveTo>
                    <a:pt x="2062467" y="1396669"/>
                  </a:moveTo>
                  <a:lnTo>
                    <a:pt x="0" y="1396669"/>
                  </a:lnTo>
                  <a:lnTo>
                    <a:pt x="0" y="1731111"/>
                  </a:lnTo>
                  <a:lnTo>
                    <a:pt x="2062467" y="1731111"/>
                  </a:lnTo>
                  <a:lnTo>
                    <a:pt x="2062467" y="1396669"/>
                  </a:lnTo>
                  <a:close/>
                </a:path>
                <a:path extrusionOk="0" h="1731645" w="2062480">
                  <a:moveTo>
                    <a:pt x="2062467" y="931113"/>
                  </a:moveTo>
                  <a:lnTo>
                    <a:pt x="0" y="931113"/>
                  </a:lnTo>
                  <a:lnTo>
                    <a:pt x="0" y="1265555"/>
                  </a:lnTo>
                  <a:lnTo>
                    <a:pt x="2062467" y="1265555"/>
                  </a:lnTo>
                  <a:lnTo>
                    <a:pt x="2062467" y="931113"/>
                  </a:lnTo>
                  <a:close/>
                </a:path>
                <a:path extrusionOk="0" h="1731645" w="2062480">
                  <a:moveTo>
                    <a:pt x="2062467" y="465556"/>
                  </a:moveTo>
                  <a:lnTo>
                    <a:pt x="0" y="465556"/>
                  </a:lnTo>
                  <a:lnTo>
                    <a:pt x="0" y="799998"/>
                  </a:lnTo>
                  <a:lnTo>
                    <a:pt x="2062467" y="799998"/>
                  </a:lnTo>
                  <a:lnTo>
                    <a:pt x="2062467" y="465556"/>
                  </a:lnTo>
                  <a:close/>
                </a:path>
                <a:path extrusionOk="0" h="1731645" w="2062480">
                  <a:moveTo>
                    <a:pt x="2062467" y="0"/>
                  </a:moveTo>
                  <a:lnTo>
                    <a:pt x="0" y="0"/>
                  </a:lnTo>
                  <a:lnTo>
                    <a:pt x="0" y="334441"/>
                  </a:lnTo>
                  <a:lnTo>
                    <a:pt x="2062467" y="334441"/>
                  </a:lnTo>
                  <a:lnTo>
                    <a:pt x="2062467" y="0"/>
                  </a:lnTo>
                  <a:close/>
                </a:path>
              </a:pathLst>
            </a:custGeom>
            <a:solidFill>
              <a:srgbClr val="3947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86" name="Google Shape;1986;g27a17394344_1_2055"/>
            <p:cNvSpPr/>
            <p:nvPr/>
          </p:nvSpPr>
          <p:spPr>
            <a:xfrm>
              <a:off x="10232957" y="5963267"/>
              <a:ext cx="1151890" cy="671195"/>
            </a:xfrm>
            <a:custGeom>
              <a:rect b="b" l="l" r="r" t="t"/>
              <a:pathLst>
                <a:path extrusionOk="0" h="671195" w="1151890">
                  <a:moveTo>
                    <a:pt x="0" y="0"/>
                  </a:moveTo>
                  <a:lnTo>
                    <a:pt x="50815" y="9061"/>
                  </a:lnTo>
                  <a:lnTo>
                    <a:pt x="100966" y="19288"/>
                  </a:lnTo>
                  <a:lnTo>
                    <a:pt x="150453" y="30681"/>
                  </a:lnTo>
                  <a:lnTo>
                    <a:pt x="199277" y="43240"/>
                  </a:lnTo>
                  <a:lnTo>
                    <a:pt x="247436" y="56966"/>
                  </a:lnTo>
                  <a:lnTo>
                    <a:pt x="294932" y="71857"/>
                  </a:lnTo>
                  <a:lnTo>
                    <a:pt x="341763" y="87915"/>
                  </a:lnTo>
                  <a:lnTo>
                    <a:pt x="387931" y="105138"/>
                  </a:lnTo>
                  <a:lnTo>
                    <a:pt x="433434" y="123528"/>
                  </a:lnTo>
                  <a:lnTo>
                    <a:pt x="478274" y="143084"/>
                  </a:lnTo>
                  <a:lnTo>
                    <a:pt x="522450" y="163805"/>
                  </a:lnTo>
                  <a:lnTo>
                    <a:pt x="565961" y="185693"/>
                  </a:lnTo>
                  <a:lnTo>
                    <a:pt x="608809" y="208747"/>
                  </a:lnTo>
                  <a:lnTo>
                    <a:pt x="650993" y="232967"/>
                  </a:lnTo>
                  <a:lnTo>
                    <a:pt x="692513" y="258353"/>
                  </a:lnTo>
                  <a:lnTo>
                    <a:pt x="733369" y="284906"/>
                  </a:lnTo>
                  <a:lnTo>
                    <a:pt x="773561" y="312624"/>
                  </a:lnTo>
                  <a:lnTo>
                    <a:pt x="813089" y="341508"/>
                  </a:lnTo>
                  <a:lnTo>
                    <a:pt x="851954" y="371558"/>
                  </a:lnTo>
                  <a:lnTo>
                    <a:pt x="890154" y="402775"/>
                  </a:lnTo>
                  <a:lnTo>
                    <a:pt x="927690" y="435157"/>
                  </a:lnTo>
                  <a:lnTo>
                    <a:pt x="964562" y="468706"/>
                  </a:lnTo>
                  <a:lnTo>
                    <a:pt x="1000771" y="503421"/>
                  </a:lnTo>
                  <a:lnTo>
                    <a:pt x="1036315" y="539301"/>
                  </a:lnTo>
                  <a:lnTo>
                    <a:pt x="1071196" y="576348"/>
                  </a:lnTo>
                  <a:lnTo>
                    <a:pt x="1105412" y="614561"/>
                  </a:lnTo>
                  <a:lnTo>
                    <a:pt x="1138965" y="653940"/>
                  </a:lnTo>
                  <a:lnTo>
                    <a:pt x="1151716" y="67057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87" name="Google Shape;1987;g27a17394344_1_2055"/>
            <p:cNvSpPr/>
            <p:nvPr/>
          </p:nvSpPr>
          <p:spPr>
            <a:xfrm>
              <a:off x="11302126" y="6563722"/>
              <a:ext cx="177165" cy="193675"/>
            </a:xfrm>
            <a:custGeom>
              <a:rect b="b" l="l" r="r" t="t"/>
              <a:pathLst>
                <a:path extrusionOk="0" h="193675" w="177165">
                  <a:moveTo>
                    <a:pt x="139618" y="0"/>
                  </a:moveTo>
                  <a:lnTo>
                    <a:pt x="0" y="107003"/>
                  </a:lnTo>
                  <a:lnTo>
                    <a:pt x="176811" y="193126"/>
                  </a:lnTo>
                  <a:lnTo>
                    <a:pt x="13961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988" name="Google Shape;1988;g27a17394344_1_2055"/>
          <p:cNvSpPr txBox="1"/>
          <p:nvPr/>
        </p:nvSpPr>
        <p:spPr>
          <a:xfrm>
            <a:off x="1774899" y="4226418"/>
            <a:ext cx="1824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Example: V8 Engine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9" name="Google Shape;1989;g27a17394344_1_20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58109" y="4778751"/>
            <a:ext cx="480353" cy="48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g27a17394344_1_20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2945" y="4728516"/>
            <a:ext cx="663344" cy="58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g27a17394344_1_20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87070" y="4806915"/>
            <a:ext cx="733646" cy="44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2" name="Google Shape;1992;g27a17394344_1_2055"/>
          <p:cNvGrpSpPr/>
          <p:nvPr/>
        </p:nvGrpSpPr>
        <p:grpSpPr>
          <a:xfrm>
            <a:off x="2239840" y="4943996"/>
            <a:ext cx="414755" cy="175589"/>
            <a:chOff x="3693668" y="8153027"/>
            <a:chExt cx="683962" cy="289559"/>
          </a:xfrm>
        </p:grpSpPr>
        <p:sp>
          <p:nvSpPr>
            <p:cNvPr id="1993" name="Google Shape;1993;g27a17394344_1_2055"/>
            <p:cNvSpPr/>
            <p:nvPr/>
          </p:nvSpPr>
          <p:spPr>
            <a:xfrm>
              <a:off x="3693668" y="8297525"/>
              <a:ext cx="431164" cy="0"/>
            </a:xfrm>
            <a:custGeom>
              <a:rect b="b" l="l" r="r" t="t"/>
              <a:pathLst>
                <a:path extrusionOk="0" h="120000" w="431164">
                  <a:moveTo>
                    <a:pt x="431049" y="0"/>
                  </a:moveTo>
                  <a:lnTo>
                    <a:pt x="394401" y="0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994" name="Google Shape;1994;g27a17394344_1_2055"/>
            <p:cNvSpPr/>
            <p:nvPr/>
          </p:nvSpPr>
          <p:spPr>
            <a:xfrm>
              <a:off x="4088070" y="8153027"/>
              <a:ext cx="289560" cy="289559"/>
            </a:xfrm>
            <a:custGeom>
              <a:rect b="b" l="l" r="r" t="t"/>
              <a:pathLst>
                <a:path extrusionOk="0" h="289559" w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1995" name="Google Shape;1995;g27a17394344_1_20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21541" y="5839553"/>
            <a:ext cx="305657" cy="3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g27a17394344_1_20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92507" y="5839575"/>
            <a:ext cx="338251" cy="31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g27a17394344_1_20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8187" y="5835854"/>
            <a:ext cx="327657" cy="3263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g27a17394344_1_2055"/>
          <p:cNvSpPr txBox="1"/>
          <p:nvPr/>
        </p:nvSpPr>
        <p:spPr>
          <a:xfrm>
            <a:off x="7020675" y="5125425"/>
            <a:ext cx="2184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STACK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g27a17394344_1_2055"/>
          <p:cNvSpPr txBox="1"/>
          <p:nvPr/>
        </p:nvSpPr>
        <p:spPr>
          <a:xfrm>
            <a:off x="9204522" y="5125425"/>
            <a:ext cx="93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HEAP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g27a17394344_1_2055"/>
          <p:cNvSpPr txBox="1"/>
          <p:nvPr/>
        </p:nvSpPr>
        <p:spPr>
          <a:xfrm>
            <a:off x="10866305" y="2986176"/>
            <a:ext cx="673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Object in memory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g27a17394344_1_2055"/>
          <p:cNvSpPr txBox="1"/>
          <p:nvPr/>
        </p:nvSpPr>
        <p:spPr>
          <a:xfrm>
            <a:off x="5427887" y="3348845"/>
            <a:ext cx="7479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2" name="Google Shape;2002;g27a17394344_1_2055"/>
          <p:cNvGrpSpPr/>
          <p:nvPr/>
        </p:nvGrpSpPr>
        <p:grpSpPr>
          <a:xfrm>
            <a:off x="6810458" y="5451982"/>
            <a:ext cx="542652" cy="431307"/>
            <a:chOff x="11230966" y="8990735"/>
            <a:chExt cx="894874" cy="711258"/>
          </a:xfrm>
        </p:grpSpPr>
        <p:sp>
          <p:nvSpPr>
            <p:cNvPr id="2003" name="Google Shape;2003;g27a17394344_1_2055"/>
            <p:cNvSpPr/>
            <p:nvPr/>
          </p:nvSpPr>
          <p:spPr>
            <a:xfrm>
              <a:off x="11230966" y="9068264"/>
              <a:ext cx="747395" cy="633729"/>
            </a:xfrm>
            <a:custGeom>
              <a:rect b="b" l="l" r="r" t="t"/>
              <a:pathLst>
                <a:path extrusionOk="0" h="633729" w="747395">
                  <a:moveTo>
                    <a:pt x="0" y="633567"/>
                  </a:moveTo>
                  <a:lnTo>
                    <a:pt x="17862" y="591566"/>
                  </a:lnTo>
                  <a:lnTo>
                    <a:pt x="37671" y="550685"/>
                  </a:lnTo>
                  <a:lnTo>
                    <a:pt x="59427" y="510923"/>
                  </a:lnTo>
                  <a:lnTo>
                    <a:pt x="83129" y="472282"/>
                  </a:lnTo>
                  <a:lnTo>
                    <a:pt x="108777" y="434761"/>
                  </a:lnTo>
                  <a:lnTo>
                    <a:pt x="136372" y="398359"/>
                  </a:lnTo>
                  <a:lnTo>
                    <a:pt x="165913" y="363078"/>
                  </a:lnTo>
                  <a:lnTo>
                    <a:pt x="197401" y="328916"/>
                  </a:lnTo>
                  <a:lnTo>
                    <a:pt x="230836" y="295875"/>
                  </a:lnTo>
                  <a:lnTo>
                    <a:pt x="266216" y="263953"/>
                  </a:lnTo>
                  <a:lnTo>
                    <a:pt x="303544" y="233151"/>
                  </a:lnTo>
                  <a:lnTo>
                    <a:pt x="342817" y="203469"/>
                  </a:lnTo>
                  <a:lnTo>
                    <a:pt x="384038" y="174908"/>
                  </a:lnTo>
                  <a:lnTo>
                    <a:pt x="427204" y="147466"/>
                  </a:lnTo>
                  <a:lnTo>
                    <a:pt x="472318" y="121144"/>
                  </a:lnTo>
                  <a:lnTo>
                    <a:pt x="519377" y="95942"/>
                  </a:lnTo>
                  <a:lnTo>
                    <a:pt x="568384" y="71860"/>
                  </a:lnTo>
                  <a:lnTo>
                    <a:pt x="619336" y="48898"/>
                  </a:lnTo>
                  <a:lnTo>
                    <a:pt x="672235" y="27055"/>
                  </a:lnTo>
                  <a:lnTo>
                    <a:pt x="727081" y="6333"/>
                  </a:lnTo>
                  <a:lnTo>
                    <a:pt x="74708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04" name="Google Shape;2004;g27a17394344_1_2055"/>
            <p:cNvSpPr/>
            <p:nvPr/>
          </p:nvSpPr>
          <p:spPr>
            <a:xfrm>
              <a:off x="11931531" y="8990735"/>
              <a:ext cx="194309" cy="168275"/>
            </a:xfrm>
            <a:custGeom>
              <a:rect b="b" l="l" r="r" t="t"/>
              <a:pathLst>
                <a:path extrusionOk="0" h="168275" w="194309">
                  <a:moveTo>
                    <a:pt x="0" y="0"/>
                  </a:moveTo>
                  <a:lnTo>
                    <a:pt x="53108" y="167701"/>
                  </a:lnTo>
                  <a:lnTo>
                    <a:pt x="194255" y="3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005" name="Google Shape;2005;g27a17394344_1_2055"/>
          <p:cNvSpPr txBox="1"/>
          <p:nvPr/>
        </p:nvSpPr>
        <p:spPr>
          <a:xfrm>
            <a:off x="6265768" y="5896525"/>
            <a:ext cx="236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Where our code is executed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6" name="Google Shape;2006;g27a17394344_1_2055"/>
          <p:cNvGrpSpPr/>
          <p:nvPr/>
        </p:nvGrpSpPr>
        <p:grpSpPr>
          <a:xfrm>
            <a:off x="5735236" y="5438321"/>
            <a:ext cx="4301277" cy="717926"/>
            <a:chOff x="9457843" y="8968208"/>
            <a:chExt cx="7093135" cy="1183915"/>
          </a:xfrm>
        </p:grpSpPr>
        <p:sp>
          <p:nvSpPr>
            <p:cNvPr id="2007" name="Google Shape;2007;g27a17394344_1_2055"/>
            <p:cNvSpPr/>
            <p:nvPr/>
          </p:nvSpPr>
          <p:spPr>
            <a:xfrm>
              <a:off x="15803584" y="9045737"/>
              <a:ext cx="747394" cy="633729"/>
            </a:xfrm>
            <a:custGeom>
              <a:rect b="b" l="l" r="r" t="t"/>
              <a:pathLst>
                <a:path extrusionOk="0" h="633729" w="747394">
                  <a:moveTo>
                    <a:pt x="747080" y="633567"/>
                  </a:moveTo>
                  <a:lnTo>
                    <a:pt x="729218" y="591566"/>
                  </a:lnTo>
                  <a:lnTo>
                    <a:pt x="709409" y="550685"/>
                  </a:lnTo>
                  <a:lnTo>
                    <a:pt x="687653" y="510923"/>
                  </a:lnTo>
                  <a:lnTo>
                    <a:pt x="663951" y="472282"/>
                  </a:lnTo>
                  <a:lnTo>
                    <a:pt x="638303" y="434761"/>
                  </a:lnTo>
                  <a:lnTo>
                    <a:pt x="610708" y="398359"/>
                  </a:lnTo>
                  <a:lnTo>
                    <a:pt x="581166" y="363078"/>
                  </a:lnTo>
                  <a:lnTo>
                    <a:pt x="549678" y="328916"/>
                  </a:lnTo>
                  <a:lnTo>
                    <a:pt x="516244" y="295875"/>
                  </a:lnTo>
                  <a:lnTo>
                    <a:pt x="480863" y="263953"/>
                  </a:lnTo>
                  <a:lnTo>
                    <a:pt x="443536" y="233151"/>
                  </a:lnTo>
                  <a:lnTo>
                    <a:pt x="404262" y="203469"/>
                  </a:lnTo>
                  <a:lnTo>
                    <a:pt x="363042" y="174908"/>
                  </a:lnTo>
                  <a:lnTo>
                    <a:pt x="319875" y="147466"/>
                  </a:lnTo>
                  <a:lnTo>
                    <a:pt x="274762" y="121144"/>
                  </a:lnTo>
                  <a:lnTo>
                    <a:pt x="227702" y="95942"/>
                  </a:lnTo>
                  <a:lnTo>
                    <a:pt x="178696" y="71860"/>
                  </a:lnTo>
                  <a:lnTo>
                    <a:pt x="127743" y="48898"/>
                  </a:lnTo>
                  <a:lnTo>
                    <a:pt x="74844" y="27055"/>
                  </a:lnTo>
                  <a:lnTo>
                    <a:pt x="19999" y="6333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08" name="Google Shape;2008;g27a17394344_1_2055"/>
            <p:cNvSpPr/>
            <p:nvPr/>
          </p:nvSpPr>
          <p:spPr>
            <a:xfrm>
              <a:off x="15655847" y="8968208"/>
              <a:ext cx="194309" cy="168275"/>
            </a:xfrm>
            <a:custGeom>
              <a:rect b="b" l="l" r="r" t="t"/>
              <a:pathLst>
                <a:path extrusionOk="0" h="168275" w="194309">
                  <a:moveTo>
                    <a:pt x="194255" y="0"/>
                  </a:moveTo>
                  <a:lnTo>
                    <a:pt x="0" y="30741"/>
                  </a:lnTo>
                  <a:lnTo>
                    <a:pt x="141147" y="167702"/>
                  </a:lnTo>
                  <a:lnTo>
                    <a:pt x="19425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09" name="Google Shape;2009;g27a17394344_1_2055"/>
            <p:cNvSpPr/>
            <p:nvPr/>
          </p:nvSpPr>
          <p:spPr>
            <a:xfrm>
              <a:off x="10236142" y="9755248"/>
              <a:ext cx="991870" cy="396875"/>
            </a:xfrm>
            <a:custGeom>
              <a:rect b="b" l="l" r="r" t="t"/>
              <a:pathLst>
                <a:path extrusionOk="0" h="396875" w="991870">
                  <a:moveTo>
                    <a:pt x="0" y="0"/>
                  </a:moveTo>
                  <a:lnTo>
                    <a:pt x="991473" y="0"/>
                  </a:lnTo>
                  <a:lnTo>
                    <a:pt x="991473" y="396265"/>
                  </a:lnTo>
                  <a:lnTo>
                    <a:pt x="0" y="39626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10" name="Google Shape;2010;g27a17394344_1_2055"/>
            <p:cNvSpPr/>
            <p:nvPr/>
          </p:nvSpPr>
          <p:spPr>
            <a:xfrm>
              <a:off x="9645271" y="9978753"/>
              <a:ext cx="571500" cy="1904"/>
            </a:xfrm>
            <a:custGeom>
              <a:rect b="b" l="l" r="r" t="t"/>
              <a:pathLst>
                <a:path extrusionOk="0" h="1904" w="571500">
                  <a:moveTo>
                    <a:pt x="571494" y="0"/>
                  </a:moveTo>
                  <a:lnTo>
                    <a:pt x="26177" y="1730"/>
                  </a:lnTo>
                  <a:lnTo>
                    <a:pt x="0" y="1813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11" name="Google Shape;2011;g27a17394344_1_2055"/>
            <p:cNvSpPr/>
            <p:nvPr/>
          </p:nvSpPr>
          <p:spPr>
            <a:xfrm>
              <a:off x="9457843" y="9873681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265" y="0"/>
                  </a:moveTo>
                  <a:lnTo>
                    <a:pt x="0" y="107480"/>
                  </a:lnTo>
                  <a:lnTo>
                    <a:pt x="213943" y="213605"/>
                  </a:lnTo>
                  <a:lnTo>
                    <a:pt x="21326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012" name="Google Shape;2012;g27a17394344_1_2055"/>
          <p:cNvSpPr txBox="1"/>
          <p:nvPr/>
        </p:nvSpPr>
        <p:spPr>
          <a:xfrm>
            <a:off x="9586254" y="5910175"/>
            <a:ext cx="1953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Where objects are stored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g27a17394344_1_2055"/>
          <p:cNvSpPr txBox="1"/>
          <p:nvPr/>
        </p:nvSpPr>
        <p:spPr>
          <a:xfrm>
            <a:off x="4372504" y="5832175"/>
            <a:ext cx="1253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5080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How is it compiled?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g27a17394344_1_2112"/>
          <p:cNvGrpSpPr/>
          <p:nvPr/>
        </p:nvGrpSpPr>
        <p:grpSpPr>
          <a:xfrm>
            <a:off x="0" y="2791918"/>
            <a:ext cx="12191126" cy="2010034"/>
            <a:chOff x="0" y="4604087"/>
            <a:chExt cx="20104100" cy="3314700"/>
          </a:xfrm>
        </p:grpSpPr>
        <p:sp>
          <p:nvSpPr>
            <p:cNvPr id="2019" name="Google Shape;2019;g27a17394344_1_2112"/>
            <p:cNvSpPr/>
            <p:nvPr/>
          </p:nvSpPr>
          <p:spPr>
            <a:xfrm>
              <a:off x="0" y="4604087"/>
              <a:ext cx="20104100" cy="3314700"/>
            </a:xfrm>
            <a:custGeom>
              <a:rect b="b" l="l" r="r" t="t"/>
              <a:pathLst>
                <a:path extrusionOk="0" h="3314700" w="20104100">
                  <a:moveTo>
                    <a:pt x="20104099" y="0"/>
                  </a:moveTo>
                  <a:lnTo>
                    <a:pt x="0" y="0"/>
                  </a:lnTo>
                  <a:lnTo>
                    <a:pt x="0" y="3314589"/>
                  </a:lnTo>
                  <a:lnTo>
                    <a:pt x="20104099" y="3314589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020" name="Google Shape;2020;g27a17394344_1_2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242" y="5110143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21" name="Google Shape;2021;g27a17394344_1_2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g27a17394344_1_2112"/>
          <p:cNvSpPr txBox="1"/>
          <p:nvPr>
            <p:ph type="title"/>
          </p:nvPr>
        </p:nvSpPr>
        <p:spPr>
          <a:xfrm>
            <a:off x="365872" y="178023"/>
            <a:ext cx="1164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SCIENCE SIDENOTE: COMPILATION VS. INTERPRETATION</a:t>
            </a:r>
            <a:endParaRPr/>
          </a:p>
        </p:txBody>
      </p:sp>
      <p:pic>
        <p:nvPicPr>
          <p:cNvPr id="2023" name="Google Shape;2023;g27a17394344_1_2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6343" y="141482"/>
            <a:ext cx="380973" cy="38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g27a17394344_1_2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142" y="1091888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g27a17394344_1_2112"/>
          <p:cNvSpPr txBox="1"/>
          <p:nvPr/>
        </p:nvSpPr>
        <p:spPr>
          <a:xfrm>
            <a:off x="770121" y="1060743"/>
            <a:ext cx="10733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Compilation: Entire code is converted into machine code at once, and written to a binary file that can be executed by a computer.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27a17394344_1_2112"/>
          <p:cNvSpPr txBox="1"/>
          <p:nvPr/>
        </p:nvSpPr>
        <p:spPr>
          <a:xfrm>
            <a:off x="5389667" y="1650185"/>
            <a:ext cx="1413000" cy="549600"/>
          </a:xfrm>
          <a:prstGeom prst="rect">
            <a:avLst/>
          </a:pr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92025">
            <a:spAutoFit/>
          </a:bodyPr>
          <a:lstStyle/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Portable file: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machine code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27a17394344_1_2112"/>
          <p:cNvSpPr txBox="1"/>
          <p:nvPr/>
        </p:nvSpPr>
        <p:spPr>
          <a:xfrm>
            <a:off x="2186647" y="1650185"/>
            <a:ext cx="1413000" cy="4464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Source code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8" name="Google Shape;2028;g27a17394344_1_2112"/>
          <p:cNvGrpSpPr/>
          <p:nvPr/>
        </p:nvGrpSpPr>
        <p:grpSpPr>
          <a:xfrm>
            <a:off x="3736565" y="1880585"/>
            <a:ext cx="1515546" cy="175589"/>
            <a:chOff x="6161881" y="3101228"/>
            <a:chExt cx="2499251" cy="289560"/>
          </a:xfrm>
        </p:grpSpPr>
        <p:sp>
          <p:nvSpPr>
            <p:cNvPr id="2029" name="Google Shape;2029;g27a17394344_1_2112"/>
            <p:cNvSpPr/>
            <p:nvPr/>
          </p:nvSpPr>
          <p:spPr>
            <a:xfrm>
              <a:off x="6161881" y="3245726"/>
              <a:ext cx="2246629" cy="0"/>
            </a:xfrm>
            <a:custGeom>
              <a:rect b="b" l="l" r="r" t="t"/>
              <a:pathLst>
                <a:path extrusionOk="0" h="120000" w="2246629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30" name="Google Shape;2030;g27a17394344_1_2112"/>
            <p:cNvSpPr/>
            <p:nvPr/>
          </p:nvSpPr>
          <p:spPr>
            <a:xfrm>
              <a:off x="8371573" y="3101228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031" name="Google Shape;2031;g27a17394344_1_2112"/>
          <p:cNvSpPr txBox="1"/>
          <p:nvPr/>
        </p:nvSpPr>
        <p:spPr>
          <a:xfrm>
            <a:off x="3822246" y="1641525"/>
            <a:ext cx="969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g27a17394344_1_2112"/>
          <p:cNvSpPr txBox="1"/>
          <p:nvPr/>
        </p:nvSpPr>
        <p:spPr>
          <a:xfrm>
            <a:off x="3455396" y="2062500"/>
            <a:ext cx="1632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COMPILATION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g27a17394344_1_2112"/>
          <p:cNvSpPr txBox="1"/>
          <p:nvPr/>
        </p:nvSpPr>
        <p:spPr>
          <a:xfrm>
            <a:off x="8592686" y="1650185"/>
            <a:ext cx="1413000" cy="5241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700">
            <a:spAutoFit/>
          </a:bodyPr>
          <a:lstStyle/>
          <a:p>
            <a:pPr indent="-50800" lvl="0" marL="406400" marR="35560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Program running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4" name="Google Shape;2034;g27a17394344_1_2112"/>
          <p:cNvGrpSpPr/>
          <p:nvPr/>
        </p:nvGrpSpPr>
        <p:grpSpPr>
          <a:xfrm>
            <a:off x="6939354" y="1880585"/>
            <a:ext cx="1515546" cy="175589"/>
            <a:chOff x="11443526" y="3101228"/>
            <a:chExt cx="2499251" cy="289560"/>
          </a:xfrm>
        </p:grpSpPr>
        <p:sp>
          <p:nvSpPr>
            <p:cNvPr id="2035" name="Google Shape;2035;g27a17394344_1_2112"/>
            <p:cNvSpPr/>
            <p:nvPr/>
          </p:nvSpPr>
          <p:spPr>
            <a:xfrm>
              <a:off x="11443526" y="3245726"/>
              <a:ext cx="2246630" cy="0"/>
            </a:xfrm>
            <a:custGeom>
              <a:rect b="b" l="l" r="r" t="t"/>
              <a:pathLst>
                <a:path extrusionOk="0" h="120000" w="2246630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36" name="Google Shape;2036;g27a17394344_1_2112"/>
            <p:cNvSpPr/>
            <p:nvPr/>
          </p:nvSpPr>
          <p:spPr>
            <a:xfrm>
              <a:off x="13653218" y="3101228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037" name="Google Shape;2037;g27a17394344_1_2112"/>
          <p:cNvSpPr txBox="1"/>
          <p:nvPr/>
        </p:nvSpPr>
        <p:spPr>
          <a:xfrm>
            <a:off x="7400571" y="1641525"/>
            <a:ext cx="969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g27a17394344_1_2112"/>
          <p:cNvSpPr txBox="1"/>
          <p:nvPr/>
        </p:nvSpPr>
        <p:spPr>
          <a:xfrm>
            <a:off x="7212750" y="2062500"/>
            <a:ext cx="11868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g27a17394344_1_2112"/>
          <p:cNvSpPr txBox="1"/>
          <p:nvPr/>
        </p:nvSpPr>
        <p:spPr>
          <a:xfrm>
            <a:off x="2186647" y="3643466"/>
            <a:ext cx="1413000" cy="4464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Source code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g27a17394344_1_2112"/>
          <p:cNvSpPr txBox="1"/>
          <p:nvPr/>
        </p:nvSpPr>
        <p:spPr>
          <a:xfrm>
            <a:off x="5799080" y="3634800"/>
            <a:ext cx="11868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g27a17394344_1_2112"/>
          <p:cNvSpPr txBox="1"/>
          <p:nvPr/>
        </p:nvSpPr>
        <p:spPr>
          <a:xfrm>
            <a:off x="4197550" y="4055775"/>
            <a:ext cx="2933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LINE BY LINE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g27a17394344_1_2112"/>
          <p:cNvSpPr txBox="1"/>
          <p:nvPr/>
        </p:nvSpPr>
        <p:spPr>
          <a:xfrm>
            <a:off x="8592686" y="3643466"/>
            <a:ext cx="1413000" cy="5241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700">
            <a:spAutoFit/>
          </a:bodyPr>
          <a:lstStyle/>
          <a:p>
            <a:pPr indent="-50800" lvl="0" marL="406400" marR="35560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Program running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3" name="Google Shape;2043;g27a17394344_1_2112"/>
          <p:cNvGrpSpPr/>
          <p:nvPr/>
        </p:nvGrpSpPr>
        <p:grpSpPr>
          <a:xfrm>
            <a:off x="3736562" y="3873863"/>
            <a:ext cx="4718338" cy="175589"/>
            <a:chOff x="6161877" y="6388296"/>
            <a:chExt cx="7780900" cy="289559"/>
          </a:xfrm>
        </p:grpSpPr>
        <p:sp>
          <p:nvSpPr>
            <p:cNvPr id="2044" name="Google Shape;2044;g27a17394344_1_2112"/>
            <p:cNvSpPr/>
            <p:nvPr/>
          </p:nvSpPr>
          <p:spPr>
            <a:xfrm>
              <a:off x="6161877" y="6532794"/>
              <a:ext cx="7528559" cy="0"/>
            </a:xfrm>
            <a:custGeom>
              <a:rect b="b" l="l" r="r" t="t"/>
              <a:pathLst>
                <a:path extrusionOk="0" h="120000" w="7528559">
                  <a:moveTo>
                    <a:pt x="7527988" y="0"/>
                  </a:moveTo>
                  <a:lnTo>
                    <a:pt x="749134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45" name="Google Shape;2045;g27a17394344_1_2112"/>
            <p:cNvSpPr/>
            <p:nvPr/>
          </p:nvSpPr>
          <p:spPr>
            <a:xfrm>
              <a:off x="13653218" y="6388296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046" name="Google Shape;2046;g27a17394344_1_2112"/>
          <p:cNvGrpSpPr/>
          <p:nvPr/>
        </p:nvGrpSpPr>
        <p:grpSpPr>
          <a:xfrm>
            <a:off x="7687927" y="2339270"/>
            <a:ext cx="567989" cy="227677"/>
            <a:chOff x="12677980" y="3857635"/>
            <a:chExt cx="936657" cy="375457"/>
          </a:xfrm>
        </p:grpSpPr>
        <p:sp>
          <p:nvSpPr>
            <p:cNvPr id="2047" name="Google Shape;2047;g27a17394344_1_2112"/>
            <p:cNvSpPr/>
            <p:nvPr/>
          </p:nvSpPr>
          <p:spPr>
            <a:xfrm>
              <a:off x="12763737" y="3986713"/>
              <a:ext cx="850900" cy="246379"/>
            </a:xfrm>
            <a:custGeom>
              <a:rect b="b" l="l" r="r" t="t"/>
              <a:pathLst>
                <a:path extrusionOk="0" h="246379" w="850900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48" name="Google Shape;2048;g27a17394344_1_2112"/>
            <p:cNvSpPr/>
            <p:nvPr/>
          </p:nvSpPr>
          <p:spPr>
            <a:xfrm>
              <a:off x="12677980" y="3857635"/>
              <a:ext cx="170815" cy="195579"/>
            </a:xfrm>
            <a:custGeom>
              <a:rect b="b" l="l" r="r" t="t"/>
              <a:pathLst>
                <a:path extrusionOk="0" h="195579" w="170815">
                  <a:moveTo>
                    <a:pt x="0" y="0"/>
                  </a:moveTo>
                  <a:lnTo>
                    <a:pt x="24093" y="195194"/>
                  </a:lnTo>
                  <a:lnTo>
                    <a:pt x="170612" y="9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049" name="Google Shape;2049;g27a17394344_1_2112"/>
          <p:cNvSpPr txBox="1"/>
          <p:nvPr/>
        </p:nvSpPr>
        <p:spPr>
          <a:xfrm>
            <a:off x="738371" y="2437958"/>
            <a:ext cx="101484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Can happen way after compilation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Interpretation: Interpreter runs through the source code and executes it line by line.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0" name="Google Shape;2050;g27a17394344_1_2112"/>
          <p:cNvGrpSpPr/>
          <p:nvPr/>
        </p:nvGrpSpPr>
        <p:grpSpPr>
          <a:xfrm>
            <a:off x="5540721" y="4321492"/>
            <a:ext cx="567989" cy="227677"/>
            <a:chOff x="9137073" y="7126471"/>
            <a:chExt cx="936657" cy="375457"/>
          </a:xfrm>
        </p:grpSpPr>
        <p:sp>
          <p:nvSpPr>
            <p:cNvPr id="2051" name="Google Shape;2051;g27a17394344_1_2112"/>
            <p:cNvSpPr/>
            <p:nvPr/>
          </p:nvSpPr>
          <p:spPr>
            <a:xfrm>
              <a:off x="9222830" y="7255549"/>
              <a:ext cx="850900" cy="246379"/>
            </a:xfrm>
            <a:custGeom>
              <a:rect b="b" l="l" r="r" t="t"/>
              <a:pathLst>
                <a:path extrusionOk="0" h="246379" w="850900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52" name="Google Shape;2052;g27a17394344_1_2112"/>
            <p:cNvSpPr/>
            <p:nvPr/>
          </p:nvSpPr>
          <p:spPr>
            <a:xfrm>
              <a:off x="9137073" y="7126471"/>
              <a:ext cx="170815" cy="195579"/>
            </a:xfrm>
            <a:custGeom>
              <a:rect b="b" l="l" r="r" t="t"/>
              <a:pathLst>
                <a:path extrusionOk="0" h="195579" w="170815">
                  <a:moveTo>
                    <a:pt x="0" y="0"/>
                  </a:moveTo>
                  <a:lnTo>
                    <a:pt x="24085" y="195194"/>
                  </a:lnTo>
                  <a:lnTo>
                    <a:pt x="170606" y="9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053" name="Google Shape;2053;g27a17394344_1_2112"/>
          <p:cNvSpPr txBox="1"/>
          <p:nvPr/>
        </p:nvSpPr>
        <p:spPr>
          <a:xfrm>
            <a:off x="5389667" y="5612431"/>
            <a:ext cx="1413000" cy="446400"/>
          </a:xfrm>
          <a:prstGeom prst="rect">
            <a:avLst/>
          </a:prstGeom>
          <a:solidFill>
            <a:srgbClr val="6BCB7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Machine code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g27a17394344_1_2112"/>
          <p:cNvSpPr txBox="1"/>
          <p:nvPr/>
        </p:nvSpPr>
        <p:spPr>
          <a:xfrm>
            <a:off x="2186647" y="5612431"/>
            <a:ext cx="1413000" cy="4464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Source code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5" name="Google Shape;2055;g27a17394344_1_2112"/>
          <p:cNvGrpSpPr/>
          <p:nvPr/>
        </p:nvGrpSpPr>
        <p:grpSpPr>
          <a:xfrm>
            <a:off x="3736565" y="5842825"/>
            <a:ext cx="1515546" cy="175589"/>
            <a:chOff x="6161881" y="9635266"/>
            <a:chExt cx="2499251" cy="289559"/>
          </a:xfrm>
        </p:grpSpPr>
        <p:sp>
          <p:nvSpPr>
            <p:cNvPr id="2056" name="Google Shape;2056;g27a17394344_1_2112"/>
            <p:cNvSpPr/>
            <p:nvPr/>
          </p:nvSpPr>
          <p:spPr>
            <a:xfrm>
              <a:off x="6161881" y="9779764"/>
              <a:ext cx="2246629" cy="0"/>
            </a:xfrm>
            <a:custGeom>
              <a:rect b="b" l="l" r="r" t="t"/>
              <a:pathLst>
                <a:path extrusionOk="0" h="120000" w="2246629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57" name="Google Shape;2057;g27a17394344_1_2112"/>
            <p:cNvSpPr/>
            <p:nvPr/>
          </p:nvSpPr>
          <p:spPr>
            <a:xfrm>
              <a:off x="8371573" y="9635266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058" name="Google Shape;2058;g27a17394344_1_2112"/>
          <p:cNvSpPr txBox="1"/>
          <p:nvPr/>
        </p:nvSpPr>
        <p:spPr>
          <a:xfrm>
            <a:off x="4197546" y="5603775"/>
            <a:ext cx="969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g27a17394344_1_2112"/>
          <p:cNvSpPr txBox="1"/>
          <p:nvPr/>
        </p:nvSpPr>
        <p:spPr>
          <a:xfrm>
            <a:off x="3674998" y="6024750"/>
            <a:ext cx="1413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COMPILATION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g27a17394344_1_2112"/>
          <p:cNvSpPr txBox="1"/>
          <p:nvPr/>
        </p:nvSpPr>
        <p:spPr>
          <a:xfrm>
            <a:off x="8592686" y="5612431"/>
            <a:ext cx="1413000" cy="5241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69700">
            <a:spAutoFit/>
          </a:bodyPr>
          <a:lstStyle/>
          <a:p>
            <a:pPr indent="-50800" lvl="0" marL="406400" marR="35560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Program running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1" name="Google Shape;2061;g27a17394344_1_2112"/>
          <p:cNvGrpSpPr/>
          <p:nvPr/>
        </p:nvGrpSpPr>
        <p:grpSpPr>
          <a:xfrm>
            <a:off x="6939354" y="5842825"/>
            <a:ext cx="1515546" cy="175589"/>
            <a:chOff x="11443526" y="9635266"/>
            <a:chExt cx="2499251" cy="289559"/>
          </a:xfrm>
        </p:grpSpPr>
        <p:sp>
          <p:nvSpPr>
            <p:cNvPr id="2062" name="Google Shape;2062;g27a17394344_1_2112"/>
            <p:cNvSpPr/>
            <p:nvPr/>
          </p:nvSpPr>
          <p:spPr>
            <a:xfrm>
              <a:off x="11443526" y="9779764"/>
              <a:ext cx="2246630" cy="0"/>
            </a:xfrm>
            <a:custGeom>
              <a:rect b="b" l="l" r="r" t="t"/>
              <a:pathLst>
                <a:path extrusionOk="0" h="120000" w="2246630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63" name="Google Shape;2063;g27a17394344_1_2112"/>
            <p:cNvSpPr/>
            <p:nvPr/>
          </p:nvSpPr>
          <p:spPr>
            <a:xfrm>
              <a:off x="13653218" y="9635266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064" name="Google Shape;2064;g27a17394344_1_2112"/>
          <p:cNvSpPr txBox="1"/>
          <p:nvPr/>
        </p:nvSpPr>
        <p:spPr>
          <a:xfrm>
            <a:off x="7400573" y="5603775"/>
            <a:ext cx="7818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g27a17394344_1_2112"/>
          <p:cNvSpPr txBox="1"/>
          <p:nvPr/>
        </p:nvSpPr>
        <p:spPr>
          <a:xfrm>
            <a:off x="7212750" y="6024750"/>
            <a:ext cx="13998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6" name="Google Shape;2066;g27a17394344_1_2112"/>
          <p:cNvGrpSpPr/>
          <p:nvPr/>
        </p:nvGrpSpPr>
        <p:grpSpPr>
          <a:xfrm>
            <a:off x="7687927" y="6291985"/>
            <a:ext cx="567989" cy="227677"/>
            <a:chOff x="12677980" y="10375965"/>
            <a:chExt cx="936657" cy="375457"/>
          </a:xfrm>
        </p:grpSpPr>
        <p:sp>
          <p:nvSpPr>
            <p:cNvPr id="2067" name="Google Shape;2067;g27a17394344_1_2112"/>
            <p:cNvSpPr/>
            <p:nvPr/>
          </p:nvSpPr>
          <p:spPr>
            <a:xfrm>
              <a:off x="12763737" y="10505043"/>
              <a:ext cx="850900" cy="246379"/>
            </a:xfrm>
            <a:custGeom>
              <a:rect b="b" l="l" r="r" t="t"/>
              <a:pathLst>
                <a:path extrusionOk="0" h="246379" w="850900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68" name="Google Shape;2068;g27a17394344_1_2112"/>
            <p:cNvSpPr/>
            <p:nvPr/>
          </p:nvSpPr>
          <p:spPr>
            <a:xfrm>
              <a:off x="12677980" y="10375965"/>
              <a:ext cx="170815" cy="195579"/>
            </a:xfrm>
            <a:custGeom>
              <a:rect b="b" l="l" r="r" t="t"/>
              <a:pathLst>
                <a:path extrusionOk="0" h="195579" w="170815">
                  <a:moveTo>
                    <a:pt x="0" y="0"/>
                  </a:moveTo>
                  <a:lnTo>
                    <a:pt x="24093" y="195193"/>
                  </a:lnTo>
                  <a:lnTo>
                    <a:pt x="170612" y="97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069" name="Google Shape;2069;g27a17394344_1_2112"/>
          <p:cNvSpPr txBox="1"/>
          <p:nvPr/>
        </p:nvSpPr>
        <p:spPr>
          <a:xfrm>
            <a:off x="8342053" y="6390680"/>
            <a:ext cx="16326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Happens immediately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0" name="Google Shape;2070;g27a17394344_1_2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142" y="5096442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27a17394344_1_2112"/>
          <p:cNvSpPr txBox="1"/>
          <p:nvPr/>
        </p:nvSpPr>
        <p:spPr>
          <a:xfrm>
            <a:off x="770121" y="4420183"/>
            <a:ext cx="93060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543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Code still needs to be converted to machine code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Just-in-time (JIT) compilation: Entire code is converted into machine code at once, then executed immediately.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2" name="Google Shape;2072;g27a17394344_1_2112"/>
          <p:cNvGrpSpPr/>
          <p:nvPr/>
        </p:nvGrpSpPr>
        <p:grpSpPr>
          <a:xfrm>
            <a:off x="5530425" y="6306481"/>
            <a:ext cx="567806" cy="227677"/>
            <a:chOff x="9120094" y="10399869"/>
            <a:chExt cx="936355" cy="375457"/>
          </a:xfrm>
        </p:grpSpPr>
        <p:sp>
          <p:nvSpPr>
            <p:cNvPr id="2073" name="Google Shape;2073;g27a17394344_1_2112"/>
            <p:cNvSpPr/>
            <p:nvPr/>
          </p:nvSpPr>
          <p:spPr>
            <a:xfrm>
              <a:off x="9120094" y="10528947"/>
              <a:ext cx="850900" cy="246379"/>
            </a:xfrm>
            <a:custGeom>
              <a:rect b="b" l="l" r="r" t="t"/>
              <a:pathLst>
                <a:path extrusionOk="0" h="246379" w="850900">
                  <a:moveTo>
                    <a:pt x="0" y="242703"/>
                  </a:moveTo>
                  <a:lnTo>
                    <a:pt x="65443" y="245376"/>
                  </a:lnTo>
                  <a:lnTo>
                    <a:pt x="128670" y="246263"/>
                  </a:lnTo>
                  <a:lnTo>
                    <a:pt x="189679" y="245363"/>
                  </a:lnTo>
                  <a:lnTo>
                    <a:pt x="248472" y="242677"/>
                  </a:lnTo>
                  <a:lnTo>
                    <a:pt x="305047" y="238204"/>
                  </a:lnTo>
                  <a:lnTo>
                    <a:pt x="359406" y="231944"/>
                  </a:lnTo>
                  <a:lnTo>
                    <a:pt x="411547" y="223898"/>
                  </a:lnTo>
                  <a:lnTo>
                    <a:pt x="461472" y="214065"/>
                  </a:lnTo>
                  <a:lnTo>
                    <a:pt x="509179" y="202445"/>
                  </a:lnTo>
                  <a:lnTo>
                    <a:pt x="554670" y="189039"/>
                  </a:lnTo>
                  <a:lnTo>
                    <a:pt x="597943" y="173846"/>
                  </a:lnTo>
                  <a:lnTo>
                    <a:pt x="638999" y="156867"/>
                  </a:lnTo>
                  <a:lnTo>
                    <a:pt x="677839" y="138101"/>
                  </a:lnTo>
                  <a:lnTo>
                    <a:pt x="714461" y="117548"/>
                  </a:lnTo>
                  <a:lnTo>
                    <a:pt x="748867" y="95209"/>
                  </a:lnTo>
                  <a:lnTo>
                    <a:pt x="781055" y="71083"/>
                  </a:lnTo>
                  <a:lnTo>
                    <a:pt x="811026" y="45171"/>
                  </a:lnTo>
                  <a:lnTo>
                    <a:pt x="838780" y="17472"/>
                  </a:lnTo>
                  <a:lnTo>
                    <a:pt x="850389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74" name="Google Shape;2074;g27a17394344_1_2112"/>
            <p:cNvSpPr/>
            <p:nvPr/>
          </p:nvSpPr>
          <p:spPr>
            <a:xfrm>
              <a:off x="9885634" y="10399869"/>
              <a:ext cx="170815" cy="195579"/>
            </a:xfrm>
            <a:custGeom>
              <a:rect b="b" l="l" r="r" t="t"/>
              <a:pathLst>
                <a:path extrusionOk="0" h="195579" w="170815">
                  <a:moveTo>
                    <a:pt x="170606" y="0"/>
                  </a:moveTo>
                  <a:lnTo>
                    <a:pt x="0" y="97847"/>
                  </a:lnTo>
                  <a:lnTo>
                    <a:pt x="146521" y="195193"/>
                  </a:lnTo>
                  <a:lnTo>
                    <a:pt x="17060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075" name="Google Shape;2075;g27a17394344_1_2112"/>
          <p:cNvSpPr txBox="1"/>
          <p:nvPr/>
        </p:nvSpPr>
        <p:spPr>
          <a:xfrm>
            <a:off x="4007687" y="6414283"/>
            <a:ext cx="1399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a portable file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6" name="Google Shape;2076;g27a17394344_1_2112"/>
          <p:cNvGrpSpPr/>
          <p:nvPr/>
        </p:nvGrpSpPr>
        <p:grpSpPr>
          <a:xfrm>
            <a:off x="10402408" y="3175881"/>
            <a:ext cx="1496863" cy="1496863"/>
            <a:chOff x="17153163" y="5237271"/>
            <a:chExt cx="2468441" cy="2468441"/>
          </a:xfrm>
        </p:grpSpPr>
        <p:pic>
          <p:nvPicPr>
            <p:cNvPr id="2077" name="Google Shape;2077;g27a17394344_1_21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153163" y="5237271"/>
              <a:ext cx="2468441" cy="2468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8" name="Google Shape;2078;g27a17394344_1_2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603411" y="5477410"/>
              <a:ext cx="1567944" cy="1567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27a17394344_1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7a17394344_1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624" y="1704353"/>
            <a:ext cx="266681" cy="2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7a17394344_1_98"/>
          <p:cNvSpPr txBox="1"/>
          <p:nvPr/>
        </p:nvSpPr>
        <p:spPr>
          <a:xfrm>
            <a:off x="1416922" y="1639741"/>
            <a:ext cx="9712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Before moving on from a section, make sure that you understand exactly what was covered.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Take a break, review the code we wrote, review your notes, review the projects we built, and maybe even write some code yourself.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g27a17394344_1_98"/>
          <p:cNvGrpSpPr/>
          <p:nvPr/>
        </p:nvGrpSpPr>
        <p:grpSpPr>
          <a:xfrm>
            <a:off x="1401919" y="3187569"/>
            <a:ext cx="2895766" cy="2309792"/>
            <a:chOff x="2311710" y="5256545"/>
            <a:chExt cx="4775340" cy="3809023"/>
          </a:xfrm>
        </p:grpSpPr>
        <p:pic>
          <p:nvPicPr>
            <p:cNvPr id="268" name="Google Shape;268;g27a17394344_1_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1710" y="5256545"/>
              <a:ext cx="4775340" cy="3354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g27a17394344_1_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32919" y="8332607"/>
              <a:ext cx="732961" cy="7329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" name="Google Shape;270;g27a17394344_1_98"/>
          <p:cNvGrpSpPr/>
          <p:nvPr/>
        </p:nvGrpSpPr>
        <p:grpSpPr>
          <a:xfrm>
            <a:off x="4468745" y="3175990"/>
            <a:ext cx="2865433" cy="2321370"/>
            <a:chOff x="7368785" y="5237451"/>
            <a:chExt cx="4725319" cy="3828117"/>
          </a:xfrm>
        </p:grpSpPr>
        <p:pic>
          <p:nvPicPr>
            <p:cNvPr id="271" name="Google Shape;271;g27a17394344_1_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68785" y="5237451"/>
              <a:ext cx="4725319" cy="3354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g27a17394344_1_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364962" y="8332607"/>
              <a:ext cx="732961" cy="7329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g27a17394344_1_98"/>
          <p:cNvGrpSpPr/>
          <p:nvPr/>
        </p:nvGrpSpPr>
        <p:grpSpPr>
          <a:xfrm>
            <a:off x="7494602" y="3175990"/>
            <a:ext cx="3295229" cy="2321370"/>
            <a:chOff x="12358304" y="5237450"/>
            <a:chExt cx="5434085" cy="3828117"/>
          </a:xfrm>
        </p:grpSpPr>
        <p:pic>
          <p:nvPicPr>
            <p:cNvPr id="274" name="Google Shape;274;g27a17394344_1_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358304" y="5237450"/>
              <a:ext cx="5434085" cy="33542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g27a17394344_1_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708861" y="8332606"/>
              <a:ext cx="732961" cy="7329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g27a17394344_1_98"/>
          <p:cNvSpPr txBox="1"/>
          <p:nvPr>
            <p:ph type="title"/>
          </p:nvPr>
        </p:nvSpPr>
        <p:spPr>
          <a:xfrm>
            <a:off x="365873" y="178023"/>
            <a:ext cx="9889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QUICK CONSIDERATIONS	 BEFORE WE START...</a:t>
            </a:r>
            <a:endParaRPr/>
          </a:p>
        </p:txBody>
      </p:sp>
      <p:pic>
        <p:nvPicPr>
          <p:cNvPr id="277" name="Google Shape;277;g27a17394344_1_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74092" y="277290"/>
            <a:ext cx="380973" cy="38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27a17394344_1_2176"/>
          <p:cNvSpPr txBox="1"/>
          <p:nvPr/>
        </p:nvSpPr>
        <p:spPr>
          <a:xfrm>
            <a:off x="1586898" y="4726970"/>
            <a:ext cx="1913100" cy="5412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23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3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4" name="Google Shape;2084;g27a17394344_1_2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5" name="Google Shape;2085;g27a17394344_1_2176"/>
          <p:cNvGrpSpPr/>
          <p:nvPr/>
        </p:nvGrpSpPr>
        <p:grpSpPr>
          <a:xfrm>
            <a:off x="2444194" y="3328359"/>
            <a:ext cx="3617357" cy="2569570"/>
            <a:chOff x="4030663" y="5488719"/>
            <a:chExt cx="5965299" cy="4237417"/>
          </a:xfrm>
        </p:grpSpPr>
        <p:sp>
          <p:nvSpPr>
            <p:cNvPr id="2086" name="Google Shape;2086;g27a17394344_1_2176"/>
            <p:cNvSpPr/>
            <p:nvPr/>
          </p:nvSpPr>
          <p:spPr>
            <a:xfrm>
              <a:off x="4194009" y="9514682"/>
              <a:ext cx="0" cy="211454"/>
            </a:xfrm>
            <a:custGeom>
              <a:rect b="b" l="l" r="r" t="t"/>
              <a:pathLst>
                <a:path extrusionOk="0" h="211454" w="120000">
                  <a:moveTo>
                    <a:pt x="0" y="211363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87" name="Google Shape;2087;g27a17394344_1_2176"/>
            <p:cNvSpPr/>
            <p:nvPr/>
          </p:nvSpPr>
          <p:spPr>
            <a:xfrm>
              <a:off x="4030663" y="922987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88" name="Google Shape;2088;g27a17394344_1_2176"/>
            <p:cNvSpPr/>
            <p:nvPr/>
          </p:nvSpPr>
          <p:spPr>
            <a:xfrm>
              <a:off x="4152874" y="9686580"/>
              <a:ext cx="2473959" cy="0"/>
            </a:xfrm>
            <a:custGeom>
              <a:rect b="b" l="l" r="r" t="t"/>
              <a:pathLst>
                <a:path extrusionOk="0" h="120000" w="2473959">
                  <a:moveTo>
                    <a:pt x="2473452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89" name="Google Shape;2089;g27a17394344_1_2176"/>
            <p:cNvSpPr/>
            <p:nvPr/>
          </p:nvSpPr>
          <p:spPr>
            <a:xfrm>
              <a:off x="4194009" y="7139109"/>
              <a:ext cx="0" cy="496570"/>
            </a:xfrm>
            <a:custGeom>
              <a:rect b="b" l="l" r="r" t="t"/>
              <a:pathLst>
                <a:path extrusionOk="0" h="496570" w="120000">
                  <a:moveTo>
                    <a:pt x="0" y="0"/>
                  </a:moveTo>
                  <a:lnTo>
                    <a:pt x="0" y="496171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90" name="Google Shape;2090;g27a17394344_1_2176"/>
            <p:cNvSpPr/>
            <p:nvPr/>
          </p:nvSpPr>
          <p:spPr>
            <a:xfrm>
              <a:off x="4152874" y="7178574"/>
              <a:ext cx="2188845" cy="0"/>
            </a:xfrm>
            <a:custGeom>
              <a:rect b="b" l="l" r="r" t="t"/>
              <a:pathLst>
                <a:path extrusionOk="0" h="120000" w="2188845">
                  <a:moveTo>
                    <a:pt x="2188644" y="0"/>
                  </a:moveTo>
                  <a:lnTo>
                    <a:pt x="214676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91" name="Google Shape;2091;g27a17394344_1_2176"/>
            <p:cNvSpPr/>
            <p:nvPr/>
          </p:nvSpPr>
          <p:spPr>
            <a:xfrm>
              <a:off x="6299635" y="7015228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92" name="Google Shape;2092;g27a17394344_1_2176"/>
            <p:cNvSpPr/>
            <p:nvPr/>
          </p:nvSpPr>
          <p:spPr>
            <a:xfrm>
              <a:off x="8418566" y="5488719"/>
              <a:ext cx="0" cy="587375"/>
            </a:xfrm>
            <a:custGeom>
              <a:rect b="b" l="l" r="r" t="t"/>
              <a:pathLst>
                <a:path extrusionOk="0" h="587375" w="120000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93" name="Google Shape;2093;g27a17394344_1_2176"/>
            <p:cNvSpPr/>
            <p:nvPr/>
          </p:nvSpPr>
          <p:spPr>
            <a:xfrm>
              <a:off x="8255220" y="6033729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94" name="Google Shape;2094;g27a17394344_1_2176"/>
            <p:cNvSpPr/>
            <p:nvPr/>
          </p:nvSpPr>
          <p:spPr>
            <a:xfrm>
              <a:off x="6841283" y="6541121"/>
              <a:ext cx="3154679" cy="1275079"/>
            </a:xfrm>
            <a:custGeom>
              <a:rect b="b" l="l" r="r" t="t"/>
              <a:pathLst>
                <a:path extrusionOk="0" h="1275079" w="3154679">
                  <a:moveTo>
                    <a:pt x="3154563" y="0"/>
                  </a:moveTo>
                  <a:lnTo>
                    <a:pt x="0" y="0"/>
                  </a:lnTo>
                  <a:lnTo>
                    <a:pt x="0" y="1274906"/>
                  </a:lnTo>
                  <a:lnTo>
                    <a:pt x="3154563" y="1274906"/>
                  </a:lnTo>
                  <a:lnTo>
                    <a:pt x="3154563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095" name="Google Shape;2095;g27a17394344_1_2176"/>
          <p:cNvSpPr txBox="1"/>
          <p:nvPr>
            <p:ph type="title"/>
          </p:nvPr>
        </p:nvSpPr>
        <p:spPr>
          <a:xfrm>
            <a:off x="365873" y="157387"/>
            <a:ext cx="11181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MODERN JUST-IN-TIME COMPILATION OF	JAVASCRIPT</a:t>
            </a:r>
            <a:endParaRPr/>
          </a:p>
        </p:txBody>
      </p:sp>
      <p:sp>
        <p:nvSpPr>
          <p:cNvPr id="2096" name="Google Shape;2096;g27a17394344_1_2176"/>
          <p:cNvSpPr txBox="1"/>
          <p:nvPr/>
        </p:nvSpPr>
        <p:spPr>
          <a:xfrm>
            <a:off x="4510388" y="4217814"/>
            <a:ext cx="11901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Compilation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Google Shape;2097;g27a17394344_1_2176"/>
          <p:cNvSpPr txBox="1"/>
          <p:nvPr/>
        </p:nvSpPr>
        <p:spPr>
          <a:xfrm>
            <a:off x="4148851" y="5487399"/>
            <a:ext cx="1913100" cy="5412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23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8" name="Google Shape;2098;g27a17394344_1_2176"/>
          <p:cNvGrpSpPr/>
          <p:nvPr/>
        </p:nvGrpSpPr>
        <p:grpSpPr>
          <a:xfrm>
            <a:off x="4148554" y="2445680"/>
            <a:ext cx="2613761" cy="2932337"/>
            <a:chOff x="6841283" y="4033113"/>
            <a:chExt cx="4310292" cy="4835648"/>
          </a:xfrm>
        </p:grpSpPr>
        <p:pic>
          <p:nvPicPr>
            <p:cNvPr id="2099" name="Google Shape;2099;g27a17394344_1_2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41165" y="7235398"/>
              <a:ext cx="2410410" cy="1472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0" name="Google Shape;2100;g27a17394344_1_21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118117" y="7454990"/>
              <a:ext cx="1656506" cy="718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1" name="Google Shape;2101;g27a17394344_1_2176"/>
            <p:cNvSpPr/>
            <p:nvPr/>
          </p:nvSpPr>
          <p:spPr>
            <a:xfrm>
              <a:off x="8418566" y="7996727"/>
              <a:ext cx="0" cy="587375"/>
            </a:xfrm>
            <a:custGeom>
              <a:rect b="b" l="l" r="r" t="t"/>
              <a:pathLst>
                <a:path extrusionOk="0" h="587375" w="120000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02" name="Google Shape;2102;g27a17394344_1_2176"/>
            <p:cNvSpPr/>
            <p:nvPr/>
          </p:nvSpPr>
          <p:spPr>
            <a:xfrm>
              <a:off x="8255221" y="8541736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03" name="Google Shape;2103;g27a17394344_1_2176"/>
            <p:cNvSpPr/>
            <p:nvPr/>
          </p:nvSpPr>
          <p:spPr>
            <a:xfrm>
              <a:off x="6841283" y="4033113"/>
              <a:ext cx="3154679" cy="1275079"/>
            </a:xfrm>
            <a:custGeom>
              <a:rect b="b" l="l" r="r" t="t"/>
              <a:pathLst>
                <a:path extrusionOk="0" h="1275079" w="3154679">
                  <a:moveTo>
                    <a:pt x="3154563" y="0"/>
                  </a:moveTo>
                  <a:lnTo>
                    <a:pt x="0" y="0"/>
                  </a:lnTo>
                  <a:lnTo>
                    <a:pt x="0" y="1274906"/>
                  </a:lnTo>
                  <a:lnTo>
                    <a:pt x="3154563" y="1274906"/>
                  </a:lnTo>
                  <a:lnTo>
                    <a:pt x="3154563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104" name="Google Shape;2104;g27a17394344_1_2176"/>
          <p:cNvSpPr txBox="1"/>
          <p:nvPr/>
        </p:nvSpPr>
        <p:spPr>
          <a:xfrm>
            <a:off x="4726024" y="2696956"/>
            <a:ext cx="759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Parsing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5" name="Google Shape;2105;g27a17394344_1_2176"/>
          <p:cNvGrpSpPr/>
          <p:nvPr/>
        </p:nvGrpSpPr>
        <p:grpSpPr>
          <a:xfrm>
            <a:off x="5300642" y="2847985"/>
            <a:ext cx="1461585" cy="893102"/>
            <a:chOff x="8741165" y="4696545"/>
            <a:chExt cx="2410266" cy="1472794"/>
          </a:xfrm>
        </p:grpSpPr>
        <p:pic>
          <p:nvPicPr>
            <p:cNvPr id="2106" name="Google Shape;2106;g27a17394344_1_21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41165" y="4696545"/>
              <a:ext cx="2410266" cy="14727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7" name="Google Shape;2107;g27a17394344_1_2176"/>
            <p:cNvSpPr/>
            <p:nvPr/>
          </p:nvSpPr>
          <p:spPr>
            <a:xfrm>
              <a:off x="9118117" y="4916137"/>
              <a:ext cx="1656715" cy="719454"/>
            </a:xfrm>
            <a:custGeom>
              <a:rect b="b" l="l" r="r" t="t"/>
              <a:pathLst>
                <a:path extrusionOk="0" h="719454" w="1656715">
                  <a:moveTo>
                    <a:pt x="1656363" y="0"/>
                  </a:moveTo>
                  <a:lnTo>
                    <a:pt x="0" y="0"/>
                  </a:lnTo>
                  <a:lnTo>
                    <a:pt x="0" y="718891"/>
                  </a:lnTo>
                  <a:lnTo>
                    <a:pt x="1656363" y="718891"/>
                  </a:lnTo>
                  <a:lnTo>
                    <a:pt x="1656363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108" name="Google Shape;2108;g27a17394344_1_2176"/>
          <p:cNvSpPr txBox="1"/>
          <p:nvPr/>
        </p:nvSpPr>
        <p:spPr>
          <a:xfrm>
            <a:off x="5848409" y="3074217"/>
            <a:ext cx="367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9" name="Google Shape;2109;g27a17394344_1_2176"/>
          <p:cNvGrpSpPr/>
          <p:nvPr/>
        </p:nvGrpSpPr>
        <p:grpSpPr>
          <a:xfrm>
            <a:off x="6683734" y="2738499"/>
            <a:ext cx="2570832" cy="435355"/>
            <a:chOff x="11021988" y="4515995"/>
            <a:chExt cx="4239499" cy="717934"/>
          </a:xfrm>
        </p:grpSpPr>
        <p:sp>
          <p:nvSpPr>
            <p:cNvPr id="2110" name="Google Shape;2110;g27a17394344_1_2176"/>
            <p:cNvSpPr/>
            <p:nvPr/>
          </p:nvSpPr>
          <p:spPr>
            <a:xfrm>
              <a:off x="11021988" y="4602740"/>
              <a:ext cx="4084319" cy="631189"/>
            </a:xfrm>
            <a:custGeom>
              <a:rect b="b" l="l" r="r" t="t"/>
              <a:pathLst>
                <a:path extrusionOk="0" h="631189" w="4084319">
                  <a:moveTo>
                    <a:pt x="0" y="630688"/>
                  </a:moveTo>
                  <a:lnTo>
                    <a:pt x="36419" y="614731"/>
                  </a:lnTo>
                  <a:lnTo>
                    <a:pt x="73162" y="598977"/>
                  </a:lnTo>
                  <a:lnTo>
                    <a:pt x="110230" y="583428"/>
                  </a:lnTo>
                  <a:lnTo>
                    <a:pt x="147621" y="568084"/>
                  </a:lnTo>
                  <a:lnTo>
                    <a:pt x="185337" y="552944"/>
                  </a:lnTo>
                  <a:lnTo>
                    <a:pt x="223377" y="538008"/>
                  </a:lnTo>
                  <a:lnTo>
                    <a:pt x="261742" y="523277"/>
                  </a:lnTo>
                  <a:lnTo>
                    <a:pt x="300430" y="508751"/>
                  </a:lnTo>
                  <a:lnTo>
                    <a:pt x="339443" y="494429"/>
                  </a:lnTo>
                  <a:lnTo>
                    <a:pt x="378780" y="480311"/>
                  </a:lnTo>
                  <a:lnTo>
                    <a:pt x="418442" y="466398"/>
                  </a:lnTo>
                  <a:lnTo>
                    <a:pt x="458427" y="452690"/>
                  </a:lnTo>
                  <a:lnTo>
                    <a:pt x="498737" y="439185"/>
                  </a:lnTo>
                  <a:lnTo>
                    <a:pt x="539371" y="425886"/>
                  </a:lnTo>
                  <a:lnTo>
                    <a:pt x="580329" y="412790"/>
                  </a:lnTo>
                  <a:lnTo>
                    <a:pt x="621611" y="399900"/>
                  </a:lnTo>
                  <a:lnTo>
                    <a:pt x="663217" y="387213"/>
                  </a:lnTo>
                  <a:lnTo>
                    <a:pt x="705148" y="374732"/>
                  </a:lnTo>
                  <a:lnTo>
                    <a:pt x="747403" y="362454"/>
                  </a:lnTo>
                  <a:lnTo>
                    <a:pt x="789982" y="350381"/>
                  </a:lnTo>
                  <a:lnTo>
                    <a:pt x="832886" y="338513"/>
                  </a:lnTo>
                  <a:lnTo>
                    <a:pt x="876113" y="326849"/>
                  </a:lnTo>
                  <a:lnTo>
                    <a:pt x="919665" y="315390"/>
                  </a:lnTo>
                  <a:lnTo>
                    <a:pt x="963541" y="304135"/>
                  </a:lnTo>
                  <a:lnTo>
                    <a:pt x="1007741" y="293084"/>
                  </a:lnTo>
                  <a:lnTo>
                    <a:pt x="1052265" y="282238"/>
                  </a:lnTo>
                  <a:lnTo>
                    <a:pt x="1097114" y="271597"/>
                  </a:lnTo>
                  <a:lnTo>
                    <a:pt x="1142287" y="261160"/>
                  </a:lnTo>
                  <a:lnTo>
                    <a:pt x="1187784" y="250927"/>
                  </a:lnTo>
                  <a:lnTo>
                    <a:pt x="1233605" y="240899"/>
                  </a:lnTo>
                  <a:lnTo>
                    <a:pt x="1279751" y="231075"/>
                  </a:lnTo>
                  <a:lnTo>
                    <a:pt x="1326220" y="221456"/>
                  </a:lnTo>
                  <a:lnTo>
                    <a:pt x="1373014" y="212041"/>
                  </a:lnTo>
                  <a:lnTo>
                    <a:pt x="1420132" y="202831"/>
                  </a:lnTo>
                  <a:lnTo>
                    <a:pt x="1467575" y="193825"/>
                  </a:lnTo>
                  <a:lnTo>
                    <a:pt x="1515341" y="185024"/>
                  </a:lnTo>
                  <a:lnTo>
                    <a:pt x="1563432" y="176427"/>
                  </a:lnTo>
                  <a:lnTo>
                    <a:pt x="1611847" y="168035"/>
                  </a:lnTo>
                  <a:lnTo>
                    <a:pt x="1660586" y="159847"/>
                  </a:lnTo>
                  <a:lnTo>
                    <a:pt x="1709649" y="151863"/>
                  </a:lnTo>
                  <a:lnTo>
                    <a:pt x="1759037" y="144085"/>
                  </a:lnTo>
                  <a:lnTo>
                    <a:pt x="1808749" y="136510"/>
                  </a:lnTo>
                  <a:lnTo>
                    <a:pt x="1858785" y="129140"/>
                  </a:lnTo>
                  <a:lnTo>
                    <a:pt x="1909145" y="121975"/>
                  </a:lnTo>
                  <a:lnTo>
                    <a:pt x="1959829" y="115014"/>
                  </a:lnTo>
                  <a:lnTo>
                    <a:pt x="2010838" y="108257"/>
                  </a:lnTo>
                  <a:lnTo>
                    <a:pt x="2062171" y="101705"/>
                  </a:lnTo>
                  <a:lnTo>
                    <a:pt x="2113828" y="95357"/>
                  </a:lnTo>
                  <a:lnTo>
                    <a:pt x="2165809" y="89214"/>
                  </a:lnTo>
                  <a:lnTo>
                    <a:pt x="2218115" y="83275"/>
                  </a:lnTo>
                  <a:lnTo>
                    <a:pt x="2270744" y="77541"/>
                  </a:lnTo>
                  <a:lnTo>
                    <a:pt x="2323698" y="72011"/>
                  </a:lnTo>
                  <a:lnTo>
                    <a:pt x="2376976" y="66686"/>
                  </a:lnTo>
                  <a:lnTo>
                    <a:pt x="2430579" y="61565"/>
                  </a:lnTo>
                  <a:lnTo>
                    <a:pt x="2484505" y="56649"/>
                  </a:lnTo>
                  <a:lnTo>
                    <a:pt x="2538756" y="51937"/>
                  </a:lnTo>
                  <a:lnTo>
                    <a:pt x="2593331" y="47430"/>
                  </a:lnTo>
                  <a:lnTo>
                    <a:pt x="2648230" y="43127"/>
                  </a:lnTo>
                  <a:lnTo>
                    <a:pt x="2703453" y="39029"/>
                  </a:lnTo>
                  <a:lnTo>
                    <a:pt x="2759001" y="35135"/>
                  </a:lnTo>
                  <a:lnTo>
                    <a:pt x="2814873" y="31445"/>
                  </a:lnTo>
                  <a:lnTo>
                    <a:pt x="2871069" y="27960"/>
                  </a:lnTo>
                  <a:lnTo>
                    <a:pt x="2927589" y="24680"/>
                  </a:lnTo>
                  <a:lnTo>
                    <a:pt x="2984434" y="21604"/>
                  </a:lnTo>
                  <a:lnTo>
                    <a:pt x="3041602" y="18732"/>
                  </a:lnTo>
                  <a:lnTo>
                    <a:pt x="3099095" y="16065"/>
                  </a:lnTo>
                  <a:lnTo>
                    <a:pt x="3156912" y="13602"/>
                  </a:lnTo>
                  <a:lnTo>
                    <a:pt x="3215053" y="11344"/>
                  </a:lnTo>
                  <a:lnTo>
                    <a:pt x="3273519" y="9290"/>
                  </a:lnTo>
                  <a:lnTo>
                    <a:pt x="3332309" y="7441"/>
                  </a:lnTo>
                  <a:lnTo>
                    <a:pt x="3391423" y="5796"/>
                  </a:lnTo>
                  <a:lnTo>
                    <a:pt x="3450861" y="4356"/>
                  </a:lnTo>
                  <a:lnTo>
                    <a:pt x="3510623" y="3120"/>
                  </a:lnTo>
                  <a:lnTo>
                    <a:pt x="3570710" y="2089"/>
                  </a:lnTo>
                  <a:lnTo>
                    <a:pt x="3631120" y="1262"/>
                  </a:lnTo>
                  <a:lnTo>
                    <a:pt x="3691855" y="640"/>
                  </a:lnTo>
                  <a:lnTo>
                    <a:pt x="3752915" y="222"/>
                  </a:lnTo>
                  <a:lnTo>
                    <a:pt x="3814298" y="8"/>
                  </a:lnTo>
                  <a:lnTo>
                    <a:pt x="3876006" y="0"/>
                  </a:lnTo>
                  <a:lnTo>
                    <a:pt x="3938037" y="195"/>
                  </a:lnTo>
                  <a:lnTo>
                    <a:pt x="4000393" y="595"/>
                  </a:lnTo>
                  <a:lnTo>
                    <a:pt x="4063074" y="1199"/>
                  </a:lnTo>
                  <a:lnTo>
                    <a:pt x="4084013" y="1527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11" name="Google Shape;2111;g27a17394344_1_2176"/>
            <p:cNvSpPr/>
            <p:nvPr/>
          </p:nvSpPr>
          <p:spPr>
            <a:xfrm>
              <a:off x="15083687" y="4515995"/>
              <a:ext cx="177800" cy="175895"/>
            </a:xfrm>
            <a:custGeom>
              <a:rect b="b" l="l" r="r" t="t"/>
              <a:pathLst>
                <a:path extrusionOk="0" h="175895" w="177800">
                  <a:moveTo>
                    <a:pt x="2753" y="0"/>
                  </a:moveTo>
                  <a:lnTo>
                    <a:pt x="0" y="175889"/>
                  </a:lnTo>
                  <a:lnTo>
                    <a:pt x="177261" y="90697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112" name="Google Shape;2112;g27a17394344_1_2176"/>
          <p:cNvSpPr txBox="1"/>
          <p:nvPr/>
        </p:nvSpPr>
        <p:spPr>
          <a:xfrm rot="-359560">
            <a:off x="7521558" y="2633491"/>
            <a:ext cx="660912" cy="204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665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Examp</a:t>
            </a:r>
            <a:r>
              <a:rPr baseline="30000" lang="en-US" sz="20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le</a:t>
            </a:r>
            <a:endParaRPr baseline="30000"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3" name="Google Shape;2113;g27a17394344_1_2176"/>
          <p:cNvGrpSpPr/>
          <p:nvPr/>
        </p:nvGrpSpPr>
        <p:grpSpPr>
          <a:xfrm>
            <a:off x="9388600" y="1301335"/>
            <a:ext cx="2158284" cy="5078994"/>
            <a:chOff x="15482519" y="2146001"/>
            <a:chExt cx="3559175" cy="8375650"/>
          </a:xfrm>
        </p:grpSpPr>
        <p:sp>
          <p:nvSpPr>
            <p:cNvPr id="2114" name="Google Shape;2114;g27a17394344_1_2176"/>
            <p:cNvSpPr/>
            <p:nvPr/>
          </p:nvSpPr>
          <p:spPr>
            <a:xfrm>
              <a:off x="15482519" y="2146001"/>
              <a:ext cx="3559175" cy="8375650"/>
            </a:xfrm>
            <a:custGeom>
              <a:rect b="b" l="l" r="r" t="t"/>
              <a:pathLst>
                <a:path extrusionOk="0" h="8375650" w="3559175">
                  <a:moveTo>
                    <a:pt x="3558844" y="6386258"/>
                  </a:moveTo>
                  <a:lnTo>
                    <a:pt x="0" y="6386258"/>
                  </a:lnTo>
                  <a:lnTo>
                    <a:pt x="0" y="8375472"/>
                  </a:lnTo>
                  <a:lnTo>
                    <a:pt x="3558844" y="8375472"/>
                  </a:lnTo>
                  <a:lnTo>
                    <a:pt x="3558844" y="6386258"/>
                  </a:lnTo>
                  <a:close/>
                </a:path>
                <a:path extrusionOk="0" h="8375650" w="3559175">
                  <a:moveTo>
                    <a:pt x="3558844" y="0"/>
                  </a:moveTo>
                  <a:lnTo>
                    <a:pt x="0" y="0"/>
                  </a:lnTo>
                  <a:lnTo>
                    <a:pt x="0" y="1989226"/>
                  </a:lnTo>
                  <a:lnTo>
                    <a:pt x="3558844" y="1989226"/>
                  </a:lnTo>
                  <a:lnTo>
                    <a:pt x="355884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115" name="Google Shape;2115;g27a17394344_1_21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482523" y="4139753"/>
              <a:ext cx="3558842" cy="6135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6" name="Google Shape;2116;g27a17394344_1_217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940739" y="2526357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7" name="Google Shape;2117;g27a17394344_1_2176"/>
          <p:cNvSpPr txBox="1"/>
          <p:nvPr/>
        </p:nvSpPr>
        <p:spPr>
          <a:xfrm>
            <a:off x="9968135" y="1500839"/>
            <a:ext cx="1150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AST Example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8" name="Google Shape;2118;g27a17394344_1_2176"/>
          <p:cNvGrpSpPr/>
          <p:nvPr/>
        </p:nvGrpSpPr>
        <p:grpSpPr>
          <a:xfrm>
            <a:off x="6180448" y="5890668"/>
            <a:ext cx="829512" cy="142446"/>
            <a:chOff x="10192031" y="9714162"/>
            <a:chExt cx="1367928" cy="234904"/>
          </a:xfrm>
        </p:grpSpPr>
        <p:sp>
          <p:nvSpPr>
            <p:cNvPr id="2119" name="Google Shape;2119;g27a17394344_1_2176"/>
            <p:cNvSpPr/>
            <p:nvPr/>
          </p:nvSpPr>
          <p:spPr>
            <a:xfrm>
              <a:off x="10331234" y="9783966"/>
              <a:ext cx="1228725" cy="165100"/>
            </a:xfrm>
            <a:custGeom>
              <a:rect b="b" l="l" r="r" t="t"/>
              <a:pathLst>
                <a:path extrusionOk="0" h="165100" w="1228725">
                  <a:moveTo>
                    <a:pt x="1228388" y="94073"/>
                  </a:moveTo>
                  <a:lnTo>
                    <a:pt x="1179071" y="107389"/>
                  </a:lnTo>
                  <a:lnTo>
                    <a:pt x="1129832" y="119313"/>
                  </a:lnTo>
                  <a:lnTo>
                    <a:pt x="1080671" y="129845"/>
                  </a:lnTo>
                  <a:lnTo>
                    <a:pt x="1031587" y="138984"/>
                  </a:lnTo>
                  <a:lnTo>
                    <a:pt x="982582" y="146730"/>
                  </a:lnTo>
                  <a:lnTo>
                    <a:pt x="933655" y="153084"/>
                  </a:lnTo>
                  <a:lnTo>
                    <a:pt x="884806" y="158046"/>
                  </a:lnTo>
                  <a:lnTo>
                    <a:pt x="836034" y="161614"/>
                  </a:lnTo>
                  <a:lnTo>
                    <a:pt x="787341" y="163791"/>
                  </a:lnTo>
                  <a:lnTo>
                    <a:pt x="738726" y="164574"/>
                  </a:lnTo>
                  <a:lnTo>
                    <a:pt x="690189" y="163966"/>
                  </a:lnTo>
                  <a:lnTo>
                    <a:pt x="641729" y="161964"/>
                  </a:lnTo>
                  <a:lnTo>
                    <a:pt x="593348" y="158570"/>
                  </a:lnTo>
                  <a:lnTo>
                    <a:pt x="545044" y="153784"/>
                  </a:lnTo>
                  <a:lnTo>
                    <a:pt x="496819" y="147605"/>
                  </a:lnTo>
                  <a:lnTo>
                    <a:pt x="448672" y="140033"/>
                  </a:lnTo>
                  <a:lnTo>
                    <a:pt x="400602" y="131069"/>
                  </a:lnTo>
                  <a:lnTo>
                    <a:pt x="352611" y="120712"/>
                  </a:lnTo>
                  <a:lnTo>
                    <a:pt x="304697" y="108963"/>
                  </a:lnTo>
                  <a:lnTo>
                    <a:pt x="256862" y="95821"/>
                  </a:lnTo>
                  <a:lnTo>
                    <a:pt x="209104" y="81287"/>
                  </a:lnTo>
                  <a:lnTo>
                    <a:pt x="161425" y="65360"/>
                  </a:lnTo>
                  <a:lnTo>
                    <a:pt x="113823" y="48040"/>
                  </a:lnTo>
                  <a:lnTo>
                    <a:pt x="66299" y="29328"/>
                  </a:lnTo>
                  <a:lnTo>
                    <a:pt x="18854" y="9223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20" name="Google Shape;2120;g27a17394344_1_2176"/>
            <p:cNvSpPr/>
            <p:nvPr/>
          </p:nvSpPr>
          <p:spPr>
            <a:xfrm>
              <a:off x="10192031" y="9714162"/>
              <a:ext cx="196850" cy="158115"/>
            </a:xfrm>
            <a:custGeom>
              <a:rect b="b" l="l" r="r" t="t"/>
              <a:pathLst>
                <a:path extrusionOk="0" h="158115" w="196850">
                  <a:moveTo>
                    <a:pt x="196667" y="0"/>
                  </a:moveTo>
                  <a:lnTo>
                    <a:pt x="0" y="1702"/>
                  </a:lnTo>
                  <a:lnTo>
                    <a:pt x="119362" y="158014"/>
                  </a:lnTo>
                  <a:lnTo>
                    <a:pt x="19666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121" name="Google Shape;2121;g27a17394344_1_2176"/>
          <p:cNvGrpSpPr/>
          <p:nvPr/>
        </p:nvGrpSpPr>
        <p:grpSpPr>
          <a:xfrm>
            <a:off x="9438877" y="1888068"/>
            <a:ext cx="1671063" cy="4334836"/>
            <a:chOff x="15565431" y="3113568"/>
            <a:chExt cx="2755711" cy="7148476"/>
          </a:xfrm>
        </p:grpSpPr>
        <p:sp>
          <p:nvSpPr>
            <p:cNvPr id="2122" name="Google Shape;2122;g27a17394344_1_2176"/>
            <p:cNvSpPr/>
            <p:nvPr/>
          </p:nvSpPr>
          <p:spPr>
            <a:xfrm>
              <a:off x="15899128" y="9939465"/>
              <a:ext cx="1593850" cy="322579"/>
            </a:xfrm>
            <a:custGeom>
              <a:rect b="b" l="l" r="r" t="t"/>
              <a:pathLst>
                <a:path extrusionOk="0" h="322579" w="1593850">
                  <a:moveTo>
                    <a:pt x="0" y="0"/>
                  </a:moveTo>
                  <a:lnTo>
                    <a:pt x="1593537" y="0"/>
                  </a:lnTo>
                  <a:lnTo>
                    <a:pt x="1593537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23" name="Google Shape;2123;g27a17394344_1_2176"/>
            <p:cNvSpPr/>
            <p:nvPr/>
          </p:nvSpPr>
          <p:spPr>
            <a:xfrm>
              <a:off x="16752400" y="8533265"/>
              <a:ext cx="1337944" cy="322579"/>
            </a:xfrm>
            <a:custGeom>
              <a:rect b="b" l="l" r="r" t="t"/>
              <a:pathLst>
                <a:path extrusionOk="0" h="322579" w="1337944">
                  <a:moveTo>
                    <a:pt x="0" y="0"/>
                  </a:moveTo>
                  <a:lnTo>
                    <a:pt x="1337879" y="0"/>
                  </a:lnTo>
                  <a:lnTo>
                    <a:pt x="1337879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24" name="Google Shape;2124;g27a17394344_1_2176"/>
            <p:cNvSpPr/>
            <p:nvPr/>
          </p:nvSpPr>
          <p:spPr>
            <a:xfrm>
              <a:off x="16752400" y="7076848"/>
              <a:ext cx="1337944" cy="322579"/>
            </a:xfrm>
            <a:custGeom>
              <a:rect b="b" l="l" r="r" t="t"/>
              <a:pathLst>
                <a:path extrusionOk="0" h="322579" w="1337944">
                  <a:moveTo>
                    <a:pt x="0" y="0"/>
                  </a:moveTo>
                  <a:lnTo>
                    <a:pt x="1337879" y="0"/>
                  </a:lnTo>
                  <a:lnTo>
                    <a:pt x="1337879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25" name="Google Shape;2125;g27a17394344_1_2176"/>
            <p:cNvSpPr/>
            <p:nvPr/>
          </p:nvSpPr>
          <p:spPr>
            <a:xfrm>
              <a:off x="15565431" y="4129876"/>
              <a:ext cx="2219325" cy="322579"/>
            </a:xfrm>
            <a:custGeom>
              <a:rect b="b" l="l" r="r" t="t"/>
              <a:pathLst>
                <a:path extrusionOk="0" h="322579" w="2219325">
                  <a:moveTo>
                    <a:pt x="0" y="0"/>
                  </a:moveTo>
                  <a:lnTo>
                    <a:pt x="2219043" y="0"/>
                  </a:lnTo>
                  <a:lnTo>
                    <a:pt x="2219043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126" name="Google Shape;2126;g27a17394344_1_217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962456" y="3113568"/>
              <a:ext cx="2358686" cy="7343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7" name="Google Shape;2127;g27a17394344_1_2176"/>
          <p:cNvSpPr txBox="1"/>
          <p:nvPr/>
        </p:nvSpPr>
        <p:spPr>
          <a:xfrm>
            <a:off x="7114179" y="5755011"/>
            <a:ext cx="854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Happens in Call Stack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8" name="Google Shape;2128;g27a17394344_1_2176"/>
          <p:cNvGrpSpPr/>
          <p:nvPr/>
        </p:nvGrpSpPr>
        <p:grpSpPr>
          <a:xfrm>
            <a:off x="900164" y="1807504"/>
            <a:ext cx="7995469" cy="4724733"/>
            <a:chOff x="1484439" y="2980713"/>
            <a:chExt cx="13185140" cy="7791446"/>
          </a:xfrm>
        </p:grpSpPr>
        <p:pic>
          <p:nvPicPr>
            <p:cNvPr id="2129" name="Google Shape;2129;g27a17394344_1_217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362472" y="9461921"/>
              <a:ext cx="590880" cy="9168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Google Shape;2130;g27a17394344_1_2176"/>
            <p:cNvSpPr/>
            <p:nvPr/>
          </p:nvSpPr>
          <p:spPr>
            <a:xfrm>
              <a:off x="1484439" y="3347739"/>
              <a:ext cx="13185140" cy="7424420"/>
            </a:xfrm>
            <a:custGeom>
              <a:rect b="b" l="l" r="r" t="t"/>
              <a:pathLst>
                <a:path extrusionOk="0" h="7424420" w="13185140">
                  <a:moveTo>
                    <a:pt x="0" y="0"/>
                  </a:moveTo>
                  <a:lnTo>
                    <a:pt x="13184970" y="0"/>
                  </a:lnTo>
                  <a:lnTo>
                    <a:pt x="13184970" y="7424373"/>
                  </a:lnTo>
                  <a:lnTo>
                    <a:pt x="0" y="742437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1400">
              <a:solidFill>
                <a:srgbClr val="AAAAAA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31" name="Google Shape;2131;g27a17394344_1_2176"/>
            <p:cNvSpPr/>
            <p:nvPr/>
          </p:nvSpPr>
          <p:spPr>
            <a:xfrm>
              <a:off x="8418566" y="2980713"/>
              <a:ext cx="0" cy="587375"/>
            </a:xfrm>
            <a:custGeom>
              <a:rect b="b" l="l" r="r" t="t"/>
              <a:pathLst>
                <a:path extrusionOk="0" h="587375" w="120000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32" name="Google Shape;2132;g27a17394344_1_2176"/>
            <p:cNvSpPr/>
            <p:nvPr/>
          </p:nvSpPr>
          <p:spPr>
            <a:xfrm>
              <a:off x="8255220" y="3525722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33" name="Google Shape;2133;g27a17394344_1_2176"/>
            <p:cNvSpPr/>
            <p:nvPr/>
          </p:nvSpPr>
          <p:spPr>
            <a:xfrm>
              <a:off x="10364838" y="7099993"/>
              <a:ext cx="1518920" cy="144145"/>
            </a:xfrm>
            <a:custGeom>
              <a:rect b="b" l="l" r="r" t="t"/>
              <a:pathLst>
                <a:path extrusionOk="0" h="144145" w="1518920">
                  <a:moveTo>
                    <a:pt x="1518420" y="101051"/>
                  </a:moveTo>
                  <a:lnTo>
                    <a:pt x="1474822" y="86993"/>
                  </a:lnTo>
                  <a:lnTo>
                    <a:pt x="1430786" y="73987"/>
                  </a:lnTo>
                  <a:lnTo>
                    <a:pt x="1386311" y="62034"/>
                  </a:lnTo>
                  <a:lnTo>
                    <a:pt x="1341399" y="51133"/>
                  </a:lnTo>
                  <a:lnTo>
                    <a:pt x="1296049" y="41285"/>
                  </a:lnTo>
                  <a:lnTo>
                    <a:pt x="1250261" y="32488"/>
                  </a:lnTo>
                  <a:lnTo>
                    <a:pt x="1204035" y="24744"/>
                  </a:lnTo>
                  <a:lnTo>
                    <a:pt x="1157371" y="18052"/>
                  </a:lnTo>
                  <a:lnTo>
                    <a:pt x="1110269" y="12413"/>
                  </a:lnTo>
                  <a:lnTo>
                    <a:pt x="1062729" y="7826"/>
                  </a:lnTo>
                  <a:lnTo>
                    <a:pt x="1014752" y="4291"/>
                  </a:lnTo>
                  <a:lnTo>
                    <a:pt x="966336" y="1808"/>
                  </a:lnTo>
                  <a:lnTo>
                    <a:pt x="917482" y="378"/>
                  </a:lnTo>
                  <a:lnTo>
                    <a:pt x="868190" y="0"/>
                  </a:lnTo>
                  <a:lnTo>
                    <a:pt x="818460" y="674"/>
                  </a:lnTo>
                  <a:lnTo>
                    <a:pt x="768293" y="2400"/>
                  </a:lnTo>
                  <a:lnTo>
                    <a:pt x="717687" y="5179"/>
                  </a:lnTo>
                  <a:lnTo>
                    <a:pt x="666643" y="9010"/>
                  </a:lnTo>
                  <a:lnTo>
                    <a:pt x="615161" y="13893"/>
                  </a:lnTo>
                  <a:lnTo>
                    <a:pt x="563242" y="19829"/>
                  </a:lnTo>
                  <a:lnTo>
                    <a:pt x="510884" y="26817"/>
                  </a:lnTo>
                  <a:lnTo>
                    <a:pt x="458089" y="34857"/>
                  </a:lnTo>
                  <a:lnTo>
                    <a:pt x="404855" y="43950"/>
                  </a:lnTo>
                  <a:lnTo>
                    <a:pt x="351183" y="54094"/>
                  </a:lnTo>
                  <a:lnTo>
                    <a:pt x="297074" y="65291"/>
                  </a:lnTo>
                  <a:lnTo>
                    <a:pt x="242526" y="77541"/>
                  </a:lnTo>
                  <a:lnTo>
                    <a:pt x="187541" y="90842"/>
                  </a:lnTo>
                  <a:lnTo>
                    <a:pt x="132117" y="105196"/>
                  </a:lnTo>
                  <a:lnTo>
                    <a:pt x="76256" y="120602"/>
                  </a:lnTo>
                  <a:lnTo>
                    <a:pt x="19957" y="137061"/>
                  </a:lnTo>
                  <a:lnTo>
                    <a:pt x="0" y="14352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34" name="Google Shape;2134;g27a17394344_1_2176"/>
            <p:cNvSpPr/>
            <p:nvPr/>
          </p:nvSpPr>
          <p:spPr>
            <a:xfrm>
              <a:off x="10217418" y="7153394"/>
              <a:ext cx="194945" cy="167640"/>
            </a:xfrm>
            <a:custGeom>
              <a:rect b="b" l="l" r="r" t="t"/>
              <a:pathLst>
                <a:path extrusionOk="0" h="167640" w="194945">
                  <a:moveTo>
                    <a:pt x="140224" y="0"/>
                  </a:moveTo>
                  <a:lnTo>
                    <a:pt x="0" y="137905"/>
                  </a:lnTo>
                  <a:lnTo>
                    <a:pt x="194459" y="167341"/>
                  </a:lnTo>
                  <a:lnTo>
                    <a:pt x="14022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135" name="Google Shape;2135;g27a17394344_1_2176"/>
          <p:cNvSpPr txBox="1"/>
          <p:nvPr/>
        </p:nvSpPr>
        <p:spPr>
          <a:xfrm>
            <a:off x="1323948" y="1635925"/>
            <a:ext cx="11901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ENGINE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6" name="Google Shape;2136;g27a17394344_1_217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4341" y="1616708"/>
            <a:ext cx="316872" cy="31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g27a17394344_1_217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81794" y="1149361"/>
            <a:ext cx="2647180" cy="548570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g27a17394344_1_2176"/>
          <p:cNvSpPr txBox="1"/>
          <p:nvPr/>
        </p:nvSpPr>
        <p:spPr>
          <a:xfrm>
            <a:off x="7320833" y="4141082"/>
            <a:ext cx="92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Just-in-time compilation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9" name="Google Shape;2139;g27a17394344_1_2176"/>
          <p:cNvGrpSpPr/>
          <p:nvPr/>
        </p:nvGrpSpPr>
        <p:grpSpPr>
          <a:xfrm>
            <a:off x="1703265" y="2686764"/>
            <a:ext cx="2319005" cy="3561028"/>
            <a:chOff x="2808814" y="4430680"/>
            <a:chExt cx="3824217" cy="5872408"/>
          </a:xfrm>
        </p:grpSpPr>
        <p:sp>
          <p:nvSpPr>
            <p:cNvPr id="2140" name="Google Shape;2140;g27a17394344_1_2176"/>
            <p:cNvSpPr/>
            <p:nvPr/>
          </p:nvSpPr>
          <p:spPr>
            <a:xfrm>
              <a:off x="2903891" y="5319772"/>
              <a:ext cx="186055" cy="2049145"/>
            </a:xfrm>
            <a:custGeom>
              <a:rect b="b" l="l" r="r" t="t"/>
              <a:pathLst>
                <a:path extrusionOk="0" h="2049145" w="186055">
                  <a:moveTo>
                    <a:pt x="59273" y="0"/>
                  </a:moveTo>
                  <a:lnTo>
                    <a:pt x="51603" y="46273"/>
                  </a:lnTo>
                  <a:lnTo>
                    <a:pt x="44464" y="92707"/>
                  </a:lnTo>
                  <a:lnTo>
                    <a:pt x="37857" y="139301"/>
                  </a:lnTo>
                  <a:lnTo>
                    <a:pt x="31780" y="186055"/>
                  </a:lnTo>
                  <a:lnTo>
                    <a:pt x="26235" y="232969"/>
                  </a:lnTo>
                  <a:lnTo>
                    <a:pt x="21221" y="280044"/>
                  </a:lnTo>
                  <a:lnTo>
                    <a:pt x="16738" y="327279"/>
                  </a:lnTo>
                  <a:lnTo>
                    <a:pt x="12786" y="374673"/>
                  </a:lnTo>
                  <a:lnTo>
                    <a:pt x="9366" y="422228"/>
                  </a:lnTo>
                  <a:lnTo>
                    <a:pt x="6477" y="469944"/>
                  </a:lnTo>
                  <a:lnTo>
                    <a:pt x="4119" y="517819"/>
                  </a:lnTo>
                  <a:lnTo>
                    <a:pt x="2292" y="565855"/>
                  </a:lnTo>
                  <a:lnTo>
                    <a:pt x="997" y="614050"/>
                  </a:lnTo>
                  <a:lnTo>
                    <a:pt x="233" y="662406"/>
                  </a:lnTo>
                  <a:lnTo>
                    <a:pt x="0" y="710922"/>
                  </a:lnTo>
                  <a:lnTo>
                    <a:pt x="298" y="759599"/>
                  </a:lnTo>
                  <a:lnTo>
                    <a:pt x="1127" y="808435"/>
                  </a:lnTo>
                  <a:lnTo>
                    <a:pt x="2488" y="857432"/>
                  </a:lnTo>
                  <a:lnTo>
                    <a:pt x="4380" y="906589"/>
                  </a:lnTo>
                  <a:lnTo>
                    <a:pt x="6803" y="955906"/>
                  </a:lnTo>
                  <a:lnTo>
                    <a:pt x="9757" y="1005383"/>
                  </a:lnTo>
                  <a:lnTo>
                    <a:pt x="13242" y="1055020"/>
                  </a:lnTo>
                  <a:lnTo>
                    <a:pt x="17259" y="1104818"/>
                  </a:lnTo>
                  <a:lnTo>
                    <a:pt x="21807" y="1154776"/>
                  </a:lnTo>
                  <a:lnTo>
                    <a:pt x="26886" y="1204893"/>
                  </a:lnTo>
                  <a:lnTo>
                    <a:pt x="32497" y="1255172"/>
                  </a:lnTo>
                  <a:lnTo>
                    <a:pt x="38638" y="1305610"/>
                  </a:lnTo>
                  <a:lnTo>
                    <a:pt x="45311" y="1356208"/>
                  </a:lnTo>
                  <a:lnTo>
                    <a:pt x="52515" y="1406967"/>
                  </a:lnTo>
                  <a:lnTo>
                    <a:pt x="60250" y="1457886"/>
                  </a:lnTo>
                  <a:lnTo>
                    <a:pt x="68517" y="1508965"/>
                  </a:lnTo>
                  <a:lnTo>
                    <a:pt x="77314" y="1560204"/>
                  </a:lnTo>
                  <a:lnTo>
                    <a:pt x="86643" y="1611603"/>
                  </a:lnTo>
                  <a:lnTo>
                    <a:pt x="96503" y="1663163"/>
                  </a:lnTo>
                  <a:lnTo>
                    <a:pt x="106895" y="1714883"/>
                  </a:lnTo>
                  <a:lnTo>
                    <a:pt x="117817" y="1766763"/>
                  </a:lnTo>
                  <a:lnTo>
                    <a:pt x="129271" y="1818803"/>
                  </a:lnTo>
                  <a:lnTo>
                    <a:pt x="141256" y="1871003"/>
                  </a:lnTo>
                  <a:lnTo>
                    <a:pt x="153772" y="1923363"/>
                  </a:lnTo>
                  <a:lnTo>
                    <a:pt x="166820" y="1975884"/>
                  </a:lnTo>
                  <a:lnTo>
                    <a:pt x="180399" y="2028565"/>
                  </a:lnTo>
                  <a:lnTo>
                    <a:pt x="186000" y="2048776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41" name="Google Shape;2141;g27a17394344_1_2176"/>
            <p:cNvSpPr/>
            <p:nvPr/>
          </p:nvSpPr>
          <p:spPr>
            <a:xfrm>
              <a:off x="2999539" y="7324876"/>
              <a:ext cx="169544" cy="193040"/>
            </a:xfrm>
            <a:custGeom>
              <a:rect b="b" l="l" r="r" t="t"/>
              <a:pathLst>
                <a:path extrusionOk="0" h="193040" w="169544">
                  <a:moveTo>
                    <a:pt x="169520" y="0"/>
                  </a:moveTo>
                  <a:lnTo>
                    <a:pt x="0" y="46982"/>
                  </a:lnTo>
                  <a:lnTo>
                    <a:pt x="131742" y="193011"/>
                  </a:lnTo>
                  <a:lnTo>
                    <a:pt x="16952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42" name="Google Shape;2142;g27a17394344_1_2176"/>
            <p:cNvSpPr/>
            <p:nvPr/>
          </p:nvSpPr>
          <p:spPr>
            <a:xfrm>
              <a:off x="4292717" y="5277422"/>
              <a:ext cx="2162810" cy="1386840"/>
            </a:xfrm>
            <a:custGeom>
              <a:rect b="b" l="l" r="r" t="t"/>
              <a:pathLst>
                <a:path extrusionOk="0" h="1386840" w="2162810">
                  <a:moveTo>
                    <a:pt x="0" y="0"/>
                  </a:moveTo>
                  <a:lnTo>
                    <a:pt x="29701" y="37869"/>
                  </a:lnTo>
                  <a:lnTo>
                    <a:pt x="59853" y="75295"/>
                  </a:lnTo>
                  <a:lnTo>
                    <a:pt x="90456" y="112278"/>
                  </a:lnTo>
                  <a:lnTo>
                    <a:pt x="121509" y="148817"/>
                  </a:lnTo>
                  <a:lnTo>
                    <a:pt x="153013" y="184912"/>
                  </a:lnTo>
                  <a:lnTo>
                    <a:pt x="184968" y="220564"/>
                  </a:lnTo>
                  <a:lnTo>
                    <a:pt x="217374" y="255773"/>
                  </a:lnTo>
                  <a:lnTo>
                    <a:pt x="250230" y="290537"/>
                  </a:lnTo>
                  <a:lnTo>
                    <a:pt x="283537" y="324858"/>
                  </a:lnTo>
                  <a:lnTo>
                    <a:pt x="317295" y="358736"/>
                  </a:lnTo>
                  <a:lnTo>
                    <a:pt x="351504" y="392170"/>
                  </a:lnTo>
                  <a:lnTo>
                    <a:pt x="386163" y="425161"/>
                  </a:lnTo>
                  <a:lnTo>
                    <a:pt x="421273" y="457707"/>
                  </a:lnTo>
                  <a:lnTo>
                    <a:pt x="456834" y="489811"/>
                  </a:lnTo>
                  <a:lnTo>
                    <a:pt x="492845" y="521470"/>
                  </a:lnTo>
                  <a:lnTo>
                    <a:pt x="529307" y="552687"/>
                  </a:lnTo>
                  <a:lnTo>
                    <a:pt x="566220" y="583459"/>
                  </a:lnTo>
                  <a:lnTo>
                    <a:pt x="603584" y="613788"/>
                  </a:lnTo>
                  <a:lnTo>
                    <a:pt x="641398" y="643674"/>
                  </a:lnTo>
                  <a:lnTo>
                    <a:pt x="679663" y="673115"/>
                  </a:lnTo>
                  <a:lnTo>
                    <a:pt x="718379" y="702114"/>
                  </a:lnTo>
                  <a:lnTo>
                    <a:pt x="757546" y="730668"/>
                  </a:lnTo>
                  <a:lnTo>
                    <a:pt x="797163" y="758780"/>
                  </a:lnTo>
                  <a:lnTo>
                    <a:pt x="837231" y="786447"/>
                  </a:lnTo>
                  <a:lnTo>
                    <a:pt x="877750" y="813671"/>
                  </a:lnTo>
                  <a:lnTo>
                    <a:pt x="918719" y="840452"/>
                  </a:lnTo>
                  <a:lnTo>
                    <a:pt x="960139" y="866788"/>
                  </a:lnTo>
                  <a:lnTo>
                    <a:pt x="1002010" y="892682"/>
                  </a:lnTo>
                  <a:lnTo>
                    <a:pt x="1044332" y="918131"/>
                  </a:lnTo>
                  <a:lnTo>
                    <a:pt x="1087104" y="943138"/>
                  </a:lnTo>
                  <a:lnTo>
                    <a:pt x="1130327" y="967700"/>
                  </a:lnTo>
                  <a:lnTo>
                    <a:pt x="1174001" y="991819"/>
                  </a:lnTo>
                  <a:lnTo>
                    <a:pt x="1218126" y="1015495"/>
                  </a:lnTo>
                  <a:lnTo>
                    <a:pt x="1262701" y="1038726"/>
                  </a:lnTo>
                  <a:lnTo>
                    <a:pt x="1307727" y="1061515"/>
                  </a:lnTo>
                  <a:lnTo>
                    <a:pt x="1353204" y="1083860"/>
                  </a:lnTo>
                  <a:lnTo>
                    <a:pt x="1399131" y="1105761"/>
                  </a:lnTo>
                  <a:lnTo>
                    <a:pt x="1445509" y="1127218"/>
                  </a:lnTo>
                  <a:lnTo>
                    <a:pt x="1492338" y="1148232"/>
                  </a:lnTo>
                  <a:lnTo>
                    <a:pt x="1539618" y="1168803"/>
                  </a:lnTo>
                  <a:lnTo>
                    <a:pt x="1587348" y="1188930"/>
                  </a:lnTo>
                  <a:lnTo>
                    <a:pt x="1635529" y="1208613"/>
                  </a:lnTo>
                  <a:lnTo>
                    <a:pt x="1684161" y="1227853"/>
                  </a:lnTo>
                  <a:lnTo>
                    <a:pt x="1733244" y="1246649"/>
                  </a:lnTo>
                  <a:lnTo>
                    <a:pt x="1782777" y="1265001"/>
                  </a:lnTo>
                  <a:lnTo>
                    <a:pt x="1832761" y="1282910"/>
                  </a:lnTo>
                  <a:lnTo>
                    <a:pt x="1883196" y="1300376"/>
                  </a:lnTo>
                  <a:lnTo>
                    <a:pt x="1934081" y="1317398"/>
                  </a:lnTo>
                  <a:lnTo>
                    <a:pt x="1985417" y="1333976"/>
                  </a:lnTo>
                  <a:lnTo>
                    <a:pt x="2037204" y="1350111"/>
                  </a:lnTo>
                  <a:lnTo>
                    <a:pt x="2089442" y="1365802"/>
                  </a:lnTo>
                  <a:lnTo>
                    <a:pt x="2142130" y="1381050"/>
                  </a:lnTo>
                  <a:lnTo>
                    <a:pt x="2162390" y="1386461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43" name="Google Shape;2143;g27a17394344_1_2176"/>
            <p:cNvSpPr/>
            <p:nvPr/>
          </p:nvSpPr>
          <p:spPr>
            <a:xfrm>
              <a:off x="6412180" y="6573503"/>
              <a:ext cx="193040" cy="170179"/>
            </a:xfrm>
            <a:custGeom>
              <a:rect b="b" l="l" r="r" t="t"/>
              <a:pathLst>
                <a:path extrusionOk="0" h="170179" w="193040">
                  <a:moveTo>
                    <a:pt x="45391" y="0"/>
                  </a:moveTo>
                  <a:lnTo>
                    <a:pt x="0" y="169953"/>
                  </a:lnTo>
                  <a:lnTo>
                    <a:pt x="192649" y="130367"/>
                  </a:lnTo>
                  <a:lnTo>
                    <a:pt x="4539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44" name="Google Shape;2144;g27a17394344_1_2176"/>
            <p:cNvSpPr/>
            <p:nvPr/>
          </p:nvSpPr>
          <p:spPr>
            <a:xfrm>
              <a:off x="5039046" y="4430680"/>
              <a:ext cx="1450339" cy="170179"/>
            </a:xfrm>
            <a:custGeom>
              <a:rect b="b" l="l" r="r" t="t"/>
              <a:pathLst>
                <a:path extrusionOk="0" h="170179" w="1450339">
                  <a:moveTo>
                    <a:pt x="0" y="73039"/>
                  </a:moveTo>
                  <a:lnTo>
                    <a:pt x="47930" y="61034"/>
                  </a:lnTo>
                  <a:lnTo>
                    <a:pt x="95961" y="50105"/>
                  </a:lnTo>
                  <a:lnTo>
                    <a:pt x="144091" y="40252"/>
                  </a:lnTo>
                  <a:lnTo>
                    <a:pt x="192320" y="31475"/>
                  </a:lnTo>
                  <a:lnTo>
                    <a:pt x="240649" y="23774"/>
                  </a:lnTo>
                  <a:lnTo>
                    <a:pt x="289078" y="17150"/>
                  </a:lnTo>
                  <a:lnTo>
                    <a:pt x="337606" y="11601"/>
                  </a:lnTo>
                  <a:lnTo>
                    <a:pt x="386234" y="7128"/>
                  </a:lnTo>
                  <a:lnTo>
                    <a:pt x="434961" y="3732"/>
                  </a:lnTo>
                  <a:lnTo>
                    <a:pt x="483788" y="1412"/>
                  </a:lnTo>
                  <a:lnTo>
                    <a:pt x="532715" y="168"/>
                  </a:lnTo>
                  <a:lnTo>
                    <a:pt x="581741" y="0"/>
                  </a:lnTo>
                  <a:lnTo>
                    <a:pt x="630866" y="907"/>
                  </a:lnTo>
                  <a:lnTo>
                    <a:pt x="680091" y="2892"/>
                  </a:lnTo>
                  <a:lnTo>
                    <a:pt x="729416" y="5952"/>
                  </a:lnTo>
                  <a:lnTo>
                    <a:pt x="778841" y="10088"/>
                  </a:lnTo>
                  <a:lnTo>
                    <a:pt x="828365" y="15300"/>
                  </a:lnTo>
                  <a:lnTo>
                    <a:pt x="877988" y="21589"/>
                  </a:lnTo>
                  <a:lnTo>
                    <a:pt x="927711" y="28953"/>
                  </a:lnTo>
                  <a:lnTo>
                    <a:pt x="977534" y="37394"/>
                  </a:lnTo>
                  <a:lnTo>
                    <a:pt x="1027456" y="46910"/>
                  </a:lnTo>
                  <a:lnTo>
                    <a:pt x="1077478" y="57503"/>
                  </a:lnTo>
                  <a:lnTo>
                    <a:pt x="1127599" y="69172"/>
                  </a:lnTo>
                  <a:lnTo>
                    <a:pt x="1177820" y="81917"/>
                  </a:lnTo>
                  <a:lnTo>
                    <a:pt x="1228141" y="95738"/>
                  </a:lnTo>
                  <a:lnTo>
                    <a:pt x="1278561" y="110635"/>
                  </a:lnTo>
                  <a:lnTo>
                    <a:pt x="1329081" y="126608"/>
                  </a:lnTo>
                  <a:lnTo>
                    <a:pt x="1379700" y="143657"/>
                  </a:lnTo>
                  <a:lnTo>
                    <a:pt x="1430419" y="161783"/>
                  </a:lnTo>
                  <a:lnTo>
                    <a:pt x="1449902" y="16958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45" name="Google Shape;2145;g27a17394344_1_2176"/>
            <p:cNvSpPr/>
            <p:nvPr/>
          </p:nvSpPr>
          <p:spPr>
            <a:xfrm>
              <a:off x="6436816" y="4510825"/>
              <a:ext cx="196215" cy="163829"/>
            </a:xfrm>
            <a:custGeom>
              <a:rect b="b" l="l" r="r" t="t"/>
              <a:pathLst>
                <a:path extrusionOk="0" h="163829" w="196215">
                  <a:moveTo>
                    <a:pt x="65381" y="0"/>
                  </a:moveTo>
                  <a:lnTo>
                    <a:pt x="0" y="163309"/>
                  </a:lnTo>
                  <a:lnTo>
                    <a:pt x="196000" y="147035"/>
                  </a:lnTo>
                  <a:lnTo>
                    <a:pt x="6538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46" name="Google Shape;2146;g27a17394344_1_2176"/>
            <p:cNvSpPr/>
            <p:nvPr/>
          </p:nvSpPr>
          <p:spPr>
            <a:xfrm>
              <a:off x="2894691" y="9419168"/>
              <a:ext cx="814704" cy="883920"/>
            </a:xfrm>
            <a:custGeom>
              <a:rect b="b" l="l" r="r" t="t"/>
              <a:pathLst>
                <a:path extrusionOk="0" h="883920" w="814704">
                  <a:moveTo>
                    <a:pt x="814463" y="883612"/>
                  </a:moveTo>
                  <a:lnTo>
                    <a:pt x="762598" y="875513"/>
                  </a:lnTo>
                  <a:lnTo>
                    <a:pt x="712408" y="865580"/>
                  </a:lnTo>
                  <a:lnTo>
                    <a:pt x="663892" y="853811"/>
                  </a:lnTo>
                  <a:lnTo>
                    <a:pt x="617050" y="840208"/>
                  </a:lnTo>
                  <a:lnTo>
                    <a:pt x="571882" y="824769"/>
                  </a:lnTo>
                  <a:lnTo>
                    <a:pt x="528389" y="807496"/>
                  </a:lnTo>
                  <a:lnTo>
                    <a:pt x="486569" y="788387"/>
                  </a:lnTo>
                  <a:lnTo>
                    <a:pt x="446424" y="767444"/>
                  </a:lnTo>
                  <a:lnTo>
                    <a:pt x="407953" y="744665"/>
                  </a:lnTo>
                  <a:lnTo>
                    <a:pt x="371157" y="720052"/>
                  </a:lnTo>
                  <a:lnTo>
                    <a:pt x="336034" y="693604"/>
                  </a:lnTo>
                  <a:lnTo>
                    <a:pt x="302586" y="665320"/>
                  </a:lnTo>
                  <a:lnTo>
                    <a:pt x="270812" y="635202"/>
                  </a:lnTo>
                  <a:lnTo>
                    <a:pt x="240712" y="603248"/>
                  </a:lnTo>
                  <a:lnTo>
                    <a:pt x="212286" y="569460"/>
                  </a:lnTo>
                  <a:lnTo>
                    <a:pt x="185535" y="533837"/>
                  </a:lnTo>
                  <a:lnTo>
                    <a:pt x="160457" y="496378"/>
                  </a:lnTo>
                  <a:lnTo>
                    <a:pt x="137054" y="457085"/>
                  </a:lnTo>
                  <a:lnTo>
                    <a:pt x="115325" y="415957"/>
                  </a:lnTo>
                  <a:lnTo>
                    <a:pt x="95271" y="372993"/>
                  </a:lnTo>
                  <a:lnTo>
                    <a:pt x="76890" y="328195"/>
                  </a:lnTo>
                  <a:lnTo>
                    <a:pt x="60184" y="281562"/>
                  </a:lnTo>
                  <a:lnTo>
                    <a:pt x="45152" y="233094"/>
                  </a:lnTo>
                  <a:lnTo>
                    <a:pt x="31794" y="182790"/>
                  </a:lnTo>
                  <a:lnTo>
                    <a:pt x="20110" y="130652"/>
                  </a:lnTo>
                  <a:lnTo>
                    <a:pt x="10101" y="76679"/>
                  </a:lnTo>
                  <a:lnTo>
                    <a:pt x="1766" y="20871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47" name="Google Shape;2147;g27a17394344_1_2176"/>
            <p:cNvSpPr/>
            <p:nvPr/>
          </p:nvSpPr>
          <p:spPr>
            <a:xfrm>
              <a:off x="2808814" y="9264751"/>
              <a:ext cx="175894" cy="182879"/>
            </a:xfrm>
            <a:custGeom>
              <a:rect b="b" l="l" r="r" t="t"/>
              <a:pathLst>
                <a:path extrusionOk="0" h="182879" w="175894">
                  <a:moveTo>
                    <a:pt x="72809" y="0"/>
                  </a:moveTo>
                  <a:lnTo>
                    <a:pt x="0" y="182701"/>
                  </a:lnTo>
                  <a:lnTo>
                    <a:pt x="175284" y="167868"/>
                  </a:lnTo>
                  <a:lnTo>
                    <a:pt x="7280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148" name="Google Shape;2148;g27a17394344_1_2176"/>
          <p:cNvSpPr txBox="1"/>
          <p:nvPr/>
        </p:nvSpPr>
        <p:spPr>
          <a:xfrm>
            <a:off x="1351604" y="2450555"/>
            <a:ext cx="1570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Happens in special threads that we can’t access from code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9" name="Google Shape;2149;g27a17394344_1_2176"/>
          <p:cNvSpPr txBox="1"/>
          <p:nvPr/>
        </p:nvSpPr>
        <p:spPr>
          <a:xfrm>
            <a:off x="2356685" y="6136815"/>
            <a:ext cx="13143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During execution!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g27a17394344_1_2176"/>
          <p:cNvSpPr txBox="1"/>
          <p:nvPr/>
        </p:nvSpPr>
        <p:spPr>
          <a:xfrm>
            <a:off x="7206082" y="1193136"/>
            <a:ext cx="164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177800" lvl="0" marL="1270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“JavaScript is an interpreted language”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g27a17394344_1_2176"/>
          <p:cNvSpPr/>
          <p:nvPr/>
        </p:nvSpPr>
        <p:spPr>
          <a:xfrm>
            <a:off x="7150797" y="1169960"/>
            <a:ext cx="1767950" cy="558198"/>
          </a:xfrm>
          <a:custGeom>
            <a:rect b="b" l="l" r="r" t="t"/>
            <a:pathLst>
              <a:path extrusionOk="0" h="918844" w="2910205">
                <a:moveTo>
                  <a:pt x="2909620" y="50152"/>
                </a:moveTo>
                <a:lnTo>
                  <a:pt x="2894571" y="0"/>
                </a:lnTo>
                <a:lnTo>
                  <a:pt x="1454797" y="431838"/>
                </a:lnTo>
                <a:lnTo>
                  <a:pt x="15036" y="0"/>
                </a:lnTo>
                <a:lnTo>
                  <a:pt x="0" y="50152"/>
                </a:lnTo>
                <a:lnTo>
                  <a:pt x="1363675" y="459168"/>
                </a:lnTo>
                <a:lnTo>
                  <a:pt x="0" y="868172"/>
                </a:lnTo>
                <a:lnTo>
                  <a:pt x="15036" y="918324"/>
                </a:lnTo>
                <a:lnTo>
                  <a:pt x="1454797" y="486498"/>
                </a:lnTo>
                <a:lnTo>
                  <a:pt x="2894571" y="918324"/>
                </a:lnTo>
                <a:lnTo>
                  <a:pt x="2909620" y="868172"/>
                </a:lnTo>
                <a:lnTo>
                  <a:pt x="1545932" y="459168"/>
                </a:lnTo>
                <a:lnTo>
                  <a:pt x="2909620" y="50152"/>
                </a:lnTo>
                <a:close/>
              </a:path>
            </a:pathLst>
          </a:custGeom>
          <a:solidFill>
            <a:srgbClr val="F242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6" name="Google Shape;2156;g27a17394344_1_2248"/>
          <p:cNvGrpSpPr/>
          <p:nvPr/>
        </p:nvGrpSpPr>
        <p:grpSpPr>
          <a:xfrm>
            <a:off x="1297608" y="1213585"/>
            <a:ext cx="9596180" cy="5249963"/>
            <a:chOff x="2139855" y="2001295"/>
            <a:chExt cx="15824835" cy="8657590"/>
          </a:xfrm>
        </p:grpSpPr>
        <p:sp>
          <p:nvSpPr>
            <p:cNvPr id="2157" name="Google Shape;2157;g27a17394344_1_2248"/>
            <p:cNvSpPr/>
            <p:nvPr/>
          </p:nvSpPr>
          <p:spPr>
            <a:xfrm>
              <a:off x="2139855" y="2001295"/>
              <a:ext cx="15824835" cy="8657590"/>
            </a:xfrm>
            <a:custGeom>
              <a:rect b="b" l="l" r="r" t="t"/>
              <a:pathLst>
                <a:path extrusionOk="0" h="8657590" w="15824835">
                  <a:moveTo>
                    <a:pt x="15824387" y="0"/>
                  </a:moveTo>
                  <a:lnTo>
                    <a:pt x="0" y="0"/>
                  </a:lnTo>
                  <a:lnTo>
                    <a:pt x="0" y="8657472"/>
                  </a:lnTo>
                  <a:lnTo>
                    <a:pt x="15824387" y="8657472"/>
                  </a:lnTo>
                  <a:lnTo>
                    <a:pt x="15824387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158" name="Google Shape;2158;g27a17394344_1_22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866900" y="2448944"/>
              <a:ext cx="504055" cy="504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9" name="Google Shape;2159;g27a17394344_1_22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78606" y="2448981"/>
              <a:ext cx="557801" cy="525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0" name="Google Shape;2160;g27a17394344_1_22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218279" y="2442845"/>
              <a:ext cx="540330" cy="538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1" name="Google Shape;2161;g27a17394344_1_22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588570" y="2454277"/>
              <a:ext cx="522164" cy="5155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2" name="Google Shape;2162;g27a17394344_1_2248"/>
          <p:cNvSpPr txBox="1"/>
          <p:nvPr/>
        </p:nvSpPr>
        <p:spPr>
          <a:xfrm>
            <a:off x="4714374" y="1488900"/>
            <a:ext cx="37164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RUNTIME IN THE BROWSER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3" name="Google Shape;2163;g27a17394344_1_22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4" name="Google Shape;2164;g27a17394344_1_2248"/>
          <p:cNvGrpSpPr/>
          <p:nvPr/>
        </p:nvGrpSpPr>
        <p:grpSpPr>
          <a:xfrm>
            <a:off x="1676513" y="1450077"/>
            <a:ext cx="4211059" cy="4625391"/>
            <a:chOff x="2764699" y="2391288"/>
            <a:chExt cx="6944359" cy="7627623"/>
          </a:xfrm>
        </p:grpSpPr>
        <p:pic>
          <p:nvPicPr>
            <p:cNvPr id="2165" name="Google Shape;2165;g27a17394344_1_22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78232" y="2391288"/>
              <a:ext cx="641341" cy="641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6" name="Google Shape;2166;g27a17394344_1_2248"/>
            <p:cNvSpPr/>
            <p:nvPr/>
          </p:nvSpPr>
          <p:spPr>
            <a:xfrm>
              <a:off x="2764699" y="3463806"/>
              <a:ext cx="6944359" cy="6555105"/>
            </a:xfrm>
            <a:custGeom>
              <a:rect b="b" l="l" r="r" t="t"/>
              <a:pathLst>
                <a:path extrusionOk="0" h="6555105" w="6944359">
                  <a:moveTo>
                    <a:pt x="6944163" y="0"/>
                  </a:moveTo>
                  <a:lnTo>
                    <a:pt x="0" y="0"/>
                  </a:lnTo>
                  <a:lnTo>
                    <a:pt x="0" y="6554979"/>
                  </a:lnTo>
                  <a:lnTo>
                    <a:pt x="6944163" y="6554979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167" name="Google Shape;2167;g27a17394344_1_2248"/>
          <p:cNvSpPr txBox="1"/>
          <p:nvPr>
            <p:ph type="title"/>
          </p:nvPr>
        </p:nvSpPr>
        <p:spPr>
          <a:xfrm>
            <a:off x="365873" y="157387"/>
            <a:ext cx="8733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	 BIGGER PICTURE: JAVASCRIPT	RUNTIME</a:t>
            </a:r>
            <a:endParaRPr/>
          </a:p>
        </p:txBody>
      </p:sp>
      <p:sp>
        <p:nvSpPr>
          <p:cNvPr id="2168" name="Google Shape;2168;g27a17394344_1_2248"/>
          <p:cNvSpPr txBox="1"/>
          <p:nvPr/>
        </p:nvSpPr>
        <p:spPr>
          <a:xfrm>
            <a:off x="3550626" y="2347125"/>
            <a:ext cx="14253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ENGINE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9" name="Google Shape;2169;g27a17394344_1_2248"/>
          <p:cNvGrpSpPr/>
          <p:nvPr/>
        </p:nvGrpSpPr>
        <p:grpSpPr>
          <a:xfrm>
            <a:off x="2106414" y="2308309"/>
            <a:ext cx="8367882" cy="3757291"/>
            <a:chOff x="3473638" y="3806578"/>
            <a:chExt cx="13799278" cy="6196061"/>
          </a:xfrm>
        </p:grpSpPr>
        <p:pic>
          <p:nvPicPr>
            <p:cNvPr id="2170" name="Google Shape;2170;g27a17394344_1_22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47955" y="3806578"/>
              <a:ext cx="641341" cy="641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1" name="Google Shape;2171;g27a17394344_1_2248"/>
            <p:cNvSpPr/>
            <p:nvPr/>
          </p:nvSpPr>
          <p:spPr>
            <a:xfrm>
              <a:off x="3473638" y="4940380"/>
              <a:ext cx="2513329" cy="3969384"/>
            </a:xfrm>
            <a:custGeom>
              <a:rect b="b" l="l" r="r" t="t"/>
              <a:pathLst>
                <a:path extrusionOk="0" h="3969384" w="2513329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72" name="Google Shape;2172;g27a17394344_1_2248"/>
            <p:cNvSpPr/>
            <p:nvPr/>
          </p:nvSpPr>
          <p:spPr>
            <a:xfrm>
              <a:off x="3473638" y="4940380"/>
              <a:ext cx="2513329" cy="3969384"/>
            </a:xfrm>
            <a:custGeom>
              <a:rect b="b" l="l" r="r" t="t"/>
              <a:pathLst>
                <a:path extrusionOk="0" h="3969384" w="2513329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73" name="Google Shape;2173;g27a17394344_1_2248"/>
            <p:cNvSpPr/>
            <p:nvPr/>
          </p:nvSpPr>
          <p:spPr>
            <a:xfrm>
              <a:off x="4096962" y="5379447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74" name="Google Shape;2174;g27a17394344_1_2248"/>
            <p:cNvSpPr/>
            <p:nvPr/>
          </p:nvSpPr>
          <p:spPr>
            <a:xfrm>
              <a:off x="5158996" y="5918478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75" name="Google Shape;2175;g27a17394344_1_2248"/>
            <p:cNvSpPr/>
            <p:nvPr/>
          </p:nvSpPr>
          <p:spPr>
            <a:xfrm>
              <a:off x="4333007" y="6391370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76" name="Google Shape;2176;g27a17394344_1_2248"/>
            <p:cNvSpPr/>
            <p:nvPr/>
          </p:nvSpPr>
          <p:spPr>
            <a:xfrm>
              <a:off x="4963763" y="6901982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77" name="Google Shape;2177;g27a17394344_1_2248"/>
            <p:cNvSpPr/>
            <p:nvPr/>
          </p:nvSpPr>
          <p:spPr>
            <a:xfrm>
              <a:off x="3879128" y="7262414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78" name="Google Shape;2178;g27a17394344_1_2248"/>
            <p:cNvSpPr/>
            <p:nvPr/>
          </p:nvSpPr>
          <p:spPr>
            <a:xfrm>
              <a:off x="4660064" y="8043350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79" name="Google Shape;2179;g27a17394344_1_2248"/>
            <p:cNvSpPr/>
            <p:nvPr/>
          </p:nvSpPr>
          <p:spPr>
            <a:xfrm>
              <a:off x="6486911" y="4940380"/>
              <a:ext cx="2513329" cy="3969384"/>
            </a:xfrm>
            <a:custGeom>
              <a:rect b="b" l="l" r="r" t="t"/>
              <a:pathLst>
                <a:path extrusionOk="0" h="3969384" w="2513329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80" name="Google Shape;2180;g27a17394344_1_2248"/>
            <p:cNvSpPr/>
            <p:nvPr/>
          </p:nvSpPr>
          <p:spPr>
            <a:xfrm>
              <a:off x="6486911" y="4940380"/>
              <a:ext cx="2513329" cy="3969384"/>
            </a:xfrm>
            <a:custGeom>
              <a:rect b="b" l="l" r="r" t="t"/>
              <a:pathLst>
                <a:path extrusionOk="0" h="3969384" w="2513329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81" name="Google Shape;2181;g27a17394344_1_2248"/>
            <p:cNvSpPr/>
            <p:nvPr/>
          </p:nvSpPr>
          <p:spPr>
            <a:xfrm>
              <a:off x="10328557" y="7380089"/>
              <a:ext cx="6944359" cy="2622550"/>
            </a:xfrm>
            <a:custGeom>
              <a:rect b="b" l="l" r="r" t="t"/>
              <a:pathLst>
                <a:path extrusionOk="0" h="2622550" w="6944359">
                  <a:moveTo>
                    <a:pt x="6944163" y="0"/>
                  </a:moveTo>
                  <a:lnTo>
                    <a:pt x="0" y="0"/>
                  </a:lnTo>
                  <a:lnTo>
                    <a:pt x="0" y="2622033"/>
                  </a:lnTo>
                  <a:lnTo>
                    <a:pt x="6944163" y="2622033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182" name="Google Shape;2182;g27a17394344_1_2248"/>
          <p:cNvSpPr txBox="1"/>
          <p:nvPr/>
        </p:nvSpPr>
        <p:spPr>
          <a:xfrm>
            <a:off x="2313628" y="5596550"/>
            <a:ext cx="1113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HEAP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3" name="Google Shape;2183;g27a17394344_1_2248"/>
          <p:cNvSpPr txBox="1"/>
          <p:nvPr/>
        </p:nvSpPr>
        <p:spPr>
          <a:xfrm>
            <a:off x="4109952" y="5596550"/>
            <a:ext cx="17775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STACK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g27a17394344_1_2248"/>
          <p:cNvSpPr txBox="1"/>
          <p:nvPr/>
        </p:nvSpPr>
        <p:spPr>
          <a:xfrm>
            <a:off x="7348228" y="4708850"/>
            <a:ext cx="26121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CALLBACK QUEUE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g27a17394344_1_2248"/>
          <p:cNvSpPr txBox="1"/>
          <p:nvPr/>
        </p:nvSpPr>
        <p:spPr>
          <a:xfrm>
            <a:off x="7615777" y="5249333"/>
            <a:ext cx="815100" cy="372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555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timer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g27a17394344_1_2248"/>
          <p:cNvSpPr txBox="1"/>
          <p:nvPr/>
        </p:nvSpPr>
        <p:spPr>
          <a:xfrm>
            <a:off x="8591124" y="5249333"/>
            <a:ext cx="815100" cy="372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55575">
            <a:sp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g27a17394344_1_2248"/>
          <p:cNvSpPr txBox="1"/>
          <p:nvPr/>
        </p:nvSpPr>
        <p:spPr>
          <a:xfrm>
            <a:off x="9599466" y="5172348"/>
            <a:ext cx="360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8464D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8" name="Google Shape;2188;g27a17394344_1_2248"/>
          <p:cNvGrpSpPr/>
          <p:nvPr/>
        </p:nvGrpSpPr>
        <p:grpSpPr>
          <a:xfrm>
            <a:off x="5653955" y="4515704"/>
            <a:ext cx="807268" cy="857218"/>
            <a:chOff x="9323804" y="7446742"/>
            <a:chExt cx="1331246" cy="1413618"/>
          </a:xfrm>
        </p:grpSpPr>
        <p:sp>
          <p:nvSpPr>
            <p:cNvPr id="2189" name="Google Shape;2189;g27a17394344_1_2248"/>
            <p:cNvSpPr/>
            <p:nvPr/>
          </p:nvSpPr>
          <p:spPr>
            <a:xfrm>
              <a:off x="9323804" y="7446742"/>
              <a:ext cx="1329690" cy="1329690"/>
            </a:xfrm>
            <a:custGeom>
              <a:rect b="b" l="l" r="r" t="t"/>
              <a:pathLst>
                <a:path extrusionOk="0" h="1329690" w="1329690">
                  <a:moveTo>
                    <a:pt x="1134802" y="194396"/>
                  </a:moveTo>
                  <a:lnTo>
                    <a:pt x="1167201" y="229156"/>
                  </a:lnTo>
                  <a:lnTo>
                    <a:pt x="1196655" y="265588"/>
                  </a:lnTo>
                  <a:lnTo>
                    <a:pt x="1223164" y="303531"/>
                  </a:lnTo>
                  <a:lnTo>
                    <a:pt x="1246727" y="342827"/>
                  </a:lnTo>
                  <a:lnTo>
                    <a:pt x="1267345" y="383316"/>
                  </a:lnTo>
                  <a:lnTo>
                    <a:pt x="1285017" y="424840"/>
                  </a:lnTo>
                  <a:lnTo>
                    <a:pt x="1299744" y="467239"/>
                  </a:lnTo>
                  <a:lnTo>
                    <a:pt x="1311525" y="510354"/>
                  </a:lnTo>
                  <a:lnTo>
                    <a:pt x="1320362" y="554026"/>
                  </a:lnTo>
                  <a:lnTo>
                    <a:pt x="1326252" y="598096"/>
                  </a:lnTo>
                  <a:lnTo>
                    <a:pt x="1329198" y="642405"/>
                  </a:lnTo>
                  <a:lnTo>
                    <a:pt x="1329198" y="686793"/>
                  </a:lnTo>
                  <a:lnTo>
                    <a:pt x="1326252" y="731102"/>
                  </a:lnTo>
                  <a:lnTo>
                    <a:pt x="1320362" y="775171"/>
                  </a:lnTo>
                  <a:lnTo>
                    <a:pt x="1311525" y="818844"/>
                  </a:lnTo>
                  <a:lnTo>
                    <a:pt x="1299744" y="861959"/>
                  </a:lnTo>
                  <a:lnTo>
                    <a:pt x="1285017" y="904358"/>
                  </a:lnTo>
                  <a:lnTo>
                    <a:pt x="1267345" y="945881"/>
                  </a:lnTo>
                  <a:lnTo>
                    <a:pt x="1246727" y="986371"/>
                  </a:lnTo>
                  <a:lnTo>
                    <a:pt x="1223164" y="1025667"/>
                  </a:lnTo>
                  <a:lnTo>
                    <a:pt x="1196655" y="1063610"/>
                  </a:lnTo>
                  <a:lnTo>
                    <a:pt x="1167201" y="1100041"/>
                  </a:lnTo>
                  <a:lnTo>
                    <a:pt x="1134802" y="1134802"/>
                  </a:lnTo>
                  <a:lnTo>
                    <a:pt x="1100041" y="1167201"/>
                  </a:lnTo>
                  <a:lnTo>
                    <a:pt x="1063610" y="1196655"/>
                  </a:lnTo>
                  <a:lnTo>
                    <a:pt x="1025667" y="1223164"/>
                  </a:lnTo>
                  <a:lnTo>
                    <a:pt x="986371" y="1246727"/>
                  </a:lnTo>
                  <a:lnTo>
                    <a:pt x="945881" y="1267345"/>
                  </a:lnTo>
                  <a:lnTo>
                    <a:pt x="904358" y="1285018"/>
                  </a:lnTo>
                  <a:lnTo>
                    <a:pt x="861959" y="1299745"/>
                  </a:lnTo>
                  <a:lnTo>
                    <a:pt x="818843" y="1311526"/>
                  </a:lnTo>
                  <a:lnTo>
                    <a:pt x="775171" y="1320362"/>
                  </a:lnTo>
                  <a:lnTo>
                    <a:pt x="731101" y="1326253"/>
                  </a:lnTo>
                  <a:lnTo>
                    <a:pt x="686793" y="1329199"/>
                  </a:lnTo>
                  <a:lnTo>
                    <a:pt x="642405" y="1329199"/>
                  </a:lnTo>
                  <a:lnTo>
                    <a:pt x="598096" y="1326253"/>
                  </a:lnTo>
                  <a:lnTo>
                    <a:pt x="554026" y="1320362"/>
                  </a:lnTo>
                  <a:lnTo>
                    <a:pt x="510354" y="1311526"/>
                  </a:lnTo>
                  <a:lnTo>
                    <a:pt x="467239" y="1299745"/>
                  </a:lnTo>
                  <a:lnTo>
                    <a:pt x="424840" y="1285018"/>
                  </a:lnTo>
                  <a:lnTo>
                    <a:pt x="383316" y="1267345"/>
                  </a:lnTo>
                  <a:lnTo>
                    <a:pt x="342827" y="1246727"/>
                  </a:lnTo>
                  <a:lnTo>
                    <a:pt x="303531" y="1223164"/>
                  </a:lnTo>
                  <a:lnTo>
                    <a:pt x="265588" y="1196655"/>
                  </a:lnTo>
                  <a:lnTo>
                    <a:pt x="229156" y="1167201"/>
                  </a:lnTo>
                  <a:lnTo>
                    <a:pt x="194396" y="1134802"/>
                  </a:lnTo>
                  <a:lnTo>
                    <a:pt x="161996" y="1100041"/>
                  </a:lnTo>
                  <a:lnTo>
                    <a:pt x="132542" y="1063610"/>
                  </a:lnTo>
                  <a:lnTo>
                    <a:pt x="106034" y="1025667"/>
                  </a:lnTo>
                  <a:lnTo>
                    <a:pt x="82471" y="986371"/>
                  </a:lnTo>
                  <a:lnTo>
                    <a:pt x="61853" y="945881"/>
                  </a:lnTo>
                  <a:lnTo>
                    <a:pt x="44180" y="904358"/>
                  </a:lnTo>
                  <a:lnTo>
                    <a:pt x="29453" y="861959"/>
                  </a:lnTo>
                  <a:lnTo>
                    <a:pt x="17672" y="818844"/>
                  </a:lnTo>
                  <a:lnTo>
                    <a:pt x="8836" y="775171"/>
                  </a:lnTo>
                  <a:lnTo>
                    <a:pt x="2945" y="731102"/>
                  </a:lnTo>
                  <a:lnTo>
                    <a:pt x="0" y="686793"/>
                  </a:lnTo>
                  <a:lnTo>
                    <a:pt x="0" y="642405"/>
                  </a:lnTo>
                  <a:lnTo>
                    <a:pt x="2945" y="598096"/>
                  </a:lnTo>
                  <a:lnTo>
                    <a:pt x="8836" y="554026"/>
                  </a:lnTo>
                  <a:lnTo>
                    <a:pt x="17672" y="510354"/>
                  </a:lnTo>
                  <a:lnTo>
                    <a:pt x="29453" y="467239"/>
                  </a:lnTo>
                  <a:lnTo>
                    <a:pt x="44180" y="424840"/>
                  </a:lnTo>
                  <a:lnTo>
                    <a:pt x="61853" y="383316"/>
                  </a:lnTo>
                  <a:lnTo>
                    <a:pt x="82471" y="342827"/>
                  </a:lnTo>
                  <a:lnTo>
                    <a:pt x="106034" y="303531"/>
                  </a:lnTo>
                  <a:lnTo>
                    <a:pt x="132542" y="265588"/>
                  </a:lnTo>
                  <a:lnTo>
                    <a:pt x="161996" y="229156"/>
                  </a:lnTo>
                  <a:lnTo>
                    <a:pt x="194396" y="194396"/>
                  </a:lnTo>
                  <a:lnTo>
                    <a:pt x="229156" y="161996"/>
                  </a:lnTo>
                  <a:lnTo>
                    <a:pt x="265588" y="132542"/>
                  </a:lnTo>
                  <a:lnTo>
                    <a:pt x="303531" y="106034"/>
                  </a:lnTo>
                  <a:lnTo>
                    <a:pt x="342827" y="82471"/>
                  </a:lnTo>
                  <a:lnTo>
                    <a:pt x="383316" y="61853"/>
                  </a:lnTo>
                  <a:lnTo>
                    <a:pt x="424840" y="44180"/>
                  </a:lnTo>
                  <a:lnTo>
                    <a:pt x="467239" y="29453"/>
                  </a:lnTo>
                  <a:lnTo>
                    <a:pt x="510354" y="17672"/>
                  </a:lnTo>
                  <a:lnTo>
                    <a:pt x="554026" y="8836"/>
                  </a:lnTo>
                  <a:lnTo>
                    <a:pt x="598096" y="2945"/>
                  </a:lnTo>
                  <a:lnTo>
                    <a:pt x="642405" y="0"/>
                  </a:lnTo>
                  <a:lnTo>
                    <a:pt x="686793" y="0"/>
                  </a:lnTo>
                  <a:lnTo>
                    <a:pt x="731101" y="2945"/>
                  </a:lnTo>
                  <a:lnTo>
                    <a:pt x="775171" y="8836"/>
                  </a:lnTo>
                  <a:lnTo>
                    <a:pt x="818843" y="17672"/>
                  </a:lnTo>
                  <a:lnTo>
                    <a:pt x="861959" y="29453"/>
                  </a:lnTo>
                  <a:lnTo>
                    <a:pt x="904358" y="44180"/>
                  </a:lnTo>
                  <a:lnTo>
                    <a:pt x="945881" y="61853"/>
                  </a:lnTo>
                  <a:lnTo>
                    <a:pt x="986371" y="82471"/>
                  </a:lnTo>
                  <a:lnTo>
                    <a:pt x="1025667" y="106034"/>
                  </a:lnTo>
                  <a:lnTo>
                    <a:pt x="1063610" y="132542"/>
                  </a:lnTo>
                  <a:lnTo>
                    <a:pt x="1100041" y="161996"/>
                  </a:lnTo>
                  <a:lnTo>
                    <a:pt x="1134802" y="194396"/>
                  </a:lnTo>
                  <a:close/>
                </a:path>
              </a:pathLst>
            </a:custGeom>
            <a:noFill/>
            <a:ln cap="flat" cmpd="sng" w="1256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190" name="Google Shape;2190;g27a17394344_1_224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013748" y="8577151"/>
              <a:ext cx="317007" cy="282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1" name="Google Shape;2191;g27a17394344_1_2248"/>
            <p:cNvSpPr/>
            <p:nvPr/>
          </p:nvSpPr>
          <p:spPr>
            <a:xfrm>
              <a:off x="10013748" y="8577151"/>
              <a:ext cx="317500" cy="283209"/>
            </a:xfrm>
            <a:custGeom>
              <a:rect b="b" l="l" r="r" t="t"/>
              <a:pathLst>
                <a:path extrusionOk="0" h="283209" w="317500">
                  <a:moveTo>
                    <a:pt x="286611" y="0"/>
                  </a:moveTo>
                  <a:lnTo>
                    <a:pt x="0" y="35191"/>
                  </a:lnTo>
                  <a:lnTo>
                    <a:pt x="30395" y="282748"/>
                  </a:lnTo>
                  <a:lnTo>
                    <a:pt x="317007" y="247556"/>
                  </a:lnTo>
                  <a:lnTo>
                    <a:pt x="28661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192" name="Google Shape;2192;g27a17394344_1_2248"/>
            <p:cNvSpPr/>
            <p:nvPr/>
          </p:nvSpPr>
          <p:spPr>
            <a:xfrm>
              <a:off x="10286116" y="8398358"/>
              <a:ext cx="368934" cy="379729"/>
            </a:xfrm>
            <a:custGeom>
              <a:rect b="b" l="l" r="r" t="t"/>
              <a:pathLst>
                <a:path extrusionOk="0" h="379729" w="368934">
                  <a:moveTo>
                    <a:pt x="0" y="0"/>
                  </a:moveTo>
                  <a:lnTo>
                    <a:pt x="3250" y="379449"/>
                  </a:lnTo>
                  <a:lnTo>
                    <a:pt x="368898" y="277983"/>
                  </a:lnTo>
                  <a:lnTo>
                    <a:pt x="254577" y="191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7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193" name="Google Shape;2193;g27a17394344_1_2248"/>
          <p:cNvSpPr txBox="1"/>
          <p:nvPr/>
        </p:nvSpPr>
        <p:spPr>
          <a:xfrm>
            <a:off x="5958551" y="4130550"/>
            <a:ext cx="1657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EVENT LOOP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g27a17394344_1_2248"/>
          <p:cNvSpPr/>
          <p:nvPr/>
        </p:nvSpPr>
        <p:spPr>
          <a:xfrm>
            <a:off x="6263686" y="2100454"/>
            <a:ext cx="4218698" cy="2015223"/>
          </a:xfrm>
          <a:custGeom>
            <a:rect b="b" l="l" r="r" t="t"/>
            <a:pathLst>
              <a:path extrusionOk="0" h="3317240" w="6944359">
                <a:moveTo>
                  <a:pt x="6944163" y="0"/>
                </a:moveTo>
                <a:lnTo>
                  <a:pt x="0" y="0"/>
                </a:lnTo>
                <a:lnTo>
                  <a:pt x="0" y="3316957"/>
                </a:lnTo>
                <a:lnTo>
                  <a:pt x="6944163" y="3316957"/>
                </a:lnTo>
                <a:lnTo>
                  <a:pt x="694416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95" name="Google Shape;2195;g27a17394344_1_2248"/>
          <p:cNvSpPr txBox="1"/>
          <p:nvPr/>
        </p:nvSpPr>
        <p:spPr>
          <a:xfrm>
            <a:off x="6711321" y="2897846"/>
            <a:ext cx="1469400" cy="3021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858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g27a17394344_1_2248"/>
          <p:cNvSpPr txBox="1"/>
          <p:nvPr/>
        </p:nvSpPr>
        <p:spPr>
          <a:xfrm>
            <a:off x="8350936" y="2897846"/>
            <a:ext cx="1469400" cy="3021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8587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Timers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g27a17394344_1_2248"/>
          <p:cNvSpPr txBox="1"/>
          <p:nvPr/>
        </p:nvSpPr>
        <p:spPr>
          <a:xfrm>
            <a:off x="6711321" y="3433282"/>
            <a:ext cx="1469400" cy="3021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85875">
            <a:spAutoFit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Fetch API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g27a17394344_1_2248"/>
          <p:cNvSpPr/>
          <p:nvPr/>
        </p:nvSpPr>
        <p:spPr>
          <a:xfrm>
            <a:off x="8350936" y="3433282"/>
            <a:ext cx="1472069" cy="381519"/>
          </a:xfrm>
          <a:custGeom>
            <a:rect b="b" l="l" r="r" t="t"/>
            <a:pathLst>
              <a:path extrusionOk="0" h="628014" w="2423159">
                <a:moveTo>
                  <a:pt x="2422941" y="0"/>
                </a:moveTo>
                <a:lnTo>
                  <a:pt x="0" y="0"/>
                </a:lnTo>
                <a:lnTo>
                  <a:pt x="0" y="627761"/>
                </a:lnTo>
                <a:lnTo>
                  <a:pt x="2422941" y="627761"/>
                </a:lnTo>
                <a:lnTo>
                  <a:pt x="2422941" y="0"/>
                </a:lnTo>
                <a:close/>
              </a:path>
            </a:pathLst>
          </a:cu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99" name="Google Shape;2199;g27a17394344_1_2248"/>
          <p:cNvSpPr txBox="1"/>
          <p:nvPr/>
        </p:nvSpPr>
        <p:spPr>
          <a:xfrm>
            <a:off x="8925001" y="3259701"/>
            <a:ext cx="3216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0" name="Google Shape;2200;g27a17394344_1_2248"/>
          <p:cNvGrpSpPr/>
          <p:nvPr/>
        </p:nvGrpSpPr>
        <p:grpSpPr>
          <a:xfrm>
            <a:off x="5193578" y="1850815"/>
            <a:ext cx="710185" cy="591927"/>
            <a:chOff x="8564607" y="3052136"/>
            <a:chExt cx="1171150" cy="976133"/>
          </a:xfrm>
        </p:grpSpPr>
        <p:sp>
          <p:nvSpPr>
            <p:cNvPr id="2201" name="Google Shape;2201;g27a17394344_1_2248"/>
            <p:cNvSpPr/>
            <p:nvPr/>
          </p:nvSpPr>
          <p:spPr>
            <a:xfrm>
              <a:off x="8650542" y="3206580"/>
              <a:ext cx="1085215" cy="821689"/>
            </a:xfrm>
            <a:custGeom>
              <a:rect b="b" l="l" r="r" t="t"/>
              <a:pathLst>
                <a:path extrusionOk="0" h="821689" w="1085215">
                  <a:moveTo>
                    <a:pt x="1084896" y="821607"/>
                  </a:moveTo>
                  <a:lnTo>
                    <a:pt x="1025139" y="820114"/>
                  </a:lnTo>
                  <a:lnTo>
                    <a:pt x="967053" y="817102"/>
                  </a:lnTo>
                  <a:lnTo>
                    <a:pt x="910639" y="812573"/>
                  </a:lnTo>
                  <a:lnTo>
                    <a:pt x="855896" y="806525"/>
                  </a:lnTo>
                  <a:lnTo>
                    <a:pt x="802825" y="798960"/>
                  </a:lnTo>
                  <a:lnTo>
                    <a:pt x="751425" y="789876"/>
                  </a:lnTo>
                  <a:lnTo>
                    <a:pt x="701697" y="779275"/>
                  </a:lnTo>
                  <a:lnTo>
                    <a:pt x="653640" y="767155"/>
                  </a:lnTo>
                  <a:lnTo>
                    <a:pt x="607255" y="753517"/>
                  </a:lnTo>
                  <a:lnTo>
                    <a:pt x="562541" y="738362"/>
                  </a:lnTo>
                  <a:lnTo>
                    <a:pt x="519499" y="721688"/>
                  </a:lnTo>
                  <a:lnTo>
                    <a:pt x="478128" y="703496"/>
                  </a:lnTo>
                  <a:lnTo>
                    <a:pt x="438429" y="683786"/>
                  </a:lnTo>
                  <a:lnTo>
                    <a:pt x="400401" y="662558"/>
                  </a:lnTo>
                  <a:lnTo>
                    <a:pt x="364044" y="639813"/>
                  </a:lnTo>
                  <a:lnTo>
                    <a:pt x="329359" y="615549"/>
                  </a:lnTo>
                  <a:lnTo>
                    <a:pt x="296346" y="589767"/>
                  </a:lnTo>
                  <a:lnTo>
                    <a:pt x="265004" y="562467"/>
                  </a:lnTo>
                  <a:lnTo>
                    <a:pt x="235334" y="533649"/>
                  </a:lnTo>
                  <a:lnTo>
                    <a:pt x="207335" y="503313"/>
                  </a:lnTo>
                  <a:lnTo>
                    <a:pt x="181007" y="471459"/>
                  </a:lnTo>
                  <a:lnTo>
                    <a:pt x="156351" y="438087"/>
                  </a:lnTo>
                  <a:lnTo>
                    <a:pt x="133366" y="403197"/>
                  </a:lnTo>
                  <a:lnTo>
                    <a:pt x="112053" y="366789"/>
                  </a:lnTo>
                  <a:lnTo>
                    <a:pt x="92412" y="328862"/>
                  </a:lnTo>
                  <a:lnTo>
                    <a:pt x="74442" y="289418"/>
                  </a:lnTo>
                  <a:lnTo>
                    <a:pt x="58143" y="248456"/>
                  </a:lnTo>
                  <a:lnTo>
                    <a:pt x="43516" y="205976"/>
                  </a:lnTo>
                  <a:lnTo>
                    <a:pt x="30560" y="161977"/>
                  </a:lnTo>
                  <a:lnTo>
                    <a:pt x="19276" y="116461"/>
                  </a:lnTo>
                  <a:lnTo>
                    <a:pt x="9663" y="69427"/>
                  </a:lnTo>
                  <a:lnTo>
                    <a:pt x="1722" y="20874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02" name="Google Shape;2202;g27a17394344_1_2248"/>
            <p:cNvSpPr/>
            <p:nvPr/>
          </p:nvSpPr>
          <p:spPr>
            <a:xfrm>
              <a:off x="8564607" y="3052136"/>
              <a:ext cx="175895" cy="182880"/>
            </a:xfrm>
            <a:custGeom>
              <a:rect b="b" l="l" r="r" t="t"/>
              <a:pathLst>
                <a:path extrusionOk="0" h="182880" w="175895">
                  <a:moveTo>
                    <a:pt x="73189" y="0"/>
                  </a:moveTo>
                  <a:lnTo>
                    <a:pt x="0" y="182548"/>
                  </a:lnTo>
                  <a:lnTo>
                    <a:pt x="175315" y="168080"/>
                  </a:lnTo>
                  <a:lnTo>
                    <a:pt x="7318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203" name="Google Shape;2203;g27a17394344_1_2248"/>
          <p:cNvSpPr txBox="1"/>
          <p:nvPr/>
        </p:nvSpPr>
        <p:spPr>
          <a:xfrm>
            <a:off x="6027064" y="2114102"/>
            <a:ext cx="24630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Container including all the things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g27a17394344_1_2248"/>
          <p:cNvSpPr txBox="1"/>
          <p:nvPr/>
        </p:nvSpPr>
        <p:spPr>
          <a:xfrm>
            <a:off x="6027064" y="2545871"/>
            <a:ext cx="2071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(in this case in the browser)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5" name="Google Shape;2205;g27a17394344_1_2248"/>
          <p:cNvGrpSpPr/>
          <p:nvPr/>
        </p:nvGrpSpPr>
        <p:grpSpPr>
          <a:xfrm>
            <a:off x="6835101" y="2210601"/>
            <a:ext cx="2841854" cy="4026031"/>
            <a:chOff x="11271604" y="3645450"/>
            <a:chExt cx="4686435" cy="6639234"/>
          </a:xfrm>
        </p:grpSpPr>
        <p:sp>
          <p:nvSpPr>
            <p:cNvPr id="2206" name="Google Shape;2206;g27a17394344_1_2248"/>
            <p:cNvSpPr/>
            <p:nvPr/>
          </p:nvSpPr>
          <p:spPr>
            <a:xfrm>
              <a:off x="11359508" y="9767794"/>
              <a:ext cx="810895" cy="516890"/>
            </a:xfrm>
            <a:custGeom>
              <a:rect b="b" l="l" r="r" t="t"/>
              <a:pathLst>
                <a:path extrusionOk="0" h="516890" w="810895">
                  <a:moveTo>
                    <a:pt x="810877" y="516584"/>
                  </a:moveTo>
                  <a:lnTo>
                    <a:pt x="743029" y="511609"/>
                  </a:lnTo>
                  <a:lnTo>
                    <a:pt x="678132" y="504962"/>
                  </a:lnTo>
                  <a:lnTo>
                    <a:pt x="616186" y="496643"/>
                  </a:lnTo>
                  <a:lnTo>
                    <a:pt x="557192" y="486653"/>
                  </a:lnTo>
                  <a:lnTo>
                    <a:pt x="501150" y="474990"/>
                  </a:lnTo>
                  <a:lnTo>
                    <a:pt x="448058" y="461656"/>
                  </a:lnTo>
                  <a:lnTo>
                    <a:pt x="397919" y="446649"/>
                  </a:lnTo>
                  <a:lnTo>
                    <a:pt x="350731" y="429971"/>
                  </a:lnTo>
                  <a:lnTo>
                    <a:pt x="306494" y="411621"/>
                  </a:lnTo>
                  <a:lnTo>
                    <a:pt x="265209" y="391599"/>
                  </a:lnTo>
                  <a:lnTo>
                    <a:pt x="226875" y="369906"/>
                  </a:lnTo>
                  <a:lnTo>
                    <a:pt x="191492" y="346540"/>
                  </a:lnTo>
                  <a:lnTo>
                    <a:pt x="159062" y="321503"/>
                  </a:lnTo>
                  <a:lnTo>
                    <a:pt x="129582" y="294793"/>
                  </a:lnTo>
                  <a:lnTo>
                    <a:pt x="103054" y="266412"/>
                  </a:lnTo>
                  <a:lnTo>
                    <a:pt x="79478" y="236359"/>
                  </a:lnTo>
                  <a:lnTo>
                    <a:pt x="41179" y="171237"/>
                  </a:lnTo>
                  <a:lnTo>
                    <a:pt x="14686" y="99428"/>
                  </a:lnTo>
                  <a:lnTo>
                    <a:pt x="5867" y="61016"/>
                  </a:lnTo>
                  <a:lnTo>
                    <a:pt x="0" y="20932"/>
                  </a:lnTo>
                  <a:lnTo>
                    <a:pt x="696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07" name="Google Shape;2207;g27a17394344_1_2248"/>
            <p:cNvSpPr/>
            <p:nvPr/>
          </p:nvSpPr>
          <p:spPr>
            <a:xfrm>
              <a:off x="11271604" y="9612911"/>
              <a:ext cx="175895" cy="179070"/>
            </a:xfrm>
            <a:custGeom>
              <a:rect b="b" l="l" r="r" t="t"/>
              <a:pathLst>
                <a:path extrusionOk="0" h="179070" w="175895">
                  <a:moveTo>
                    <a:pt x="93756" y="0"/>
                  </a:moveTo>
                  <a:lnTo>
                    <a:pt x="0" y="172887"/>
                  </a:lnTo>
                  <a:lnTo>
                    <a:pt x="175816" y="178740"/>
                  </a:lnTo>
                  <a:lnTo>
                    <a:pt x="9375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08" name="Google Shape;2208;g27a17394344_1_2248"/>
            <p:cNvSpPr/>
            <p:nvPr/>
          </p:nvSpPr>
          <p:spPr>
            <a:xfrm>
              <a:off x="12598076" y="7069659"/>
              <a:ext cx="469265" cy="636"/>
            </a:xfrm>
            <a:custGeom>
              <a:rect b="b" l="l" r="r" t="t"/>
              <a:pathLst>
                <a:path extrusionOk="0" h="634" w="469265">
                  <a:moveTo>
                    <a:pt x="468726" y="0"/>
                  </a:moveTo>
                  <a:lnTo>
                    <a:pt x="20941" y="295"/>
                  </a:lnTo>
                  <a:lnTo>
                    <a:pt x="0" y="30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09" name="Google Shape;2209;g27a17394344_1_2248"/>
            <p:cNvSpPr/>
            <p:nvPr/>
          </p:nvSpPr>
          <p:spPr>
            <a:xfrm>
              <a:off x="12443107" y="6981999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175848" y="0"/>
                  </a:moveTo>
                  <a:lnTo>
                    <a:pt x="0" y="88071"/>
                  </a:lnTo>
                  <a:lnTo>
                    <a:pt x="175963" y="175910"/>
                  </a:lnTo>
                  <a:lnTo>
                    <a:pt x="17584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10" name="Google Shape;2210;g27a17394344_1_2248"/>
            <p:cNvSpPr/>
            <p:nvPr/>
          </p:nvSpPr>
          <p:spPr>
            <a:xfrm>
              <a:off x="14634064" y="3645450"/>
              <a:ext cx="1323975" cy="183514"/>
            </a:xfrm>
            <a:custGeom>
              <a:rect b="b" l="l" r="r" t="t"/>
              <a:pathLst>
                <a:path extrusionOk="0" h="183514" w="1323975">
                  <a:moveTo>
                    <a:pt x="1323804" y="28452"/>
                  </a:moveTo>
                  <a:lnTo>
                    <a:pt x="1269023" y="21327"/>
                  </a:lnTo>
                  <a:lnTo>
                    <a:pt x="1214609" y="15223"/>
                  </a:lnTo>
                  <a:lnTo>
                    <a:pt x="1160564" y="10138"/>
                  </a:lnTo>
                  <a:lnTo>
                    <a:pt x="1106886" y="6074"/>
                  </a:lnTo>
                  <a:lnTo>
                    <a:pt x="1053576" y="3029"/>
                  </a:lnTo>
                  <a:lnTo>
                    <a:pt x="1000634" y="1004"/>
                  </a:lnTo>
                  <a:lnTo>
                    <a:pt x="948060" y="0"/>
                  </a:lnTo>
                  <a:lnTo>
                    <a:pt x="895854" y="15"/>
                  </a:lnTo>
                  <a:lnTo>
                    <a:pt x="844016" y="1050"/>
                  </a:lnTo>
                  <a:lnTo>
                    <a:pt x="792546" y="3105"/>
                  </a:lnTo>
                  <a:lnTo>
                    <a:pt x="741443" y="6180"/>
                  </a:lnTo>
                  <a:lnTo>
                    <a:pt x="690708" y="10275"/>
                  </a:lnTo>
                  <a:lnTo>
                    <a:pt x="640341" y="15390"/>
                  </a:lnTo>
                  <a:lnTo>
                    <a:pt x="590342" y="21524"/>
                  </a:lnTo>
                  <a:lnTo>
                    <a:pt x="540711" y="28679"/>
                  </a:lnTo>
                  <a:lnTo>
                    <a:pt x="491448" y="36854"/>
                  </a:lnTo>
                  <a:lnTo>
                    <a:pt x="442553" y="46049"/>
                  </a:lnTo>
                  <a:lnTo>
                    <a:pt x="394025" y="56263"/>
                  </a:lnTo>
                  <a:lnTo>
                    <a:pt x="345866" y="67498"/>
                  </a:lnTo>
                  <a:lnTo>
                    <a:pt x="298074" y="79752"/>
                  </a:lnTo>
                  <a:lnTo>
                    <a:pt x="250650" y="93027"/>
                  </a:lnTo>
                  <a:lnTo>
                    <a:pt x="203594" y="107321"/>
                  </a:lnTo>
                  <a:lnTo>
                    <a:pt x="156906" y="122635"/>
                  </a:lnTo>
                  <a:lnTo>
                    <a:pt x="110586" y="138969"/>
                  </a:lnTo>
                  <a:lnTo>
                    <a:pt x="64633" y="156324"/>
                  </a:lnTo>
                  <a:lnTo>
                    <a:pt x="19049" y="174698"/>
                  </a:lnTo>
                  <a:lnTo>
                    <a:pt x="0" y="18351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11" name="Google Shape;2211;g27a17394344_1_2248"/>
            <p:cNvSpPr/>
            <p:nvPr/>
          </p:nvSpPr>
          <p:spPr>
            <a:xfrm>
              <a:off x="14493422" y="3740345"/>
              <a:ext cx="196850" cy="160020"/>
            </a:xfrm>
            <a:custGeom>
              <a:rect b="b" l="l" r="r" t="t"/>
              <a:pathLst>
                <a:path extrusionOk="0" h="160020" w="196850">
                  <a:moveTo>
                    <a:pt x="122708" y="0"/>
                  </a:moveTo>
                  <a:lnTo>
                    <a:pt x="0" y="153696"/>
                  </a:lnTo>
                  <a:lnTo>
                    <a:pt x="196580" y="159647"/>
                  </a:lnTo>
                  <a:lnTo>
                    <a:pt x="12270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212" name="Google Shape;2212;g27a17394344_1_2248"/>
          <p:cNvSpPr txBox="1"/>
          <p:nvPr/>
        </p:nvSpPr>
        <p:spPr>
          <a:xfrm>
            <a:off x="7494613" y="6132854"/>
            <a:ext cx="3878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Example: Callback function from DOM event listener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g27a17394344_1_2248"/>
          <p:cNvSpPr txBox="1"/>
          <p:nvPr/>
        </p:nvSpPr>
        <p:spPr>
          <a:xfrm>
            <a:off x="8023035" y="4171292"/>
            <a:ext cx="34173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Essential for non-blocking concurrency model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g27a17394344_1_2248"/>
          <p:cNvSpPr txBox="1"/>
          <p:nvPr/>
        </p:nvSpPr>
        <p:spPr>
          <a:xfrm>
            <a:off x="6753021" y="5395832"/>
            <a:ext cx="5901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onClick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g27a17394344_1_2248"/>
          <p:cNvSpPr txBox="1"/>
          <p:nvPr/>
        </p:nvSpPr>
        <p:spPr>
          <a:xfrm>
            <a:off x="6640430" y="5249333"/>
            <a:ext cx="815100" cy="372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55575">
            <a:sp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click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g27a17394344_1_2248"/>
          <p:cNvSpPr txBox="1"/>
          <p:nvPr/>
        </p:nvSpPr>
        <p:spPr>
          <a:xfrm>
            <a:off x="9810211" y="1924012"/>
            <a:ext cx="1996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Functionalities provided to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g27a17394344_1_2248"/>
          <p:cNvSpPr txBox="1"/>
          <p:nvPr/>
        </p:nvSpPr>
        <p:spPr>
          <a:xfrm>
            <a:off x="9810211" y="2139897"/>
            <a:ext cx="1888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the engine, accessible 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g27a17394344_1_2248"/>
          <p:cNvSpPr txBox="1"/>
          <p:nvPr/>
        </p:nvSpPr>
        <p:spPr>
          <a:xfrm>
            <a:off x="9960370" y="2294825"/>
            <a:ext cx="165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window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3" name="Google Shape;2223;g27a17394344_1_2315"/>
          <p:cNvGrpSpPr/>
          <p:nvPr/>
        </p:nvGrpSpPr>
        <p:grpSpPr>
          <a:xfrm>
            <a:off x="1297608" y="1213585"/>
            <a:ext cx="9596180" cy="5249963"/>
            <a:chOff x="2139855" y="2001295"/>
            <a:chExt cx="15824835" cy="8657590"/>
          </a:xfrm>
        </p:grpSpPr>
        <p:sp>
          <p:nvSpPr>
            <p:cNvPr id="2224" name="Google Shape;2224;g27a17394344_1_2315"/>
            <p:cNvSpPr/>
            <p:nvPr/>
          </p:nvSpPr>
          <p:spPr>
            <a:xfrm>
              <a:off x="2139855" y="2001295"/>
              <a:ext cx="15824835" cy="8657590"/>
            </a:xfrm>
            <a:custGeom>
              <a:rect b="b" l="l" r="r" t="t"/>
              <a:pathLst>
                <a:path extrusionOk="0" h="8657590" w="15824835">
                  <a:moveTo>
                    <a:pt x="15824387" y="0"/>
                  </a:moveTo>
                  <a:lnTo>
                    <a:pt x="0" y="0"/>
                  </a:lnTo>
                  <a:lnTo>
                    <a:pt x="0" y="8657472"/>
                  </a:lnTo>
                  <a:lnTo>
                    <a:pt x="15824387" y="8657472"/>
                  </a:lnTo>
                  <a:lnTo>
                    <a:pt x="15824387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225" name="Google Shape;2225;g27a17394344_1_23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85138" y="7926959"/>
              <a:ext cx="1209837" cy="741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6" name="Google Shape;2226;g27a17394344_1_2315"/>
          <p:cNvSpPr txBox="1"/>
          <p:nvPr/>
        </p:nvSpPr>
        <p:spPr>
          <a:xfrm>
            <a:off x="4716548" y="1490425"/>
            <a:ext cx="35814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RUNTIME IN NODE.JS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7" name="Google Shape;2227;g27a17394344_1_2315"/>
          <p:cNvGrpSpPr/>
          <p:nvPr/>
        </p:nvGrpSpPr>
        <p:grpSpPr>
          <a:xfrm>
            <a:off x="1676513" y="1451606"/>
            <a:ext cx="4211059" cy="4623861"/>
            <a:chOff x="2764699" y="2393810"/>
            <a:chExt cx="6944359" cy="7625101"/>
          </a:xfrm>
        </p:grpSpPr>
        <p:pic>
          <p:nvPicPr>
            <p:cNvPr id="2228" name="Google Shape;2228;g27a17394344_1_23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8232" y="2393810"/>
              <a:ext cx="636298" cy="636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9" name="Google Shape;2229;g27a17394344_1_2315"/>
            <p:cNvSpPr/>
            <p:nvPr/>
          </p:nvSpPr>
          <p:spPr>
            <a:xfrm>
              <a:off x="2764699" y="3463806"/>
              <a:ext cx="6944359" cy="6555105"/>
            </a:xfrm>
            <a:custGeom>
              <a:rect b="b" l="l" r="r" t="t"/>
              <a:pathLst>
                <a:path extrusionOk="0" h="6555105" w="6944359">
                  <a:moveTo>
                    <a:pt x="6944163" y="0"/>
                  </a:moveTo>
                  <a:lnTo>
                    <a:pt x="0" y="0"/>
                  </a:lnTo>
                  <a:lnTo>
                    <a:pt x="0" y="6554979"/>
                  </a:lnTo>
                  <a:lnTo>
                    <a:pt x="6944163" y="6554979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230" name="Google Shape;2230;g27a17394344_1_2315"/>
          <p:cNvSpPr txBox="1"/>
          <p:nvPr/>
        </p:nvSpPr>
        <p:spPr>
          <a:xfrm>
            <a:off x="3550626" y="2347125"/>
            <a:ext cx="1318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ENGINE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1" name="Google Shape;2231;g27a17394344_1_2315"/>
          <p:cNvGrpSpPr/>
          <p:nvPr/>
        </p:nvGrpSpPr>
        <p:grpSpPr>
          <a:xfrm>
            <a:off x="2106414" y="2308309"/>
            <a:ext cx="8367882" cy="3757291"/>
            <a:chOff x="3473638" y="3806578"/>
            <a:chExt cx="13799278" cy="6196061"/>
          </a:xfrm>
        </p:grpSpPr>
        <p:pic>
          <p:nvPicPr>
            <p:cNvPr id="2232" name="Google Shape;2232;g27a17394344_1_23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47955" y="3806578"/>
              <a:ext cx="641341" cy="641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3" name="Google Shape;2233;g27a17394344_1_2315"/>
            <p:cNvSpPr/>
            <p:nvPr/>
          </p:nvSpPr>
          <p:spPr>
            <a:xfrm>
              <a:off x="3473638" y="4940380"/>
              <a:ext cx="2513329" cy="3969384"/>
            </a:xfrm>
            <a:custGeom>
              <a:rect b="b" l="l" r="r" t="t"/>
              <a:pathLst>
                <a:path extrusionOk="0" h="3969384" w="2513329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34" name="Google Shape;2234;g27a17394344_1_2315"/>
            <p:cNvSpPr/>
            <p:nvPr/>
          </p:nvSpPr>
          <p:spPr>
            <a:xfrm>
              <a:off x="3473638" y="4940380"/>
              <a:ext cx="2513329" cy="3969384"/>
            </a:xfrm>
            <a:custGeom>
              <a:rect b="b" l="l" r="r" t="t"/>
              <a:pathLst>
                <a:path extrusionOk="0" h="3969384" w="2513329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35" name="Google Shape;2235;g27a17394344_1_2315"/>
            <p:cNvSpPr/>
            <p:nvPr/>
          </p:nvSpPr>
          <p:spPr>
            <a:xfrm>
              <a:off x="4096962" y="5379447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36" name="Google Shape;2236;g27a17394344_1_2315"/>
            <p:cNvSpPr/>
            <p:nvPr/>
          </p:nvSpPr>
          <p:spPr>
            <a:xfrm>
              <a:off x="5158996" y="5918478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37" name="Google Shape;2237;g27a17394344_1_2315"/>
            <p:cNvSpPr/>
            <p:nvPr/>
          </p:nvSpPr>
          <p:spPr>
            <a:xfrm>
              <a:off x="4333007" y="6391370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38" name="Google Shape;2238;g27a17394344_1_2315"/>
            <p:cNvSpPr/>
            <p:nvPr/>
          </p:nvSpPr>
          <p:spPr>
            <a:xfrm>
              <a:off x="4963763" y="6901982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39" name="Google Shape;2239;g27a17394344_1_2315"/>
            <p:cNvSpPr/>
            <p:nvPr/>
          </p:nvSpPr>
          <p:spPr>
            <a:xfrm>
              <a:off x="3879128" y="7262414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40" name="Google Shape;2240;g27a17394344_1_2315"/>
            <p:cNvSpPr/>
            <p:nvPr/>
          </p:nvSpPr>
          <p:spPr>
            <a:xfrm>
              <a:off x="4660064" y="8043350"/>
              <a:ext cx="422275" cy="417195"/>
            </a:xfrm>
            <a:custGeom>
              <a:rect b="b" l="l" r="r" t="t"/>
              <a:pathLst>
                <a:path extrusionOk="0" h="417195" w="42227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41" name="Google Shape;2241;g27a17394344_1_2315"/>
            <p:cNvSpPr/>
            <p:nvPr/>
          </p:nvSpPr>
          <p:spPr>
            <a:xfrm>
              <a:off x="6486911" y="4940380"/>
              <a:ext cx="2513329" cy="3969384"/>
            </a:xfrm>
            <a:custGeom>
              <a:rect b="b" l="l" r="r" t="t"/>
              <a:pathLst>
                <a:path extrusionOk="0" h="3969384" w="2513329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42" name="Google Shape;2242;g27a17394344_1_2315"/>
            <p:cNvSpPr/>
            <p:nvPr/>
          </p:nvSpPr>
          <p:spPr>
            <a:xfrm>
              <a:off x="6486911" y="4940380"/>
              <a:ext cx="2513329" cy="3969384"/>
            </a:xfrm>
            <a:custGeom>
              <a:rect b="b" l="l" r="r" t="t"/>
              <a:pathLst>
                <a:path extrusionOk="0" h="3969384" w="2513329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43" name="Google Shape;2243;g27a17394344_1_2315"/>
            <p:cNvSpPr/>
            <p:nvPr/>
          </p:nvSpPr>
          <p:spPr>
            <a:xfrm>
              <a:off x="6712179" y="6939413"/>
              <a:ext cx="2062479" cy="1731645"/>
            </a:xfrm>
            <a:custGeom>
              <a:rect b="b" l="l" r="r" t="t"/>
              <a:pathLst>
                <a:path extrusionOk="0" h="1731645" w="2062479">
                  <a:moveTo>
                    <a:pt x="2062467" y="1396682"/>
                  </a:moveTo>
                  <a:lnTo>
                    <a:pt x="0" y="1396682"/>
                  </a:lnTo>
                  <a:lnTo>
                    <a:pt x="0" y="1731124"/>
                  </a:lnTo>
                  <a:lnTo>
                    <a:pt x="2062467" y="1731124"/>
                  </a:lnTo>
                  <a:lnTo>
                    <a:pt x="2062467" y="1396682"/>
                  </a:lnTo>
                  <a:close/>
                </a:path>
                <a:path extrusionOk="0" h="1731645" w="2062479">
                  <a:moveTo>
                    <a:pt x="2062467" y="931113"/>
                  </a:moveTo>
                  <a:lnTo>
                    <a:pt x="0" y="931113"/>
                  </a:lnTo>
                  <a:lnTo>
                    <a:pt x="0" y="1265567"/>
                  </a:lnTo>
                  <a:lnTo>
                    <a:pt x="2062467" y="1265567"/>
                  </a:lnTo>
                  <a:lnTo>
                    <a:pt x="2062467" y="931113"/>
                  </a:lnTo>
                  <a:close/>
                </a:path>
                <a:path extrusionOk="0" h="1731645" w="2062479">
                  <a:moveTo>
                    <a:pt x="2062467" y="465556"/>
                  </a:moveTo>
                  <a:lnTo>
                    <a:pt x="0" y="465556"/>
                  </a:lnTo>
                  <a:lnTo>
                    <a:pt x="0" y="800011"/>
                  </a:lnTo>
                  <a:lnTo>
                    <a:pt x="2062467" y="800011"/>
                  </a:lnTo>
                  <a:lnTo>
                    <a:pt x="2062467" y="465556"/>
                  </a:lnTo>
                  <a:close/>
                </a:path>
                <a:path extrusionOk="0" h="1731645" w="2062479">
                  <a:moveTo>
                    <a:pt x="2062467" y="0"/>
                  </a:moveTo>
                  <a:lnTo>
                    <a:pt x="0" y="0"/>
                  </a:lnTo>
                  <a:lnTo>
                    <a:pt x="0" y="334441"/>
                  </a:lnTo>
                  <a:lnTo>
                    <a:pt x="2062467" y="334441"/>
                  </a:lnTo>
                  <a:lnTo>
                    <a:pt x="2062467" y="0"/>
                  </a:lnTo>
                  <a:close/>
                </a:path>
              </a:pathLst>
            </a:custGeom>
            <a:solidFill>
              <a:srgbClr val="3947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44" name="Google Shape;2244;g27a17394344_1_2315"/>
            <p:cNvSpPr/>
            <p:nvPr/>
          </p:nvSpPr>
          <p:spPr>
            <a:xfrm>
              <a:off x="10328557" y="7380089"/>
              <a:ext cx="6944359" cy="2622550"/>
            </a:xfrm>
            <a:custGeom>
              <a:rect b="b" l="l" r="r" t="t"/>
              <a:pathLst>
                <a:path extrusionOk="0" h="2622550" w="6944359">
                  <a:moveTo>
                    <a:pt x="6944163" y="0"/>
                  </a:moveTo>
                  <a:lnTo>
                    <a:pt x="0" y="0"/>
                  </a:lnTo>
                  <a:lnTo>
                    <a:pt x="0" y="2622033"/>
                  </a:lnTo>
                  <a:lnTo>
                    <a:pt x="6944163" y="2622033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245" name="Google Shape;2245;g27a17394344_1_2315"/>
          <p:cNvSpPr txBox="1"/>
          <p:nvPr/>
        </p:nvSpPr>
        <p:spPr>
          <a:xfrm>
            <a:off x="2322477" y="5596550"/>
            <a:ext cx="81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HEAP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g27a17394344_1_2315"/>
          <p:cNvSpPr txBox="1"/>
          <p:nvPr/>
        </p:nvSpPr>
        <p:spPr>
          <a:xfrm>
            <a:off x="4109951" y="5596550"/>
            <a:ext cx="1544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STACK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7" name="Google Shape;2247;g27a17394344_1_23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g27a17394344_1_2315"/>
          <p:cNvSpPr txBox="1"/>
          <p:nvPr>
            <p:ph type="title"/>
          </p:nvPr>
        </p:nvSpPr>
        <p:spPr>
          <a:xfrm>
            <a:off x="365873" y="157387"/>
            <a:ext cx="7717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	 BIGGER PICTURE: JAVASCRIPT	RUNTIME</a:t>
            </a:r>
            <a:endParaRPr/>
          </a:p>
        </p:txBody>
      </p:sp>
      <p:sp>
        <p:nvSpPr>
          <p:cNvPr id="2249" name="Google Shape;2249;g27a17394344_1_2315"/>
          <p:cNvSpPr txBox="1"/>
          <p:nvPr/>
        </p:nvSpPr>
        <p:spPr>
          <a:xfrm>
            <a:off x="7615777" y="5249333"/>
            <a:ext cx="815100" cy="372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555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timer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g27a17394344_1_2315"/>
          <p:cNvSpPr txBox="1"/>
          <p:nvPr/>
        </p:nvSpPr>
        <p:spPr>
          <a:xfrm>
            <a:off x="8591124" y="5249333"/>
            <a:ext cx="815100" cy="372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55575">
            <a:sp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g27a17394344_1_2315"/>
          <p:cNvSpPr txBox="1"/>
          <p:nvPr/>
        </p:nvSpPr>
        <p:spPr>
          <a:xfrm>
            <a:off x="9599466" y="5172348"/>
            <a:ext cx="360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8464D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2" name="Google Shape;2252;g27a17394344_1_2315"/>
          <p:cNvGrpSpPr/>
          <p:nvPr/>
        </p:nvGrpSpPr>
        <p:grpSpPr>
          <a:xfrm>
            <a:off x="5653955" y="4515704"/>
            <a:ext cx="807268" cy="857218"/>
            <a:chOff x="9323804" y="7446742"/>
            <a:chExt cx="1331246" cy="1413618"/>
          </a:xfrm>
        </p:grpSpPr>
        <p:sp>
          <p:nvSpPr>
            <p:cNvPr id="2253" name="Google Shape;2253;g27a17394344_1_2315"/>
            <p:cNvSpPr/>
            <p:nvPr/>
          </p:nvSpPr>
          <p:spPr>
            <a:xfrm>
              <a:off x="9323804" y="7446742"/>
              <a:ext cx="1329690" cy="1329690"/>
            </a:xfrm>
            <a:custGeom>
              <a:rect b="b" l="l" r="r" t="t"/>
              <a:pathLst>
                <a:path extrusionOk="0" h="1329690" w="1329690">
                  <a:moveTo>
                    <a:pt x="1134802" y="194396"/>
                  </a:moveTo>
                  <a:lnTo>
                    <a:pt x="1167201" y="229156"/>
                  </a:lnTo>
                  <a:lnTo>
                    <a:pt x="1196655" y="265588"/>
                  </a:lnTo>
                  <a:lnTo>
                    <a:pt x="1223164" y="303531"/>
                  </a:lnTo>
                  <a:lnTo>
                    <a:pt x="1246727" y="342827"/>
                  </a:lnTo>
                  <a:lnTo>
                    <a:pt x="1267345" y="383316"/>
                  </a:lnTo>
                  <a:lnTo>
                    <a:pt x="1285017" y="424840"/>
                  </a:lnTo>
                  <a:lnTo>
                    <a:pt x="1299744" y="467239"/>
                  </a:lnTo>
                  <a:lnTo>
                    <a:pt x="1311525" y="510354"/>
                  </a:lnTo>
                  <a:lnTo>
                    <a:pt x="1320362" y="554026"/>
                  </a:lnTo>
                  <a:lnTo>
                    <a:pt x="1326252" y="598096"/>
                  </a:lnTo>
                  <a:lnTo>
                    <a:pt x="1329198" y="642405"/>
                  </a:lnTo>
                  <a:lnTo>
                    <a:pt x="1329198" y="686793"/>
                  </a:lnTo>
                  <a:lnTo>
                    <a:pt x="1326252" y="731102"/>
                  </a:lnTo>
                  <a:lnTo>
                    <a:pt x="1320362" y="775171"/>
                  </a:lnTo>
                  <a:lnTo>
                    <a:pt x="1311525" y="818844"/>
                  </a:lnTo>
                  <a:lnTo>
                    <a:pt x="1299744" y="861959"/>
                  </a:lnTo>
                  <a:lnTo>
                    <a:pt x="1285017" y="904358"/>
                  </a:lnTo>
                  <a:lnTo>
                    <a:pt x="1267345" y="945881"/>
                  </a:lnTo>
                  <a:lnTo>
                    <a:pt x="1246727" y="986371"/>
                  </a:lnTo>
                  <a:lnTo>
                    <a:pt x="1223164" y="1025667"/>
                  </a:lnTo>
                  <a:lnTo>
                    <a:pt x="1196655" y="1063610"/>
                  </a:lnTo>
                  <a:lnTo>
                    <a:pt x="1167201" y="1100041"/>
                  </a:lnTo>
                  <a:lnTo>
                    <a:pt x="1134802" y="1134802"/>
                  </a:lnTo>
                  <a:lnTo>
                    <a:pt x="1100041" y="1167201"/>
                  </a:lnTo>
                  <a:lnTo>
                    <a:pt x="1063610" y="1196655"/>
                  </a:lnTo>
                  <a:lnTo>
                    <a:pt x="1025667" y="1223164"/>
                  </a:lnTo>
                  <a:lnTo>
                    <a:pt x="986371" y="1246727"/>
                  </a:lnTo>
                  <a:lnTo>
                    <a:pt x="945881" y="1267345"/>
                  </a:lnTo>
                  <a:lnTo>
                    <a:pt x="904358" y="1285018"/>
                  </a:lnTo>
                  <a:lnTo>
                    <a:pt x="861959" y="1299745"/>
                  </a:lnTo>
                  <a:lnTo>
                    <a:pt x="818843" y="1311526"/>
                  </a:lnTo>
                  <a:lnTo>
                    <a:pt x="775171" y="1320362"/>
                  </a:lnTo>
                  <a:lnTo>
                    <a:pt x="731101" y="1326253"/>
                  </a:lnTo>
                  <a:lnTo>
                    <a:pt x="686793" y="1329199"/>
                  </a:lnTo>
                  <a:lnTo>
                    <a:pt x="642405" y="1329199"/>
                  </a:lnTo>
                  <a:lnTo>
                    <a:pt x="598096" y="1326253"/>
                  </a:lnTo>
                  <a:lnTo>
                    <a:pt x="554026" y="1320362"/>
                  </a:lnTo>
                  <a:lnTo>
                    <a:pt x="510354" y="1311526"/>
                  </a:lnTo>
                  <a:lnTo>
                    <a:pt x="467239" y="1299745"/>
                  </a:lnTo>
                  <a:lnTo>
                    <a:pt x="424840" y="1285018"/>
                  </a:lnTo>
                  <a:lnTo>
                    <a:pt x="383316" y="1267345"/>
                  </a:lnTo>
                  <a:lnTo>
                    <a:pt x="342827" y="1246727"/>
                  </a:lnTo>
                  <a:lnTo>
                    <a:pt x="303531" y="1223164"/>
                  </a:lnTo>
                  <a:lnTo>
                    <a:pt x="265588" y="1196655"/>
                  </a:lnTo>
                  <a:lnTo>
                    <a:pt x="229156" y="1167201"/>
                  </a:lnTo>
                  <a:lnTo>
                    <a:pt x="194396" y="1134802"/>
                  </a:lnTo>
                  <a:lnTo>
                    <a:pt x="161996" y="1100041"/>
                  </a:lnTo>
                  <a:lnTo>
                    <a:pt x="132542" y="1063610"/>
                  </a:lnTo>
                  <a:lnTo>
                    <a:pt x="106034" y="1025667"/>
                  </a:lnTo>
                  <a:lnTo>
                    <a:pt x="82471" y="986371"/>
                  </a:lnTo>
                  <a:lnTo>
                    <a:pt x="61853" y="945881"/>
                  </a:lnTo>
                  <a:lnTo>
                    <a:pt x="44180" y="904358"/>
                  </a:lnTo>
                  <a:lnTo>
                    <a:pt x="29453" y="861959"/>
                  </a:lnTo>
                  <a:lnTo>
                    <a:pt x="17672" y="818844"/>
                  </a:lnTo>
                  <a:lnTo>
                    <a:pt x="8836" y="775171"/>
                  </a:lnTo>
                  <a:lnTo>
                    <a:pt x="2945" y="731102"/>
                  </a:lnTo>
                  <a:lnTo>
                    <a:pt x="0" y="686793"/>
                  </a:lnTo>
                  <a:lnTo>
                    <a:pt x="0" y="642405"/>
                  </a:lnTo>
                  <a:lnTo>
                    <a:pt x="2945" y="598096"/>
                  </a:lnTo>
                  <a:lnTo>
                    <a:pt x="8836" y="554026"/>
                  </a:lnTo>
                  <a:lnTo>
                    <a:pt x="17672" y="510354"/>
                  </a:lnTo>
                  <a:lnTo>
                    <a:pt x="29453" y="467239"/>
                  </a:lnTo>
                  <a:lnTo>
                    <a:pt x="44180" y="424840"/>
                  </a:lnTo>
                  <a:lnTo>
                    <a:pt x="61853" y="383316"/>
                  </a:lnTo>
                  <a:lnTo>
                    <a:pt x="82471" y="342827"/>
                  </a:lnTo>
                  <a:lnTo>
                    <a:pt x="106034" y="303531"/>
                  </a:lnTo>
                  <a:lnTo>
                    <a:pt x="132542" y="265588"/>
                  </a:lnTo>
                  <a:lnTo>
                    <a:pt x="161996" y="229156"/>
                  </a:lnTo>
                  <a:lnTo>
                    <a:pt x="194396" y="194396"/>
                  </a:lnTo>
                  <a:lnTo>
                    <a:pt x="229156" y="161996"/>
                  </a:lnTo>
                  <a:lnTo>
                    <a:pt x="265588" y="132542"/>
                  </a:lnTo>
                  <a:lnTo>
                    <a:pt x="303531" y="106034"/>
                  </a:lnTo>
                  <a:lnTo>
                    <a:pt x="342827" y="82471"/>
                  </a:lnTo>
                  <a:lnTo>
                    <a:pt x="383316" y="61853"/>
                  </a:lnTo>
                  <a:lnTo>
                    <a:pt x="424840" y="44180"/>
                  </a:lnTo>
                  <a:lnTo>
                    <a:pt x="467239" y="29453"/>
                  </a:lnTo>
                  <a:lnTo>
                    <a:pt x="510354" y="17672"/>
                  </a:lnTo>
                  <a:lnTo>
                    <a:pt x="554026" y="8836"/>
                  </a:lnTo>
                  <a:lnTo>
                    <a:pt x="598096" y="2945"/>
                  </a:lnTo>
                  <a:lnTo>
                    <a:pt x="642405" y="0"/>
                  </a:lnTo>
                  <a:lnTo>
                    <a:pt x="686793" y="0"/>
                  </a:lnTo>
                  <a:lnTo>
                    <a:pt x="731101" y="2945"/>
                  </a:lnTo>
                  <a:lnTo>
                    <a:pt x="775171" y="8836"/>
                  </a:lnTo>
                  <a:lnTo>
                    <a:pt x="818843" y="17672"/>
                  </a:lnTo>
                  <a:lnTo>
                    <a:pt x="861959" y="29453"/>
                  </a:lnTo>
                  <a:lnTo>
                    <a:pt x="904358" y="44180"/>
                  </a:lnTo>
                  <a:lnTo>
                    <a:pt x="945881" y="61853"/>
                  </a:lnTo>
                  <a:lnTo>
                    <a:pt x="986371" y="82471"/>
                  </a:lnTo>
                  <a:lnTo>
                    <a:pt x="1025667" y="106034"/>
                  </a:lnTo>
                  <a:lnTo>
                    <a:pt x="1063610" y="132542"/>
                  </a:lnTo>
                  <a:lnTo>
                    <a:pt x="1100041" y="161996"/>
                  </a:lnTo>
                  <a:lnTo>
                    <a:pt x="1134802" y="194396"/>
                  </a:lnTo>
                  <a:close/>
                </a:path>
              </a:pathLst>
            </a:custGeom>
            <a:noFill/>
            <a:ln cap="flat" cmpd="sng" w="1256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254" name="Google Shape;2254;g27a17394344_1_23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13748" y="8577151"/>
              <a:ext cx="317007" cy="282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5" name="Google Shape;2255;g27a17394344_1_2315"/>
            <p:cNvSpPr/>
            <p:nvPr/>
          </p:nvSpPr>
          <p:spPr>
            <a:xfrm>
              <a:off x="10013748" y="8577151"/>
              <a:ext cx="317500" cy="283209"/>
            </a:xfrm>
            <a:custGeom>
              <a:rect b="b" l="l" r="r" t="t"/>
              <a:pathLst>
                <a:path extrusionOk="0" h="283209" w="317500">
                  <a:moveTo>
                    <a:pt x="286611" y="0"/>
                  </a:moveTo>
                  <a:lnTo>
                    <a:pt x="0" y="35191"/>
                  </a:lnTo>
                  <a:lnTo>
                    <a:pt x="30395" y="282748"/>
                  </a:lnTo>
                  <a:lnTo>
                    <a:pt x="317007" y="247556"/>
                  </a:lnTo>
                  <a:lnTo>
                    <a:pt x="28661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56" name="Google Shape;2256;g27a17394344_1_2315"/>
            <p:cNvSpPr/>
            <p:nvPr/>
          </p:nvSpPr>
          <p:spPr>
            <a:xfrm>
              <a:off x="10286116" y="8398358"/>
              <a:ext cx="368934" cy="379729"/>
            </a:xfrm>
            <a:custGeom>
              <a:rect b="b" l="l" r="r" t="t"/>
              <a:pathLst>
                <a:path extrusionOk="0" h="379729" w="368934">
                  <a:moveTo>
                    <a:pt x="0" y="0"/>
                  </a:moveTo>
                  <a:lnTo>
                    <a:pt x="3250" y="379449"/>
                  </a:lnTo>
                  <a:lnTo>
                    <a:pt x="368898" y="277983"/>
                  </a:lnTo>
                  <a:lnTo>
                    <a:pt x="254577" y="191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7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257" name="Google Shape;2257;g27a17394344_1_2315"/>
          <p:cNvSpPr txBox="1"/>
          <p:nvPr/>
        </p:nvSpPr>
        <p:spPr>
          <a:xfrm>
            <a:off x="5958551" y="4130550"/>
            <a:ext cx="42111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EVENT LOOP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39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CALLBACK QUEUE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8" name="Google Shape;2258;g27a17394344_1_2315"/>
          <p:cNvGrpSpPr/>
          <p:nvPr/>
        </p:nvGrpSpPr>
        <p:grpSpPr>
          <a:xfrm>
            <a:off x="6263237" y="1444422"/>
            <a:ext cx="4211059" cy="2667604"/>
            <a:chOff x="10328557" y="2381962"/>
            <a:chExt cx="6944359" cy="4399083"/>
          </a:xfrm>
        </p:grpSpPr>
        <p:sp>
          <p:nvSpPr>
            <p:cNvPr id="2259" name="Google Shape;2259;g27a17394344_1_2315"/>
            <p:cNvSpPr/>
            <p:nvPr/>
          </p:nvSpPr>
          <p:spPr>
            <a:xfrm>
              <a:off x="10328557" y="3463805"/>
              <a:ext cx="6944359" cy="3317240"/>
            </a:xfrm>
            <a:custGeom>
              <a:rect b="b" l="l" r="r" t="t"/>
              <a:pathLst>
                <a:path extrusionOk="0" h="3317240" w="6944359">
                  <a:moveTo>
                    <a:pt x="6944163" y="0"/>
                  </a:moveTo>
                  <a:lnTo>
                    <a:pt x="0" y="0"/>
                  </a:lnTo>
                  <a:lnTo>
                    <a:pt x="0" y="3316957"/>
                  </a:lnTo>
                  <a:lnTo>
                    <a:pt x="6944163" y="3316957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260" name="Google Shape;2260;g27a17394344_1_23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76198" y="2381962"/>
              <a:ext cx="1077203" cy="6598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1" name="Google Shape;2261;g27a17394344_1_2315"/>
            <p:cNvSpPr/>
            <p:nvPr/>
          </p:nvSpPr>
          <p:spPr>
            <a:xfrm>
              <a:off x="12173661" y="3919200"/>
              <a:ext cx="2912744" cy="928370"/>
            </a:xfrm>
            <a:custGeom>
              <a:rect b="b" l="l" r="r" t="t"/>
              <a:pathLst>
                <a:path extrusionOk="0" h="928370" w="2912744">
                  <a:moveTo>
                    <a:pt x="2912630" y="60185"/>
                  </a:moveTo>
                  <a:lnTo>
                    <a:pt x="2894584" y="0"/>
                  </a:lnTo>
                  <a:lnTo>
                    <a:pt x="1456309" y="431380"/>
                  </a:lnTo>
                  <a:lnTo>
                    <a:pt x="18059" y="0"/>
                  </a:lnTo>
                  <a:lnTo>
                    <a:pt x="0" y="60185"/>
                  </a:lnTo>
                  <a:lnTo>
                    <a:pt x="1346949" y="464185"/>
                  </a:lnTo>
                  <a:lnTo>
                    <a:pt x="0" y="868172"/>
                  </a:lnTo>
                  <a:lnTo>
                    <a:pt x="18059" y="928357"/>
                  </a:lnTo>
                  <a:lnTo>
                    <a:pt x="1456309" y="496989"/>
                  </a:lnTo>
                  <a:lnTo>
                    <a:pt x="2894584" y="928357"/>
                  </a:lnTo>
                  <a:lnTo>
                    <a:pt x="2912630" y="868172"/>
                  </a:lnTo>
                  <a:lnTo>
                    <a:pt x="1565668" y="464185"/>
                  </a:lnTo>
                  <a:lnTo>
                    <a:pt x="2912630" y="60185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262" name="Google Shape;2262;g27a17394344_1_2315"/>
          <p:cNvSpPr txBox="1"/>
          <p:nvPr/>
        </p:nvSpPr>
        <p:spPr>
          <a:xfrm>
            <a:off x="6640430" y="5249333"/>
            <a:ext cx="815100" cy="3726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55575">
            <a:sp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click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g27a17394344_1_2315"/>
          <p:cNvSpPr txBox="1"/>
          <p:nvPr/>
        </p:nvSpPr>
        <p:spPr>
          <a:xfrm>
            <a:off x="6263674" y="2100450"/>
            <a:ext cx="46302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46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WEB APIs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01600" lvl="0" marL="1308100" marR="1193800" rtl="0" algn="l">
              <a:lnSpc>
                <a:spcPct val="12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C++ BINDINGS &amp; THREAD POOL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8" name="Google Shape;2268;g27a17394344_1_2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Google Shape;2269;g27a17394344_1_2359"/>
          <p:cNvSpPr txBox="1"/>
          <p:nvPr/>
        </p:nvSpPr>
        <p:spPr>
          <a:xfrm>
            <a:off x="6142211" y="1526583"/>
            <a:ext cx="5915100" cy="4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JAVASCRIPT WORKS BEHIND THE SCENES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6096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EXECUTION CONTEXTS AND THE CALL STACK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0" name="Google Shape;2270;g27a17394344_1_23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g27a17394344_1_23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g27a17394344_1_2366"/>
          <p:cNvGrpSpPr/>
          <p:nvPr/>
        </p:nvGrpSpPr>
        <p:grpSpPr>
          <a:xfrm>
            <a:off x="3520973" y="330671"/>
            <a:ext cx="3201038" cy="5899368"/>
            <a:chOff x="5806354" y="545302"/>
            <a:chExt cx="5278756" cy="9728509"/>
          </a:xfrm>
        </p:grpSpPr>
        <p:sp>
          <p:nvSpPr>
            <p:cNvPr id="2277" name="Google Shape;2277;g27a17394344_1_2366"/>
            <p:cNvSpPr/>
            <p:nvPr/>
          </p:nvSpPr>
          <p:spPr>
            <a:xfrm>
              <a:off x="5806355" y="3447561"/>
              <a:ext cx="5278755" cy="6826250"/>
            </a:xfrm>
            <a:custGeom>
              <a:rect b="b" l="l" r="r" t="t"/>
              <a:pathLst>
                <a:path extrusionOk="0" h="6826250" w="5278755">
                  <a:moveTo>
                    <a:pt x="0" y="0"/>
                  </a:moveTo>
                  <a:lnTo>
                    <a:pt x="5278404" y="0"/>
                  </a:lnTo>
                  <a:lnTo>
                    <a:pt x="5278404" y="6825733"/>
                  </a:lnTo>
                  <a:lnTo>
                    <a:pt x="0" y="682573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1400">
              <a:solidFill>
                <a:srgbClr val="AAAAAA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78" name="Google Shape;2278;g27a17394344_1_2366"/>
            <p:cNvSpPr/>
            <p:nvPr/>
          </p:nvSpPr>
          <p:spPr>
            <a:xfrm>
              <a:off x="5806354" y="545302"/>
              <a:ext cx="5278755" cy="2677160"/>
            </a:xfrm>
            <a:custGeom>
              <a:rect b="b" l="l" r="r" t="t"/>
              <a:pathLst>
                <a:path extrusionOk="0" h="2677160" w="5278755">
                  <a:moveTo>
                    <a:pt x="0" y="0"/>
                  </a:moveTo>
                  <a:lnTo>
                    <a:pt x="5278404" y="0"/>
                  </a:lnTo>
                  <a:lnTo>
                    <a:pt x="5278404" y="2676706"/>
                  </a:lnTo>
                  <a:lnTo>
                    <a:pt x="0" y="2676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1400">
              <a:solidFill>
                <a:srgbClr val="AAAAAA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79" name="Google Shape;2279;g27a17394344_1_2366"/>
            <p:cNvSpPr/>
            <p:nvPr/>
          </p:nvSpPr>
          <p:spPr>
            <a:xfrm>
              <a:off x="8445557" y="906855"/>
              <a:ext cx="0" cy="587375"/>
            </a:xfrm>
            <a:custGeom>
              <a:rect b="b" l="l" r="r" t="t"/>
              <a:pathLst>
                <a:path extrusionOk="0" h="587375" w="120000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noFill/>
            <a:ln cap="flat" cmpd="sng" w="837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80" name="Google Shape;2280;g27a17394344_1_2366"/>
            <p:cNvSpPr/>
            <p:nvPr/>
          </p:nvSpPr>
          <p:spPr>
            <a:xfrm>
              <a:off x="8282211" y="145186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81" name="Google Shape;2281;g27a17394344_1_2366"/>
            <p:cNvSpPr/>
            <p:nvPr/>
          </p:nvSpPr>
          <p:spPr>
            <a:xfrm>
              <a:off x="6173213" y="1877153"/>
              <a:ext cx="4544695" cy="984250"/>
            </a:xfrm>
            <a:custGeom>
              <a:rect b="b" l="l" r="r" t="t"/>
              <a:pathLst>
                <a:path extrusionOk="0" h="984250" w="4544695">
                  <a:moveTo>
                    <a:pt x="4544688" y="0"/>
                  </a:moveTo>
                  <a:lnTo>
                    <a:pt x="0" y="0"/>
                  </a:lnTo>
                  <a:lnTo>
                    <a:pt x="0" y="983631"/>
                  </a:lnTo>
                  <a:lnTo>
                    <a:pt x="4544688" y="983631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282" name="Google Shape;2282;g27a17394344_1_2366"/>
          <p:cNvSpPr txBox="1"/>
          <p:nvPr/>
        </p:nvSpPr>
        <p:spPr>
          <a:xfrm rot="-5400000">
            <a:off x="2525500" y="4155902"/>
            <a:ext cx="14454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g27a17394344_1_2366"/>
          <p:cNvSpPr txBox="1"/>
          <p:nvPr/>
        </p:nvSpPr>
        <p:spPr>
          <a:xfrm>
            <a:off x="4596641" y="1313919"/>
            <a:ext cx="1050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Compilation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4" name="Google Shape;2284;g27a17394344_1_2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g27a17394344_1_2366"/>
          <p:cNvSpPr txBox="1"/>
          <p:nvPr>
            <p:ph type="title"/>
          </p:nvPr>
        </p:nvSpPr>
        <p:spPr>
          <a:xfrm>
            <a:off x="365872" y="157387"/>
            <a:ext cx="8072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EXECUTION CONTEXT?</a:t>
            </a:r>
            <a:endParaRPr/>
          </a:p>
        </p:txBody>
      </p:sp>
      <p:grpSp>
        <p:nvGrpSpPr>
          <p:cNvPr id="2286" name="Google Shape;2286;g27a17394344_1_2366"/>
          <p:cNvGrpSpPr/>
          <p:nvPr/>
        </p:nvGrpSpPr>
        <p:grpSpPr>
          <a:xfrm>
            <a:off x="3743435" y="1813617"/>
            <a:ext cx="2755903" cy="1340350"/>
            <a:chOff x="6173211" y="2990793"/>
            <a:chExt cx="4544695" cy="2210340"/>
          </a:xfrm>
        </p:grpSpPr>
        <p:sp>
          <p:nvSpPr>
            <p:cNvPr id="2287" name="Google Shape;2287;g27a17394344_1_2366"/>
            <p:cNvSpPr/>
            <p:nvPr/>
          </p:nvSpPr>
          <p:spPr>
            <a:xfrm>
              <a:off x="8445556" y="2990793"/>
              <a:ext cx="0" cy="434339"/>
            </a:xfrm>
            <a:custGeom>
              <a:rect b="b" l="l" r="r" t="t"/>
              <a:pathLst>
                <a:path extrusionOk="0" h="434339" w="120000">
                  <a:moveTo>
                    <a:pt x="0" y="0"/>
                  </a:moveTo>
                  <a:lnTo>
                    <a:pt x="0" y="392200"/>
                  </a:lnTo>
                  <a:lnTo>
                    <a:pt x="0" y="434083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88" name="Google Shape;2288;g27a17394344_1_2366"/>
            <p:cNvSpPr/>
            <p:nvPr/>
          </p:nvSpPr>
          <p:spPr>
            <a:xfrm>
              <a:off x="8282210" y="338299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89" name="Google Shape;2289;g27a17394344_1_2366"/>
            <p:cNvSpPr/>
            <p:nvPr/>
          </p:nvSpPr>
          <p:spPr>
            <a:xfrm>
              <a:off x="6173211" y="3839694"/>
              <a:ext cx="4544695" cy="1361439"/>
            </a:xfrm>
            <a:custGeom>
              <a:rect b="b" l="l" r="r" t="t"/>
              <a:pathLst>
                <a:path extrusionOk="0" h="1361439" w="4544695">
                  <a:moveTo>
                    <a:pt x="4544688" y="0"/>
                  </a:moveTo>
                  <a:lnTo>
                    <a:pt x="0" y="0"/>
                  </a:lnTo>
                  <a:lnTo>
                    <a:pt x="0" y="1361215"/>
                  </a:lnTo>
                  <a:lnTo>
                    <a:pt x="4544688" y="1361215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290" name="Google Shape;2290;g27a17394344_1_2366"/>
          <p:cNvSpPr txBox="1"/>
          <p:nvPr/>
        </p:nvSpPr>
        <p:spPr>
          <a:xfrm>
            <a:off x="3914927" y="2472250"/>
            <a:ext cx="29271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-50800" lvl="0" marL="63500" marR="0" rtl="0" algn="l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Creation of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execution context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(for top-level code)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g27a17394344_1_2366"/>
          <p:cNvSpPr txBox="1"/>
          <p:nvPr/>
        </p:nvSpPr>
        <p:spPr>
          <a:xfrm>
            <a:off x="3743703" y="3747448"/>
            <a:ext cx="2756100" cy="6612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721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of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top-level code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(inside global EC)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2" name="Google Shape;2292;g27a17394344_1_2366"/>
          <p:cNvGrpSpPr/>
          <p:nvPr/>
        </p:nvGrpSpPr>
        <p:grpSpPr>
          <a:xfrm>
            <a:off x="3743435" y="1355732"/>
            <a:ext cx="3098654" cy="4636340"/>
            <a:chOff x="6173211" y="2235706"/>
            <a:chExt cx="5109917" cy="7645679"/>
          </a:xfrm>
        </p:grpSpPr>
        <p:sp>
          <p:nvSpPr>
            <p:cNvPr id="2293" name="Google Shape;2293;g27a17394344_1_2366"/>
            <p:cNvSpPr/>
            <p:nvPr/>
          </p:nvSpPr>
          <p:spPr>
            <a:xfrm>
              <a:off x="8445556" y="5330919"/>
              <a:ext cx="0" cy="434339"/>
            </a:xfrm>
            <a:custGeom>
              <a:rect b="b" l="l" r="r" t="t"/>
              <a:pathLst>
                <a:path extrusionOk="0" h="434339" w="120000">
                  <a:moveTo>
                    <a:pt x="0" y="0"/>
                  </a:moveTo>
                  <a:lnTo>
                    <a:pt x="0" y="392200"/>
                  </a:lnTo>
                  <a:lnTo>
                    <a:pt x="0" y="434083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294" name="Google Shape;2294;g27a17394344_1_2366"/>
            <p:cNvSpPr/>
            <p:nvPr/>
          </p:nvSpPr>
          <p:spPr>
            <a:xfrm>
              <a:off x="8282210" y="5723119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295" name="Google Shape;2295;g27a17394344_1_23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25017" y="2235706"/>
              <a:ext cx="2258111" cy="1406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6" name="Google Shape;2296;g27a17394344_1_23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01969" y="2455299"/>
              <a:ext cx="1504049" cy="652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7" name="Google Shape;2297;g27a17394344_1_2366"/>
            <p:cNvSpPr/>
            <p:nvPr/>
          </p:nvSpPr>
          <p:spPr>
            <a:xfrm>
              <a:off x="6173211" y="8519945"/>
              <a:ext cx="4544695" cy="1361440"/>
            </a:xfrm>
            <a:custGeom>
              <a:rect b="b" l="l" r="r" t="t"/>
              <a:pathLst>
                <a:path extrusionOk="0" h="1361440" w="4544695">
                  <a:moveTo>
                    <a:pt x="4544688" y="0"/>
                  </a:moveTo>
                  <a:lnTo>
                    <a:pt x="0" y="0"/>
                  </a:lnTo>
                  <a:lnTo>
                    <a:pt x="0" y="1361215"/>
                  </a:lnTo>
                  <a:lnTo>
                    <a:pt x="4544688" y="1361215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298" name="Google Shape;2298;g27a17394344_1_2366"/>
          <p:cNvSpPr txBox="1"/>
          <p:nvPr/>
        </p:nvSpPr>
        <p:spPr>
          <a:xfrm>
            <a:off x="3966248" y="5310375"/>
            <a:ext cx="2755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-254000" lvl="0" marL="266700" marR="0" rtl="0" algn="l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of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functions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waiting for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9" name="Google Shape;2299;g27a17394344_1_2366"/>
          <p:cNvGrpSpPr/>
          <p:nvPr/>
        </p:nvGrpSpPr>
        <p:grpSpPr>
          <a:xfrm>
            <a:off x="466480" y="1144815"/>
            <a:ext cx="11076762" cy="5315432"/>
            <a:chOff x="769262" y="1887887"/>
            <a:chExt cx="18266428" cy="8765554"/>
          </a:xfrm>
        </p:grpSpPr>
        <p:sp>
          <p:nvSpPr>
            <p:cNvPr id="2300" name="Google Shape;2300;g27a17394344_1_2366"/>
            <p:cNvSpPr/>
            <p:nvPr/>
          </p:nvSpPr>
          <p:spPr>
            <a:xfrm>
              <a:off x="8445556" y="7671044"/>
              <a:ext cx="0" cy="434340"/>
            </a:xfrm>
            <a:custGeom>
              <a:rect b="b" l="l" r="r" t="t"/>
              <a:pathLst>
                <a:path extrusionOk="0" h="434340" w="120000">
                  <a:moveTo>
                    <a:pt x="0" y="0"/>
                  </a:moveTo>
                  <a:lnTo>
                    <a:pt x="0" y="392200"/>
                  </a:lnTo>
                  <a:lnTo>
                    <a:pt x="0" y="434083"/>
                  </a:lnTo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01" name="Google Shape;2301;g27a17394344_1_2366"/>
            <p:cNvSpPr/>
            <p:nvPr/>
          </p:nvSpPr>
          <p:spPr>
            <a:xfrm>
              <a:off x="8282210" y="8063244"/>
              <a:ext cx="327025" cy="327025"/>
            </a:xfrm>
            <a:custGeom>
              <a:rect b="b" l="l" r="r" t="t"/>
              <a:pathLst>
                <a:path extrusionOk="0" h="327025" w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02" name="Google Shape;2302;g27a17394344_1_2366"/>
            <p:cNvSpPr/>
            <p:nvPr/>
          </p:nvSpPr>
          <p:spPr>
            <a:xfrm>
              <a:off x="8194398" y="9826671"/>
              <a:ext cx="932815" cy="826770"/>
            </a:xfrm>
            <a:custGeom>
              <a:rect b="b" l="l" r="r" t="t"/>
              <a:pathLst>
                <a:path extrusionOk="0" h="826770" w="932815">
                  <a:moveTo>
                    <a:pt x="0" y="826598"/>
                  </a:moveTo>
                  <a:lnTo>
                    <a:pt x="57956" y="822614"/>
                  </a:lnTo>
                  <a:lnTo>
                    <a:pt x="114059" y="817053"/>
                  </a:lnTo>
                  <a:lnTo>
                    <a:pt x="168308" y="809914"/>
                  </a:lnTo>
                  <a:lnTo>
                    <a:pt x="220704" y="801199"/>
                  </a:lnTo>
                  <a:lnTo>
                    <a:pt x="271247" y="790906"/>
                  </a:lnTo>
                  <a:lnTo>
                    <a:pt x="319936" y="779035"/>
                  </a:lnTo>
                  <a:lnTo>
                    <a:pt x="366771" y="765587"/>
                  </a:lnTo>
                  <a:lnTo>
                    <a:pt x="411754" y="750562"/>
                  </a:lnTo>
                  <a:lnTo>
                    <a:pt x="454882" y="733960"/>
                  </a:lnTo>
                  <a:lnTo>
                    <a:pt x="496157" y="715780"/>
                  </a:lnTo>
                  <a:lnTo>
                    <a:pt x="535579" y="696023"/>
                  </a:lnTo>
                  <a:lnTo>
                    <a:pt x="573147" y="674688"/>
                  </a:lnTo>
                  <a:lnTo>
                    <a:pt x="608862" y="651776"/>
                  </a:lnTo>
                  <a:lnTo>
                    <a:pt x="642724" y="627287"/>
                  </a:lnTo>
                  <a:lnTo>
                    <a:pt x="674731" y="601220"/>
                  </a:lnTo>
                  <a:lnTo>
                    <a:pt x="704886" y="573577"/>
                  </a:lnTo>
                  <a:lnTo>
                    <a:pt x="733187" y="544355"/>
                  </a:lnTo>
                  <a:lnTo>
                    <a:pt x="759634" y="513557"/>
                  </a:lnTo>
                  <a:lnTo>
                    <a:pt x="784228" y="481181"/>
                  </a:lnTo>
                  <a:lnTo>
                    <a:pt x="806969" y="447228"/>
                  </a:lnTo>
                  <a:lnTo>
                    <a:pt x="827856" y="411697"/>
                  </a:lnTo>
                  <a:lnTo>
                    <a:pt x="846890" y="374589"/>
                  </a:lnTo>
                  <a:lnTo>
                    <a:pt x="864070" y="335904"/>
                  </a:lnTo>
                  <a:lnTo>
                    <a:pt x="879396" y="295641"/>
                  </a:lnTo>
                  <a:lnTo>
                    <a:pt x="892870" y="253801"/>
                  </a:lnTo>
                  <a:lnTo>
                    <a:pt x="904489" y="210384"/>
                  </a:lnTo>
                  <a:lnTo>
                    <a:pt x="914256" y="165389"/>
                  </a:lnTo>
                  <a:lnTo>
                    <a:pt x="922169" y="118817"/>
                  </a:lnTo>
                  <a:lnTo>
                    <a:pt x="928228" y="70668"/>
                  </a:lnTo>
                  <a:lnTo>
                    <a:pt x="932434" y="20941"/>
                  </a:lnTo>
                  <a:lnTo>
                    <a:pt x="932517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03" name="Google Shape;2303;g27a17394344_1_2366"/>
            <p:cNvSpPr/>
            <p:nvPr/>
          </p:nvSpPr>
          <p:spPr>
            <a:xfrm>
              <a:off x="9038877" y="9671703"/>
              <a:ext cx="176529" cy="176529"/>
            </a:xfrm>
            <a:custGeom>
              <a:rect b="b" l="l" r="r" t="t"/>
              <a:pathLst>
                <a:path extrusionOk="0" h="176529" w="176529">
                  <a:moveTo>
                    <a:pt x="88652" y="0"/>
                  </a:moveTo>
                  <a:lnTo>
                    <a:pt x="0" y="175560"/>
                  </a:lnTo>
                  <a:lnTo>
                    <a:pt x="175909" y="176258"/>
                  </a:lnTo>
                  <a:lnTo>
                    <a:pt x="8865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04" name="Google Shape;2304;g27a17394344_1_2366"/>
            <p:cNvSpPr/>
            <p:nvPr/>
          </p:nvSpPr>
          <p:spPr>
            <a:xfrm>
              <a:off x="8741007" y="5123324"/>
              <a:ext cx="626745" cy="509270"/>
            </a:xfrm>
            <a:custGeom>
              <a:rect b="b" l="l" r="r" t="t"/>
              <a:pathLst>
                <a:path extrusionOk="0" h="509270" w="626745">
                  <a:moveTo>
                    <a:pt x="626731" y="509128"/>
                  </a:moveTo>
                  <a:lnTo>
                    <a:pt x="566968" y="502725"/>
                  </a:lnTo>
                  <a:lnTo>
                    <a:pt x="510149" y="493884"/>
                  </a:lnTo>
                  <a:lnTo>
                    <a:pt x="456274" y="482605"/>
                  </a:lnTo>
                  <a:lnTo>
                    <a:pt x="405341" y="468889"/>
                  </a:lnTo>
                  <a:lnTo>
                    <a:pt x="357352" y="452735"/>
                  </a:lnTo>
                  <a:lnTo>
                    <a:pt x="312306" y="434143"/>
                  </a:lnTo>
                  <a:lnTo>
                    <a:pt x="270203" y="413114"/>
                  </a:lnTo>
                  <a:lnTo>
                    <a:pt x="231044" y="389647"/>
                  </a:lnTo>
                  <a:lnTo>
                    <a:pt x="194828" y="363742"/>
                  </a:lnTo>
                  <a:lnTo>
                    <a:pt x="161556" y="335399"/>
                  </a:lnTo>
                  <a:lnTo>
                    <a:pt x="131226" y="304619"/>
                  </a:lnTo>
                  <a:lnTo>
                    <a:pt x="103840" y="271401"/>
                  </a:lnTo>
                  <a:lnTo>
                    <a:pt x="79397" y="235746"/>
                  </a:lnTo>
                  <a:lnTo>
                    <a:pt x="57898" y="197652"/>
                  </a:lnTo>
                  <a:lnTo>
                    <a:pt x="39342" y="157121"/>
                  </a:lnTo>
                  <a:lnTo>
                    <a:pt x="23729" y="114153"/>
                  </a:lnTo>
                  <a:lnTo>
                    <a:pt x="11060" y="68746"/>
                  </a:lnTo>
                  <a:lnTo>
                    <a:pt x="1333" y="2090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05" name="Google Shape;2305;g27a17394344_1_2366"/>
            <p:cNvSpPr/>
            <p:nvPr/>
          </p:nvSpPr>
          <p:spPr>
            <a:xfrm>
              <a:off x="8654564" y="4968669"/>
              <a:ext cx="175895" cy="181610"/>
            </a:xfrm>
            <a:custGeom>
              <a:rect b="b" l="l" r="r" t="t"/>
              <a:pathLst>
                <a:path extrusionOk="0" h="181610" w="175895">
                  <a:moveTo>
                    <a:pt x="76572" y="0"/>
                  </a:moveTo>
                  <a:lnTo>
                    <a:pt x="0" y="181155"/>
                  </a:lnTo>
                  <a:lnTo>
                    <a:pt x="175553" y="169951"/>
                  </a:lnTo>
                  <a:lnTo>
                    <a:pt x="7657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06" name="Google Shape;2306;g27a17394344_1_2366"/>
            <p:cNvSpPr/>
            <p:nvPr/>
          </p:nvSpPr>
          <p:spPr>
            <a:xfrm>
              <a:off x="5944463" y="9398758"/>
              <a:ext cx="648970" cy="648970"/>
            </a:xfrm>
            <a:custGeom>
              <a:rect b="b" l="l" r="r" t="t"/>
              <a:pathLst>
                <a:path extrusionOk="0" h="648970" w="648970">
                  <a:moveTo>
                    <a:pt x="554198" y="94433"/>
                  </a:moveTo>
                  <a:lnTo>
                    <a:pt x="585676" y="130896"/>
                  </a:lnTo>
                  <a:lnTo>
                    <a:pt x="610858" y="170559"/>
                  </a:lnTo>
                  <a:lnTo>
                    <a:pt x="629745" y="212712"/>
                  </a:lnTo>
                  <a:lnTo>
                    <a:pt x="642336" y="256642"/>
                  </a:lnTo>
                  <a:lnTo>
                    <a:pt x="648632" y="301639"/>
                  </a:lnTo>
                  <a:lnTo>
                    <a:pt x="648632" y="346992"/>
                  </a:lnTo>
                  <a:lnTo>
                    <a:pt x="642336" y="391989"/>
                  </a:lnTo>
                  <a:lnTo>
                    <a:pt x="629745" y="435920"/>
                  </a:lnTo>
                  <a:lnTo>
                    <a:pt x="610858" y="478072"/>
                  </a:lnTo>
                  <a:lnTo>
                    <a:pt x="585676" y="517735"/>
                  </a:lnTo>
                  <a:lnTo>
                    <a:pt x="554198" y="554198"/>
                  </a:lnTo>
                  <a:lnTo>
                    <a:pt x="517735" y="585676"/>
                  </a:lnTo>
                  <a:lnTo>
                    <a:pt x="478072" y="610858"/>
                  </a:lnTo>
                  <a:lnTo>
                    <a:pt x="435920" y="629745"/>
                  </a:lnTo>
                  <a:lnTo>
                    <a:pt x="391989" y="642336"/>
                  </a:lnTo>
                  <a:lnTo>
                    <a:pt x="346992" y="648632"/>
                  </a:lnTo>
                  <a:lnTo>
                    <a:pt x="301639" y="648632"/>
                  </a:lnTo>
                  <a:lnTo>
                    <a:pt x="256642" y="642336"/>
                  </a:lnTo>
                  <a:lnTo>
                    <a:pt x="212712" y="629745"/>
                  </a:lnTo>
                  <a:lnTo>
                    <a:pt x="170559" y="610858"/>
                  </a:lnTo>
                  <a:lnTo>
                    <a:pt x="130896" y="585676"/>
                  </a:lnTo>
                  <a:lnTo>
                    <a:pt x="94433" y="554198"/>
                  </a:lnTo>
                  <a:lnTo>
                    <a:pt x="62955" y="517735"/>
                  </a:lnTo>
                  <a:lnTo>
                    <a:pt x="37773" y="478072"/>
                  </a:lnTo>
                  <a:lnTo>
                    <a:pt x="18886" y="435920"/>
                  </a:lnTo>
                  <a:lnTo>
                    <a:pt x="6295" y="391989"/>
                  </a:lnTo>
                  <a:lnTo>
                    <a:pt x="0" y="346992"/>
                  </a:lnTo>
                  <a:lnTo>
                    <a:pt x="0" y="301639"/>
                  </a:lnTo>
                  <a:lnTo>
                    <a:pt x="6295" y="256642"/>
                  </a:lnTo>
                  <a:lnTo>
                    <a:pt x="18886" y="212712"/>
                  </a:lnTo>
                  <a:lnTo>
                    <a:pt x="37773" y="170559"/>
                  </a:lnTo>
                  <a:lnTo>
                    <a:pt x="62955" y="130896"/>
                  </a:lnTo>
                  <a:lnTo>
                    <a:pt x="94433" y="94433"/>
                  </a:lnTo>
                  <a:lnTo>
                    <a:pt x="130896" y="62955"/>
                  </a:lnTo>
                  <a:lnTo>
                    <a:pt x="170559" y="37773"/>
                  </a:lnTo>
                  <a:lnTo>
                    <a:pt x="212712" y="18886"/>
                  </a:lnTo>
                  <a:lnTo>
                    <a:pt x="256642" y="6295"/>
                  </a:lnTo>
                  <a:lnTo>
                    <a:pt x="301639" y="0"/>
                  </a:lnTo>
                  <a:lnTo>
                    <a:pt x="346992" y="0"/>
                  </a:lnTo>
                  <a:lnTo>
                    <a:pt x="391989" y="6295"/>
                  </a:lnTo>
                  <a:lnTo>
                    <a:pt x="435920" y="18886"/>
                  </a:lnTo>
                  <a:lnTo>
                    <a:pt x="478072" y="37773"/>
                  </a:lnTo>
                  <a:lnTo>
                    <a:pt x="517735" y="62955"/>
                  </a:lnTo>
                  <a:lnTo>
                    <a:pt x="554198" y="94433"/>
                  </a:lnTo>
                  <a:close/>
                </a:path>
              </a:pathLst>
            </a:custGeom>
            <a:noFill/>
            <a:ln cap="flat" cmpd="sng" w="8375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307" name="Google Shape;2307;g27a17394344_1_23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81171" y="9950808"/>
              <a:ext cx="154984" cy="13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8" name="Google Shape;2308;g27a17394344_1_23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81171" y="9863397"/>
              <a:ext cx="313514" cy="225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g27a17394344_1_236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9262" y="3388850"/>
              <a:ext cx="3334958" cy="4731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g27a17394344_1_236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4472" y="2870608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1" name="Google Shape;2311;g27a17394344_1_2366"/>
            <p:cNvSpPr/>
            <p:nvPr/>
          </p:nvSpPr>
          <p:spPr>
            <a:xfrm>
              <a:off x="896939" y="3457266"/>
              <a:ext cx="3079750" cy="398779"/>
            </a:xfrm>
            <a:custGeom>
              <a:rect b="b" l="l" r="r" t="t"/>
              <a:pathLst>
                <a:path extrusionOk="0" h="398779" w="3079750">
                  <a:moveTo>
                    <a:pt x="0" y="0"/>
                  </a:moveTo>
                  <a:lnTo>
                    <a:pt x="3079622" y="0"/>
                  </a:lnTo>
                  <a:lnTo>
                    <a:pt x="3079622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12" name="Google Shape;2312;g27a17394344_1_2366"/>
            <p:cNvSpPr/>
            <p:nvPr/>
          </p:nvSpPr>
          <p:spPr>
            <a:xfrm>
              <a:off x="896939" y="4127631"/>
              <a:ext cx="2602229" cy="398779"/>
            </a:xfrm>
            <a:custGeom>
              <a:rect b="b" l="l" r="r" t="t"/>
              <a:pathLst>
                <a:path extrusionOk="0" h="398779" w="2602229">
                  <a:moveTo>
                    <a:pt x="0" y="0"/>
                  </a:moveTo>
                  <a:lnTo>
                    <a:pt x="2601913" y="0"/>
                  </a:lnTo>
                  <a:lnTo>
                    <a:pt x="2601913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13" name="Google Shape;2313;g27a17394344_1_2366"/>
            <p:cNvSpPr/>
            <p:nvPr/>
          </p:nvSpPr>
          <p:spPr>
            <a:xfrm>
              <a:off x="892333" y="6508122"/>
              <a:ext cx="2469515" cy="398779"/>
            </a:xfrm>
            <a:custGeom>
              <a:rect b="b" l="l" r="r" t="t"/>
              <a:pathLst>
                <a:path extrusionOk="0" h="398779" w="2469515">
                  <a:moveTo>
                    <a:pt x="0" y="0"/>
                  </a:moveTo>
                  <a:lnTo>
                    <a:pt x="2469273" y="0"/>
                  </a:lnTo>
                  <a:lnTo>
                    <a:pt x="2469273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14" name="Google Shape;2314;g27a17394344_1_2366"/>
            <p:cNvSpPr/>
            <p:nvPr/>
          </p:nvSpPr>
          <p:spPr>
            <a:xfrm>
              <a:off x="1484681" y="7798747"/>
              <a:ext cx="193039" cy="862329"/>
            </a:xfrm>
            <a:custGeom>
              <a:rect b="b" l="l" r="r" t="t"/>
              <a:pathLst>
                <a:path extrusionOk="0" h="862329" w="193039">
                  <a:moveTo>
                    <a:pt x="192502" y="861777"/>
                  </a:moveTo>
                  <a:lnTo>
                    <a:pt x="159923" y="828373"/>
                  </a:lnTo>
                  <a:lnTo>
                    <a:pt x="130360" y="793751"/>
                  </a:lnTo>
                  <a:lnTo>
                    <a:pt x="103812" y="757911"/>
                  </a:lnTo>
                  <a:lnTo>
                    <a:pt x="80281" y="720855"/>
                  </a:lnTo>
                  <a:lnTo>
                    <a:pt x="59765" y="682582"/>
                  </a:lnTo>
                  <a:lnTo>
                    <a:pt x="42265" y="643091"/>
                  </a:lnTo>
                  <a:lnTo>
                    <a:pt x="27780" y="602384"/>
                  </a:lnTo>
                  <a:lnTo>
                    <a:pt x="16311" y="560459"/>
                  </a:lnTo>
                  <a:lnTo>
                    <a:pt x="7858" y="517317"/>
                  </a:lnTo>
                  <a:lnTo>
                    <a:pt x="2421" y="472958"/>
                  </a:lnTo>
                  <a:lnTo>
                    <a:pt x="0" y="427382"/>
                  </a:lnTo>
                  <a:lnTo>
                    <a:pt x="594" y="380589"/>
                  </a:lnTo>
                  <a:lnTo>
                    <a:pt x="4203" y="332579"/>
                  </a:lnTo>
                  <a:lnTo>
                    <a:pt x="10829" y="283351"/>
                  </a:lnTo>
                  <a:lnTo>
                    <a:pt x="20470" y="232907"/>
                  </a:lnTo>
                  <a:lnTo>
                    <a:pt x="33127" y="181245"/>
                  </a:lnTo>
                  <a:lnTo>
                    <a:pt x="48800" y="128366"/>
                  </a:lnTo>
                  <a:lnTo>
                    <a:pt x="67488" y="74271"/>
                  </a:lnTo>
                  <a:lnTo>
                    <a:pt x="89193" y="18958"/>
                  </a:lnTo>
                  <a:lnTo>
                    <a:pt x="98202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15" name="Google Shape;2315;g27a17394344_1_2366"/>
            <p:cNvSpPr/>
            <p:nvPr/>
          </p:nvSpPr>
          <p:spPr>
            <a:xfrm>
              <a:off x="1494453" y="7658778"/>
              <a:ext cx="159385" cy="196850"/>
            </a:xfrm>
            <a:custGeom>
              <a:rect b="b" l="l" r="r" t="t"/>
              <a:pathLst>
                <a:path extrusionOk="0" h="196850" w="159385">
                  <a:moveTo>
                    <a:pt x="154943" y="0"/>
                  </a:moveTo>
                  <a:lnTo>
                    <a:pt x="0" y="121132"/>
                  </a:lnTo>
                  <a:lnTo>
                    <a:pt x="158883" y="196634"/>
                  </a:lnTo>
                  <a:lnTo>
                    <a:pt x="15494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16" name="Google Shape;2316;g27a17394344_1_2366"/>
            <p:cNvSpPr/>
            <p:nvPr/>
          </p:nvSpPr>
          <p:spPr>
            <a:xfrm>
              <a:off x="4438076" y="2952734"/>
              <a:ext cx="4779009" cy="840104"/>
            </a:xfrm>
            <a:custGeom>
              <a:rect b="b" l="l" r="r" t="t"/>
              <a:pathLst>
                <a:path extrusionOk="0" h="840104" w="4779009">
                  <a:moveTo>
                    <a:pt x="4778740" y="839520"/>
                  </a:moveTo>
                  <a:lnTo>
                    <a:pt x="4714644" y="800457"/>
                  </a:lnTo>
                  <a:lnTo>
                    <a:pt x="4649172" y="762324"/>
                  </a:lnTo>
                  <a:lnTo>
                    <a:pt x="4615920" y="743607"/>
                  </a:lnTo>
                  <a:lnTo>
                    <a:pt x="4582325" y="725122"/>
                  </a:lnTo>
                  <a:lnTo>
                    <a:pt x="4548386" y="706870"/>
                  </a:lnTo>
                  <a:lnTo>
                    <a:pt x="4514103" y="688851"/>
                  </a:lnTo>
                  <a:lnTo>
                    <a:pt x="4479476" y="671064"/>
                  </a:lnTo>
                  <a:lnTo>
                    <a:pt x="4444506" y="653510"/>
                  </a:lnTo>
                  <a:lnTo>
                    <a:pt x="4409192" y="636188"/>
                  </a:lnTo>
                  <a:lnTo>
                    <a:pt x="4373534" y="619099"/>
                  </a:lnTo>
                  <a:lnTo>
                    <a:pt x="4337532" y="602243"/>
                  </a:lnTo>
                  <a:lnTo>
                    <a:pt x="4301186" y="585620"/>
                  </a:lnTo>
                  <a:lnTo>
                    <a:pt x="4264497" y="569229"/>
                  </a:lnTo>
                  <a:lnTo>
                    <a:pt x="4227464" y="553071"/>
                  </a:lnTo>
                  <a:lnTo>
                    <a:pt x="4190087" y="537145"/>
                  </a:lnTo>
                  <a:lnTo>
                    <a:pt x="4152367" y="521452"/>
                  </a:lnTo>
                  <a:lnTo>
                    <a:pt x="4114302" y="505992"/>
                  </a:lnTo>
                  <a:lnTo>
                    <a:pt x="4075894" y="490764"/>
                  </a:lnTo>
                  <a:lnTo>
                    <a:pt x="4037143" y="475769"/>
                  </a:lnTo>
                  <a:lnTo>
                    <a:pt x="3998047" y="461007"/>
                  </a:lnTo>
                  <a:lnTo>
                    <a:pt x="3958608" y="446477"/>
                  </a:lnTo>
                  <a:lnTo>
                    <a:pt x="3918824" y="432180"/>
                  </a:lnTo>
                  <a:lnTo>
                    <a:pt x="3878697" y="418116"/>
                  </a:lnTo>
                  <a:lnTo>
                    <a:pt x="3838227" y="404284"/>
                  </a:lnTo>
                  <a:lnTo>
                    <a:pt x="3797412" y="390685"/>
                  </a:lnTo>
                  <a:lnTo>
                    <a:pt x="3756254" y="377319"/>
                  </a:lnTo>
                  <a:lnTo>
                    <a:pt x="3714752" y="364185"/>
                  </a:lnTo>
                  <a:lnTo>
                    <a:pt x="3672906" y="351284"/>
                  </a:lnTo>
                  <a:lnTo>
                    <a:pt x="3630717" y="338615"/>
                  </a:lnTo>
                  <a:lnTo>
                    <a:pt x="3588183" y="326179"/>
                  </a:lnTo>
                  <a:lnTo>
                    <a:pt x="3545306" y="313976"/>
                  </a:lnTo>
                  <a:lnTo>
                    <a:pt x="3502086" y="302006"/>
                  </a:lnTo>
                  <a:lnTo>
                    <a:pt x="3458521" y="290268"/>
                  </a:lnTo>
                  <a:lnTo>
                    <a:pt x="3414613" y="278762"/>
                  </a:lnTo>
                  <a:lnTo>
                    <a:pt x="3370360" y="267490"/>
                  </a:lnTo>
                  <a:lnTo>
                    <a:pt x="3325764" y="256450"/>
                  </a:lnTo>
                  <a:lnTo>
                    <a:pt x="3280825" y="245642"/>
                  </a:lnTo>
                  <a:lnTo>
                    <a:pt x="3235541" y="235068"/>
                  </a:lnTo>
                  <a:lnTo>
                    <a:pt x="3189914" y="224726"/>
                  </a:lnTo>
                  <a:lnTo>
                    <a:pt x="3143943" y="214616"/>
                  </a:lnTo>
                  <a:lnTo>
                    <a:pt x="3097628" y="204740"/>
                  </a:lnTo>
                  <a:lnTo>
                    <a:pt x="3050970" y="195096"/>
                  </a:lnTo>
                  <a:lnTo>
                    <a:pt x="3003968" y="185684"/>
                  </a:lnTo>
                  <a:lnTo>
                    <a:pt x="2956622" y="176505"/>
                  </a:lnTo>
                  <a:lnTo>
                    <a:pt x="2908932" y="167559"/>
                  </a:lnTo>
                  <a:lnTo>
                    <a:pt x="2860898" y="158846"/>
                  </a:lnTo>
                  <a:lnTo>
                    <a:pt x="2812521" y="150365"/>
                  </a:lnTo>
                  <a:lnTo>
                    <a:pt x="2763800" y="142117"/>
                  </a:lnTo>
                  <a:lnTo>
                    <a:pt x="2714735" y="134101"/>
                  </a:lnTo>
                  <a:lnTo>
                    <a:pt x="2665326" y="126319"/>
                  </a:lnTo>
                  <a:lnTo>
                    <a:pt x="2615574" y="118768"/>
                  </a:lnTo>
                  <a:lnTo>
                    <a:pt x="2565478" y="111451"/>
                  </a:lnTo>
                  <a:lnTo>
                    <a:pt x="2515038" y="104366"/>
                  </a:lnTo>
                  <a:lnTo>
                    <a:pt x="2464254" y="97513"/>
                  </a:lnTo>
                  <a:lnTo>
                    <a:pt x="2413126" y="90894"/>
                  </a:lnTo>
                  <a:lnTo>
                    <a:pt x="2361655" y="84507"/>
                  </a:lnTo>
                  <a:lnTo>
                    <a:pt x="2309840" y="78353"/>
                  </a:lnTo>
                  <a:lnTo>
                    <a:pt x="2257681" y="72431"/>
                  </a:lnTo>
                  <a:lnTo>
                    <a:pt x="2205179" y="66742"/>
                  </a:lnTo>
                  <a:lnTo>
                    <a:pt x="2152333" y="61285"/>
                  </a:lnTo>
                  <a:lnTo>
                    <a:pt x="2099142" y="56062"/>
                  </a:lnTo>
                  <a:lnTo>
                    <a:pt x="2045609" y="51071"/>
                  </a:lnTo>
                  <a:lnTo>
                    <a:pt x="1991731" y="46312"/>
                  </a:lnTo>
                  <a:lnTo>
                    <a:pt x="1937510" y="41786"/>
                  </a:lnTo>
                  <a:lnTo>
                    <a:pt x="1882944" y="37493"/>
                  </a:lnTo>
                  <a:lnTo>
                    <a:pt x="1828035" y="33433"/>
                  </a:lnTo>
                  <a:lnTo>
                    <a:pt x="1772783" y="29605"/>
                  </a:lnTo>
                  <a:lnTo>
                    <a:pt x="1717186" y="26010"/>
                  </a:lnTo>
                  <a:lnTo>
                    <a:pt x="1661246" y="22647"/>
                  </a:lnTo>
                  <a:lnTo>
                    <a:pt x="1604962" y="19517"/>
                  </a:lnTo>
                  <a:lnTo>
                    <a:pt x="1548334" y="16620"/>
                  </a:lnTo>
                  <a:lnTo>
                    <a:pt x="1491363" y="13955"/>
                  </a:lnTo>
                  <a:lnTo>
                    <a:pt x="1434047" y="11523"/>
                  </a:lnTo>
                  <a:lnTo>
                    <a:pt x="1376388" y="9324"/>
                  </a:lnTo>
                  <a:lnTo>
                    <a:pt x="1318386" y="7357"/>
                  </a:lnTo>
                  <a:lnTo>
                    <a:pt x="1260039" y="5623"/>
                  </a:lnTo>
                  <a:lnTo>
                    <a:pt x="1201349" y="4122"/>
                  </a:lnTo>
                  <a:lnTo>
                    <a:pt x="1142314" y="2853"/>
                  </a:lnTo>
                  <a:lnTo>
                    <a:pt x="1082937" y="1817"/>
                  </a:lnTo>
                  <a:lnTo>
                    <a:pt x="1023215" y="1014"/>
                  </a:lnTo>
                  <a:lnTo>
                    <a:pt x="963149" y="443"/>
                  </a:lnTo>
                  <a:lnTo>
                    <a:pt x="902740" y="105"/>
                  </a:lnTo>
                  <a:lnTo>
                    <a:pt x="841987" y="0"/>
                  </a:lnTo>
                  <a:lnTo>
                    <a:pt x="780890" y="127"/>
                  </a:lnTo>
                  <a:lnTo>
                    <a:pt x="719450" y="487"/>
                  </a:lnTo>
                  <a:lnTo>
                    <a:pt x="657666" y="1079"/>
                  </a:lnTo>
                  <a:lnTo>
                    <a:pt x="595538" y="1904"/>
                  </a:lnTo>
                  <a:lnTo>
                    <a:pt x="533066" y="2962"/>
                  </a:lnTo>
                  <a:lnTo>
                    <a:pt x="470250" y="4252"/>
                  </a:lnTo>
                  <a:lnTo>
                    <a:pt x="407091" y="5775"/>
                  </a:lnTo>
                  <a:lnTo>
                    <a:pt x="343588" y="7531"/>
                  </a:lnTo>
                  <a:lnTo>
                    <a:pt x="279741" y="9519"/>
                  </a:lnTo>
                  <a:lnTo>
                    <a:pt x="215550" y="11740"/>
                  </a:lnTo>
                  <a:lnTo>
                    <a:pt x="151016" y="14194"/>
                  </a:lnTo>
                  <a:lnTo>
                    <a:pt x="86138" y="16880"/>
                  </a:lnTo>
                  <a:lnTo>
                    <a:pt x="20916" y="19799"/>
                  </a:lnTo>
                  <a:lnTo>
                    <a:pt x="0" y="2086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17" name="Google Shape;2317;g27a17394344_1_2366"/>
            <p:cNvSpPr/>
            <p:nvPr/>
          </p:nvSpPr>
          <p:spPr>
            <a:xfrm>
              <a:off x="4283307" y="2884692"/>
              <a:ext cx="180339" cy="175894"/>
            </a:xfrm>
            <a:custGeom>
              <a:rect b="b" l="l" r="r" t="t"/>
              <a:pathLst>
                <a:path extrusionOk="0" h="175894" w="180339">
                  <a:moveTo>
                    <a:pt x="171220" y="0"/>
                  </a:moveTo>
                  <a:lnTo>
                    <a:pt x="0" y="96767"/>
                  </a:lnTo>
                  <a:lnTo>
                    <a:pt x="180147" y="175684"/>
                  </a:lnTo>
                  <a:lnTo>
                    <a:pt x="17122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18" name="Google Shape;2318;g27a17394344_1_2366"/>
            <p:cNvSpPr/>
            <p:nvPr/>
          </p:nvSpPr>
          <p:spPr>
            <a:xfrm>
              <a:off x="12215156" y="1887887"/>
              <a:ext cx="6820534" cy="4644390"/>
            </a:xfrm>
            <a:custGeom>
              <a:rect b="b" l="l" r="r" t="t"/>
              <a:pathLst>
                <a:path extrusionOk="0" h="4644390" w="6820534">
                  <a:moveTo>
                    <a:pt x="6819924" y="0"/>
                  </a:moveTo>
                  <a:lnTo>
                    <a:pt x="0" y="0"/>
                  </a:lnTo>
                  <a:lnTo>
                    <a:pt x="0" y="4643991"/>
                  </a:lnTo>
                  <a:lnTo>
                    <a:pt x="6819924" y="4643991"/>
                  </a:lnTo>
                  <a:lnTo>
                    <a:pt x="681992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319" name="Google Shape;2319;g27a17394344_1_23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81935" y="2115218"/>
              <a:ext cx="4286357" cy="9752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0" name="Google Shape;2320;g27a17394344_1_2366"/>
          <p:cNvSpPr txBox="1"/>
          <p:nvPr/>
        </p:nvSpPr>
        <p:spPr>
          <a:xfrm>
            <a:off x="2688911" y="6339793"/>
            <a:ext cx="21906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Example: click event callback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g27a17394344_1_2366"/>
          <p:cNvSpPr txBox="1"/>
          <p:nvPr/>
        </p:nvSpPr>
        <p:spPr>
          <a:xfrm>
            <a:off x="5793917" y="3198225"/>
            <a:ext cx="1531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inside a function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g27a17394344_1_2366"/>
          <p:cNvSpPr txBox="1"/>
          <p:nvPr/>
        </p:nvSpPr>
        <p:spPr>
          <a:xfrm>
            <a:off x="770652" y="1713103"/>
            <a:ext cx="16953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Human-readable code: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g27a17394344_1_2366"/>
          <p:cNvSpPr txBox="1"/>
          <p:nvPr/>
        </p:nvSpPr>
        <p:spPr>
          <a:xfrm>
            <a:off x="1077301" y="5119767"/>
            <a:ext cx="1076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just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Function body only executed when called!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g27a17394344_1_2366"/>
          <p:cNvSpPr txBox="1"/>
          <p:nvPr/>
        </p:nvSpPr>
        <p:spPr>
          <a:xfrm>
            <a:off x="8235197" y="1372214"/>
            <a:ext cx="3105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EXECUTION CONTEXT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5" name="Google Shape;2325;g27a17394344_1_2366"/>
          <p:cNvGrpSpPr/>
          <p:nvPr/>
        </p:nvGrpSpPr>
        <p:grpSpPr>
          <a:xfrm>
            <a:off x="7446067" y="3249478"/>
            <a:ext cx="3276885" cy="1473869"/>
            <a:chOff x="12279134" y="5358638"/>
            <a:chExt cx="5403834" cy="2430523"/>
          </a:xfrm>
        </p:grpSpPr>
        <p:pic>
          <p:nvPicPr>
            <p:cNvPr id="2326" name="Google Shape;2326;g27a17394344_1_236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279134" y="7527389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7" name="Google Shape;2327;g27a17394344_1_2366"/>
            <p:cNvSpPr/>
            <p:nvPr/>
          </p:nvSpPr>
          <p:spPr>
            <a:xfrm>
              <a:off x="13567534" y="5358638"/>
              <a:ext cx="4115434" cy="977264"/>
            </a:xfrm>
            <a:custGeom>
              <a:rect b="b" l="l" r="r" t="t"/>
              <a:pathLst>
                <a:path extrusionOk="0" h="977264" w="4115434">
                  <a:moveTo>
                    <a:pt x="4115168" y="0"/>
                  </a:moveTo>
                  <a:lnTo>
                    <a:pt x="0" y="0"/>
                  </a:lnTo>
                  <a:lnTo>
                    <a:pt x="0" y="976820"/>
                  </a:lnTo>
                  <a:lnTo>
                    <a:pt x="4115168" y="976820"/>
                  </a:lnTo>
                  <a:lnTo>
                    <a:pt x="411516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328" name="Google Shape;2328;g27a17394344_1_236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4962937" y="5599615"/>
              <a:ext cx="523544" cy="523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9" name="Google Shape;2329;g27a17394344_1_236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768565" y="5513885"/>
              <a:ext cx="680607" cy="68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0" name="Google Shape;2330;g27a17394344_1_236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915850" y="5599615"/>
              <a:ext cx="523544" cy="523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1" name="Google Shape;2331;g27a17394344_1_236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6921108" y="5599615"/>
              <a:ext cx="523544" cy="5235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2" name="Google Shape;2332;g27a17394344_1_2366"/>
          <p:cNvSpPr txBox="1"/>
          <p:nvPr/>
        </p:nvSpPr>
        <p:spPr>
          <a:xfrm>
            <a:off x="7747578" y="4464764"/>
            <a:ext cx="33873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just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Exactly </a:t>
            </a:r>
            <a:r>
              <a:rPr b="1" lang="en-US" sz="1400" u="sng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execution context (EC): Default context, created for code that is not inside any function (top-level).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g27a17394344_1_2366"/>
          <p:cNvSpPr txBox="1"/>
          <p:nvPr/>
        </p:nvSpPr>
        <p:spPr>
          <a:xfrm>
            <a:off x="8227942" y="3249483"/>
            <a:ext cx="24957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0250">
            <a:spAutoFit/>
          </a:bodyPr>
          <a:lstStyle/>
          <a:p>
            <a:pPr indent="0" lvl="0" marL="127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+	+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4" name="Google Shape;2334;g27a17394344_1_2366"/>
          <p:cNvGrpSpPr/>
          <p:nvPr/>
        </p:nvGrpSpPr>
        <p:grpSpPr>
          <a:xfrm>
            <a:off x="7442987" y="3133991"/>
            <a:ext cx="2223392" cy="2670635"/>
            <a:chOff x="12274055" y="5168191"/>
            <a:chExt cx="3666543" cy="4404081"/>
          </a:xfrm>
        </p:grpSpPr>
        <p:pic>
          <p:nvPicPr>
            <p:cNvPr id="2335" name="Google Shape;2335;g27a17394344_1_236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274055" y="9310500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6" name="Google Shape;2336;g27a17394344_1_2366"/>
            <p:cNvSpPr/>
            <p:nvPr/>
          </p:nvSpPr>
          <p:spPr>
            <a:xfrm>
              <a:off x="14157816" y="6497915"/>
              <a:ext cx="877569" cy="271779"/>
            </a:xfrm>
            <a:custGeom>
              <a:rect b="b" l="l" r="r" t="t"/>
              <a:pathLst>
                <a:path extrusionOk="0" h="271779" w="877569">
                  <a:moveTo>
                    <a:pt x="877209" y="266807"/>
                  </a:moveTo>
                  <a:lnTo>
                    <a:pt x="808342" y="269821"/>
                  </a:lnTo>
                  <a:lnTo>
                    <a:pt x="742141" y="271219"/>
                  </a:lnTo>
                  <a:lnTo>
                    <a:pt x="678603" y="271002"/>
                  </a:lnTo>
                  <a:lnTo>
                    <a:pt x="617731" y="269168"/>
                  </a:lnTo>
                  <a:lnTo>
                    <a:pt x="559523" y="265718"/>
                  </a:lnTo>
                  <a:lnTo>
                    <a:pt x="503980" y="260652"/>
                  </a:lnTo>
                  <a:lnTo>
                    <a:pt x="451101" y="253971"/>
                  </a:lnTo>
                  <a:lnTo>
                    <a:pt x="400888" y="245673"/>
                  </a:lnTo>
                  <a:lnTo>
                    <a:pt x="353339" y="235759"/>
                  </a:lnTo>
                  <a:lnTo>
                    <a:pt x="308454" y="224230"/>
                  </a:lnTo>
                  <a:lnTo>
                    <a:pt x="266234" y="211084"/>
                  </a:lnTo>
                  <a:lnTo>
                    <a:pt x="226679" y="196323"/>
                  </a:lnTo>
                  <a:lnTo>
                    <a:pt x="189789" y="179945"/>
                  </a:lnTo>
                  <a:lnTo>
                    <a:pt x="155563" y="161952"/>
                  </a:lnTo>
                  <a:lnTo>
                    <a:pt x="95106" y="121117"/>
                  </a:lnTo>
                  <a:lnTo>
                    <a:pt x="45308" y="73818"/>
                  </a:lnTo>
                  <a:lnTo>
                    <a:pt x="6168" y="20056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37" name="Google Shape;2337;g27a17394344_1_2366"/>
            <p:cNvSpPr/>
            <p:nvPr/>
          </p:nvSpPr>
          <p:spPr>
            <a:xfrm>
              <a:off x="14079906" y="6349792"/>
              <a:ext cx="168275" cy="194309"/>
            </a:xfrm>
            <a:custGeom>
              <a:rect b="b" l="l" r="r" t="t"/>
              <a:pathLst>
                <a:path extrusionOk="0" h="194309" w="168275">
                  <a:moveTo>
                    <a:pt x="32355" y="0"/>
                  </a:moveTo>
                  <a:lnTo>
                    <a:pt x="0" y="193994"/>
                  </a:lnTo>
                  <a:lnTo>
                    <a:pt x="168141" y="142282"/>
                  </a:lnTo>
                  <a:lnTo>
                    <a:pt x="3235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38" name="Google Shape;2338;g27a17394344_1_2366"/>
            <p:cNvSpPr/>
            <p:nvPr/>
          </p:nvSpPr>
          <p:spPr>
            <a:xfrm>
              <a:off x="15267498" y="5168191"/>
              <a:ext cx="673100" cy="285114"/>
            </a:xfrm>
            <a:custGeom>
              <a:rect b="b" l="l" r="r" t="t"/>
              <a:pathLst>
                <a:path extrusionOk="0" h="285114" w="673100">
                  <a:moveTo>
                    <a:pt x="672597" y="0"/>
                  </a:moveTo>
                  <a:lnTo>
                    <a:pt x="619013" y="1213"/>
                  </a:lnTo>
                  <a:lnTo>
                    <a:pt x="566802" y="4810"/>
                  </a:lnTo>
                  <a:lnTo>
                    <a:pt x="515963" y="10790"/>
                  </a:lnTo>
                  <a:lnTo>
                    <a:pt x="466496" y="19155"/>
                  </a:lnTo>
                  <a:lnTo>
                    <a:pt x="418402" y="29902"/>
                  </a:lnTo>
                  <a:lnTo>
                    <a:pt x="371680" y="43033"/>
                  </a:lnTo>
                  <a:lnTo>
                    <a:pt x="326330" y="58548"/>
                  </a:lnTo>
                  <a:lnTo>
                    <a:pt x="282353" y="76446"/>
                  </a:lnTo>
                  <a:lnTo>
                    <a:pt x="239748" y="96728"/>
                  </a:lnTo>
                  <a:lnTo>
                    <a:pt x="198515" y="119393"/>
                  </a:lnTo>
                  <a:lnTo>
                    <a:pt x="158654" y="144442"/>
                  </a:lnTo>
                  <a:lnTo>
                    <a:pt x="120166" y="171874"/>
                  </a:lnTo>
                  <a:lnTo>
                    <a:pt x="83050" y="201690"/>
                  </a:lnTo>
                  <a:lnTo>
                    <a:pt x="47307" y="233889"/>
                  </a:lnTo>
                  <a:lnTo>
                    <a:pt x="12936" y="268472"/>
                  </a:lnTo>
                  <a:lnTo>
                    <a:pt x="0" y="28496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39" name="Google Shape;2339;g27a17394344_1_2366"/>
            <p:cNvSpPr/>
            <p:nvPr/>
          </p:nvSpPr>
          <p:spPr>
            <a:xfrm>
              <a:off x="15171852" y="5382392"/>
              <a:ext cx="177800" cy="193039"/>
            </a:xfrm>
            <a:custGeom>
              <a:rect b="b" l="l" r="r" t="t"/>
              <a:pathLst>
                <a:path extrusionOk="0" h="193039" w="177800">
                  <a:moveTo>
                    <a:pt x="39370" y="0"/>
                  </a:moveTo>
                  <a:lnTo>
                    <a:pt x="0" y="192694"/>
                  </a:lnTo>
                  <a:lnTo>
                    <a:pt x="177774" y="108571"/>
                  </a:lnTo>
                  <a:lnTo>
                    <a:pt x="3937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340" name="Google Shape;2340;g27a17394344_1_2366"/>
          <p:cNvSpPr txBox="1"/>
          <p:nvPr/>
        </p:nvSpPr>
        <p:spPr>
          <a:xfrm>
            <a:off x="9220385" y="4006642"/>
            <a:ext cx="1903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Pizza “execution context”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g27a17394344_1_2366"/>
          <p:cNvSpPr txBox="1"/>
          <p:nvPr/>
        </p:nvSpPr>
        <p:spPr>
          <a:xfrm>
            <a:off x="7667375" y="2015724"/>
            <a:ext cx="36105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Environment in which a piece of JavaScript is executed. Stores all the necessary information for some code to be executed.</a:t>
            </a:r>
            <a:r>
              <a:rPr lang="en-US" sz="1500"/>
              <a:t>                    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JavaScript code"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2" name="Google Shape;2342;g27a17394344_1_2366"/>
          <p:cNvGrpSpPr/>
          <p:nvPr/>
        </p:nvGrpSpPr>
        <p:grpSpPr>
          <a:xfrm>
            <a:off x="9387821" y="6147235"/>
            <a:ext cx="447149" cy="300397"/>
            <a:chOff x="15481235" y="10137261"/>
            <a:chExt cx="737383" cy="495378"/>
          </a:xfrm>
        </p:grpSpPr>
        <p:sp>
          <p:nvSpPr>
            <p:cNvPr id="2343" name="Google Shape;2343;g27a17394344_1_2366"/>
            <p:cNvSpPr/>
            <p:nvPr/>
          </p:nvSpPr>
          <p:spPr>
            <a:xfrm>
              <a:off x="15481235" y="10281485"/>
              <a:ext cx="663575" cy="351154"/>
            </a:xfrm>
            <a:custGeom>
              <a:rect b="b" l="l" r="r" t="t"/>
              <a:pathLst>
                <a:path extrusionOk="0" h="351154" w="663575">
                  <a:moveTo>
                    <a:pt x="0" y="350723"/>
                  </a:moveTo>
                  <a:lnTo>
                    <a:pt x="58476" y="349536"/>
                  </a:lnTo>
                  <a:lnTo>
                    <a:pt x="114617" y="345747"/>
                  </a:lnTo>
                  <a:lnTo>
                    <a:pt x="168422" y="339357"/>
                  </a:lnTo>
                  <a:lnTo>
                    <a:pt x="219893" y="330365"/>
                  </a:lnTo>
                  <a:lnTo>
                    <a:pt x="269028" y="318771"/>
                  </a:lnTo>
                  <a:lnTo>
                    <a:pt x="315828" y="304576"/>
                  </a:lnTo>
                  <a:lnTo>
                    <a:pt x="360293" y="287779"/>
                  </a:lnTo>
                  <a:lnTo>
                    <a:pt x="402423" y="268380"/>
                  </a:lnTo>
                  <a:lnTo>
                    <a:pt x="442217" y="246380"/>
                  </a:lnTo>
                  <a:lnTo>
                    <a:pt x="479676" y="221778"/>
                  </a:lnTo>
                  <a:lnTo>
                    <a:pt x="514800" y="194574"/>
                  </a:lnTo>
                  <a:lnTo>
                    <a:pt x="547589" y="164769"/>
                  </a:lnTo>
                  <a:lnTo>
                    <a:pt x="578043" y="132362"/>
                  </a:lnTo>
                  <a:lnTo>
                    <a:pt x="606161" y="97354"/>
                  </a:lnTo>
                  <a:lnTo>
                    <a:pt x="631944" y="59744"/>
                  </a:lnTo>
                  <a:lnTo>
                    <a:pt x="655392" y="19532"/>
                  </a:lnTo>
                  <a:lnTo>
                    <a:pt x="663071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44" name="Google Shape;2344;g27a17394344_1_2366"/>
            <p:cNvSpPr/>
            <p:nvPr/>
          </p:nvSpPr>
          <p:spPr>
            <a:xfrm>
              <a:off x="16054788" y="10137261"/>
              <a:ext cx="163830" cy="196215"/>
            </a:xfrm>
            <a:custGeom>
              <a:rect b="b" l="l" r="r" t="t"/>
              <a:pathLst>
                <a:path extrusionOk="0" h="196215" w="163830">
                  <a:moveTo>
                    <a:pt x="146225" y="0"/>
                  </a:moveTo>
                  <a:lnTo>
                    <a:pt x="0" y="131533"/>
                  </a:lnTo>
                  <a:lnTo>
                    <a:pt x="163712" y="195895"/>
                  </a:lnTo>
                  <a:lnTo>
                    <a:pt x="14622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345" name="Google Shape;2345;g27a17394344_1_2366"/>
          <p:cNvSpPr txBox="1"/>
          <p:nvPr/>
        </p:nvSpPr>
        <p:spPr>
          <a:xfrm>
            <a:off x="6933292" y="5546045"/>
            <a:ext cx="46032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81280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One execution context </a:t>
            </a:r>
            <a:r>
              <a:rPr b="1" lang="en-US" sz="1400" u="sng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 function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 For each function call, a new execution context is created.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All together make the call stack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0" name="Google Shape;2350;g27a17394344_1_2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4096" y="1833129"/>
            <a:ext cx="2487375" cy="350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1" name="Google Shape;2351;g27a17394344_1_2439"/>
          <p:cNvGrpSpPr/>
          <p:nvPr/>
        </p:nvGrpSpPr>
        <p:grpSpPr>
          <a:xfrm>
            <a:off x="8097415" y="4634008"/>
            <a:ext cx="2218353" cy="1273021"/>
            <a:chOff x="13353257" y="7641833"/>
            <a:chExt cx="3658234" cy="2099309"/>
          </a:xfrm>
        </p:grpSpPr>
        <p:sp>
          <p:nvSpPr>
            <p:cNvPr id="2352" name="Google Shape;2352;g27a17394344_1_2439"/>
            <p:cNvSpPr/>
            <p:nvPr/>
          </p:nvSpPr>
          <p:spPr>
            <a:xfrm>
              <a:off x="13353257" y="8188095"/>
              <a:ext cx="3658234" cy="1552575"/>
            </a:xfrm>
            <a:custGeom>
              <a:rect b="b" l="l" r="r" t="t"/>
              <a:pathLst>
                <a:path extrusionOk="0" h="1552575" w="3658234">
                  <a:moveTo>
                    <a:pt x="0" y="1552543"/>
                  </a:moveTo>
                  <a:lnTo>
                    <a:pt x="3658194" y="1552543"/>
                  </a:lnTo>
                  <a:lnTo>
                    <a:pt x="3658194" y="0"/>
                  </a:lnTo>
                  <a:lnTo>
                    <a:pt x="0" y="0"/>
                  </a:lnTo>
                  <a:lnTo>
                    <a:pt x="0" y="1552543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53" name="Google Shape;2353;g27a17394344_1_2439"/>
            <p:cNvSpPr/>
            <p:nvPr/>
          </p:nvSpPr>
          <p:spPr>
            <a:xfrm>
              <a:off x="13353257" y="7641833"/>
              <a:ext cx="3658234" cy="2099309"/>
            </a:xfrm>
            <a:custGeom>
              <a:rect b="b" l="l" r="r" t="t"/>
              <a:pathLst>
                <a:path extrusionOk="0" h="2099309" w="3658234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354" name="Google Shape;2354;g27a17394344_1_2439"/>
          <p:cNvSpPr txBox="1"/>
          <p:nvPr/>
        </p:nvSpPr>
        <p:spPr>
          <a:xfrm>
            <a:off x="8097995" y="4634015"/>
            <a:ext cx="2218500" cy="2664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35025">
            <a:spAutoFit/>
          </a:bodyPr>
          <a:lstStyle/>
          <a:p>
            <a:pPr indent="0" lvl="0" marL="647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second()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355" name="Google Shape;2355;g27a17394344_1_2439"/>
          <p:cNvGrpSpPr/>
          <p:nvPr/>
        </p:nvGrpSpPr>
        <p:grpSpPr>
          <a:xfrm>
            <a:off x="6373584" y="4357646"/>
            <a:ext cx="1591870" cy="414315"/>
            <a:chOff x="10510528" y="7186092"/>
            <a:chExt cx="2625116" cy="683237"/>
          </a:xfrm>
        </p:grpSpPr>
        <p:sp>
          <p:nvSpPr>
            <p:cNvPr id="2356" name="Google Shape;2356;g27a17394344_1_2439"/>
            <p:cNvSpPr/>
            <p:nvPr/>
          </p:nvSpPr>
          <p:spPr>
            <a:xfrm>
              <a:off x="10692800" y="7283859"/>
              <a:ext cx="2442844" cy="585470"/>
            </a:xfrm>
            <a:custGeom>
              <a:rect b="b" l="l" r="r" t="t"/>
              <a:pathLst>
                <a:path extrusionOk="0" h="585470" w="2442844">
                  <a:moveTo>
                    <a:pt x="2442731" y="585214"/>
                  </a:moveTo>
                  <a:lnTo>
                    <a:pt x="25485" y="6109"/>
                  </a:lnTo>
                  <a:lnTo>
                    <a:pt x="0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57" name="Google Shape;2357;g27a17394344_1_2439"/>
            <p:cNvSpPr/>
            <p:nvPr/>
          </p:nvSpPr>
          <p:spPr>
            <a:xfrm>
              <a:off x="10510528" y="7186092"/>
              <a:ext cx="233045" cy="208279"/>
            </a:xfrm>
            <a:custGeom>
              <a:rect b="b" l="l" r="r" t="t"/>
              <a:pathLst>
                <a:path extrusionOk="0" h="208279" w="233045">
                  <a:moveTo>
                    <a:pt x="232610" y="0"/>
                  </a:moveTo>
                  <a:lnTo>
                    <a:pt x="0" y="54103"/>
                  </a:lnTo>
                  <a:lnTo>
                    <a:pt x="182842" y="207728"/>
                  </a:lnTo>
                  <a:lnTo>
                    <a:pt x="23261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358" name="Google Shape;2358;g27a17394344_1_2439"/>
          <p:cNvGrpSpPr/>
          <p:nvPr/>
        </p:nvGrpSpPr>
        <p:grpSpPr>
          <a:xfrm>
            <a:off x="8097415" y="2947755"/>
            <a:ext cx="2218353" cy="1273021"/>
            <a:chOff x="13353257" y="4861074"/>
            <a:chExt cx="3658234" cy="2099309"/>
          </a:xfrm>
        </p:grpSpPr>
        <p:sp>
          <p:nvSpPr>
            <p:cNvPr id="2359" name="Google Shape;2359;g27a17394344_1_2439"/>
            <p:cNvSpPr/>
            <p:nvPr/>
          </p:nvSpPr>
          <p:spPr>
            <a:xfrm>
              <a:off x="13353257" y="5407335"/>
              <a:ext cx="3658234" cy="1552575"/>
            </a:xfrm>
            <a:custGeom>
              <a:rect b="b" l="l" r="r" t="t"/>
              <a:pathLst>
                <a:path extrusionOk="0" h="1552575" w="3658234">
                  <a:moveTo>
                    <a:pt x="0" y="1552543"/>
                  </a:moveTo>
                  <a:lnTo>
                    <a:pt x="3658194" y="1552543"/>
                  </a:lnTo>
                  <a:lnTo>
                    <a:pt x="3658194" y="0"/>
                  </a:lnTo>
                  <a:lnTo>
                    <a:pt x="0" y="0"/>
                  </a:lnTo>
                  <a:lnTo>
                    <a:pt x="0" y="1552543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60" name="Google Shape;2360;g27a17394344_1_2439"/>
            <p:cNvSpPr/>
            <p:nvPr/>
          </p:nvSpPr>
          <p:spPr>
            <a:xfrm>
              <a:off x="13353257" y="4861074"/>
              <a:ext cx="3658234" cy="2099309"/>
            </a:xfrm>
            <a:custGeom>
              <a:rect b="b" l="l" r="r" t="t"/>
              <a:pathLst>
                <a:path extrusionOk="0" h="2099309" w="3658234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361" name="Google Shape;2361;g27a17394344_1_2439"/>
          <p:cNvSpPr txBox="1"/>
          <p:nvPr/>
        </p:nvSpPr>
        <p:spPr>
          <a:xfrm>
            <a:off x="8097995" y="2947760"/>
            <a:ext cx="2218500" cy="2664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35025">
            <a:spAutoFit/>
          </a:bodyPr>
          <a:lstStyle/>
          <a:p>
            <a:pPr indent="0" lvl="0" marL="711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first()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362" name="Google Shape;2362;g27a17394344_1_2439"/>
          <p:cNvGrpSpPr/>
          <p:nvPr/>
        </p:nvGrpSpPr>
        <p:grpSpPr>
          <a:xfrm>
            <a:off x="8097410" y="1232700"/>
            <a:ext cx="2218358" cy="1301825"/>
            <a:chOff x="13353249" y="2032817"/>
            <a:chExt cx="3658242" cy="2146809"/>
          </a:xfrm>
        </p:grpSpPr>
        <p:sp>
          <p:nvSpPr>
            <p:cNvPr id="2363" name="Google Shape;2363;g27a17394344_1_2439"/>
            <p:cNvSpPr/>
            <p:nvPr/>
          </p:nvSpPr>
          <p:spPr>
            <a:xfrm>
              <a:off x="13353249" y="2080316"/>
              <a:ext cx="3658234" cy="2099310"/>
            </a:xfrm>
            <a:custGeom>
              <a:rect b="b" l="l" r="r" t="t"/>
              <a:pathLst>
                <a:path extrusionOk="0" h="2099310" w="3658234">
                  <a:moveTo>
                    <a:pt x="3658197" y="0"/>
                  </a:moveTo>
                  <a:lnTo>
                    <a:pt x="0" y="0"/>
                  </a:lnTo>
                  <a:lnTo>
                    <a:pt x="0" y="546265"/>
                  </a:lnTo>
                  <a:lnTo>
                    <a:pt x="0" y="2098814"/>
                  </a:lnTo>
                  <a:lnTo>
                    <a:pt x="3658197" y="2098814"/>
                  </a:lnTo>
                  <a:lnTo>
                    <a:pt x="3658197" y="54626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64" name="Google Shape;2364;g27a17394344_1_2439"/>
            <p:cNvSpPr/>
            <p:nvPr/>
          </p:nvSpPr>
          <p:spPr>
            <a:xfrm>
              <a:off x="13353257" y="2080316"/>
              <a:ext cx="3658234" cy="2099310"/>
            </a:xfrm>
            <a:custGeom>
              <a:rect b="b" l="l" r="r" t="t"/>
              <a:pathLst>
                <a:path extrusionOk="0" h="2099310" w="3658234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F4DB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65" name="Google Shape;2365;g27a17394344_1_2439"/>
            <p:cNvSpPr/>
            <p:nvPr/>
          </p:nvSpPr>
          <p:spPr>
            <a:xfrm>
              <a:off x="13382324" y="2032817"/>
              <a:ext cx="3600450" cy="594360"/>
            </a:xfrm>
            <a:custGeom>
              <a:rect b="b" l="l" r="r" t="t"/>
              <a:pathLst>
                <a:path extrusionOk="0" h="594360" w="360045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366" name="Google Shape;2366;g27a17394344_1_2439"/>
          <p:cNvGrpSpPr/>
          <p:nvPr/>
        </p:nvGrpSpPr>
        <p:grpSpPr>
          <a:xfrm>
            <a:off x="6594999" y="2791881"/>
            <a:ext cx="1406981" cy="415328"/>
            <a:chOff x="10875658" y="4604025"/>
            <a:chExt cx="2320220" cy="684907"/>
          </a:xfrm>
        </p:grpSpPr>
        <p:sp>
          <p:nvSpPr>
            <p:cNvPr id="2367" name="Google Shape;2367;g27a17394344_1_2439"/>
            <p:cNvSpPr/>
            <p:nvPr/>
          </p:nvSpPr>
          <p:spPr>
            <a:xfrm>
              <a:off x="11062913" y="5090766"/>
              <a:ext cx="2132965" cy="92075"/>
            </a:xfrm>
            <a:custGeom>
              <a:rect b="b" l="l" r="r" t="t"/>
              <a:pathLst>
                <a:path extrusionOk="0" h="92075" w="2132965">
                  <a:moveTo>
                    <a:pt x="2132402" y="0"/>
                  </a:moveTo>
                  <a:lnTo>
                    <a:pt x="26154" y="90874"/>
                  </a:lnTo>
                  <a:lnTo>
                    <a:pt x="0" y="92002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68" name="Google Shape;2368;g27a17394344_1_2439"/>
            <p:cNvSpPr/>
            <p:nvPr/>
          </p:nvSpPr>
          <p:spPr>
            <a:xfrm>
              <a:off x="10875658" y="5074937"/>
              <a:ext cx="218440" cy="213995"/>
            </a:xfrm>
            <a:custGeom>
              <a:rect b="b" l="l" r="r" t="t"/>
              <a:pathLst>
                <a:path extrusionOk="0" h="213995" w="218440">
                  <a:moveTo>
                    <a:pt x="208799" y="0"/>
                  </a:moveTo>
                  <a:lnTo>
                    <a:pt x="0" y="115911"/>
                  </a:lnTo>
                  <a:lnTo>
                    <a:pt x="218003" y="213407"/>
                  </a:lnTo>
                  <a:lnTo>
                    <a:pt x="20879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69" name="Google Shape;2369;g27a17394344_1_2439"/>
            <p:cNvSpPr/>
            <p:nvPr/>
          </p:nvSpPr>
          <p:spPr>
            <a:xfrm>
              <a:off x="11334796" y="4604025"/>
              <a:ext cx="854709" cy="398779"/>
            </a:xfrm>
            <a:custGeom>
              <a:rect b="b" l="l" r="r" t="t"/>
              <a:pathLst>
                <a:path extrusionOk="0" h="398779" w="854709">
                  <a:moveTo>
                    <a:pt x="0" y="0"/>
                  </a:moveTo>
                  <a:lnTo>
                    <a:pt x="854300" y="0"/>
                  </a:lnTo>
                  <a:lnTo>
                    <a:pt x="854300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370" name="Google Shape;2370;g27a17394344_1_2439"/>
          <p:cNvSpPr txBox="1"/>
          <p:nvPr/>
        </p:nvSpPr>
        <p:spPr>
          <a:xfrm>
            <a:off x="8097995" y="1294021"/>
            <a:ext cx="2218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1" name="Google Shape;2371;g27a17394344_1_2439"/>
          <p:cNvGrpSpPr/>
          <p:nvPr/>
        </p:nvGrpSpPr>
        <p:grpSpPr>
          <a:xfrm>
            <a:off x="7362894" y="1442219"/>
            <a:ext cx="621528" cy="758090"/>
            <a:chOff x="12141975" y="2378329"/>
            <a:chExt cx="1024947" cy="1250149"/>
          </a:xfrm>
        </p:grpSpPr>
        <p:sp>
          <p:nvSpPr>
            <p:cNvPr id="2372" name="Google Shape;2372;g27a17394344_1_2439"/>
            <p:cNvSpPr/>
            <p:nvPr/>
          </p:nvSpPr>
          <p:spPr>
            <a:xfrm>
              <a:off x="12260778" y="2378329"/>
              <a:ext cx="906144" cy="1105535"/>
            </a:xfrm>
            <a:custGeom>
              <a:rect b="b" l="l" r="r" t="t"/>
              <a:pathLst>
                <a:path extrusionOk="0" h="1105535" w="906144">
                  <a:moveTo>
                    <a:pt x="905610" y="0"/>
                  </a:moveTo>
                  <a:lnTo>
                    <a:pt x="16602" y="1084788"/>
                  </a:lnTo>
                  <a:lnTo>
                    <a:pt x="0" y="1105048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73" name="Google Shape;2373;g27a17394344_1_2439"/>
            <p:cNvSpPr/>
            <p:nvPr/>
          </p:nvSpPr>
          <p:spPr>
            <a:xfrm>
              <a:off x="12141975" y="3395433"/>
              <a:ext cx="218440" cy="233045"/>
            </a:xfrm>
            <a:custGeom>
              <a:rect b="b" l="l" r="r" t="t"/>
              <a:pathLst>
                <a:path extrusionOk="0" h="233045" w="218440">
                  <a:moveTo>
                    <a:pt x="52783" y="0"/>
                  </a:moveTo>
                  <a:lnTo>
                    <a:pt x="0" y="232911"/>
                  </a:lnTo>
                  <a:lnTo>
                    <a:pt x="218003" y="135394"/>
                  </a:lnTo>
                  <a:lnTo>
                    <a:pt x="5278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2374" name="Google Shape;2374;g27a17394344_1_24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375" name="Google Shape;2375;g27a17394344_1_2439"/>
          <p:cNvSpPr txBox="1"/>
          <p:nvPr>
            <p:ph type="title"/>
          </p:nvPr>
        </p:nvSpPr>
        <p:spPr>
          <a:xfrm>
            <a:off x="365873" y="157387"/>
            <a:ext cx="6008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CONTEXT IN	DETAIL</a:t>
            </a:r>
            <a:endParaRPr/>
          </a:p>
        </p:txBody>
      </p:sp>
      <p:grpSp>
        <p:nvGrpSpPr>
          <p:cNvPr id="2376" name="Google Shape;2376;g27a17394344_1_2439"/>
          <p:cNvGrpSpPr/>
          <p:nvPr/>
        </p:nvGrpSpPr>
        <p:grpSpPr>
          <a:xfrm>
            <a:off x="324929" y="1412297"/>
            <a:ext cx="4357769" cy="3920336"/>
            <a:chOff x="535832" y="2328986"/>
            <a:chExt cx="7186295" cy="6464934"/>
          </a:xfrm>
        </p:grpSpPr>
        <p:sp>
          <p:nvSpPr>
            <p:cNvPr id="2377" name="Google Shape;2377;g27a17394344_1_2439"/>
            <p:cNvSpPr/>
            <p:nvPr/>
          </p:nvSpPr>
          <p:spPr>
            <a:xfrm>
              <a:off x="535832" y="2328986"/>
              <a:ext cx="7186295" cy="6464934"/>
            </a:xfrm>
            <a:custGeom>
              <a:rect b="b" l="l" r="r" t="t"/>
              <a:pathLst>
                <a:path extrusionOk="0" h="6464934" w="7186295">
                  <a:moveTo>
                    <a:pt x="7185753" y="0"/>
                  </a:moveTo>
                  <a:lnTo>
                    <a:pt x="0" y="0"/>
                  </a:lnTo>
                  <a:lnTo>
                    <a:pt x="0" y="6464338"/>
                  </a:lnTo>
                  <a:lnTo>
                    <a:pt x="7185753" y="6464338"/>
                  </a:lnTo>
                  <a:lnTo>
                    <a:pt x="718575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378" name="Google Shape;2378;g27a17394344_1_24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0045" y="2616476"/>
              <a:ext cx="6677328" cy="9752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9" name="Google Shape;2379;g27a17394344_1_2439"/>
          <p:cNvSpPr txBox="1"/>
          <p:nvPr/>
        </p:nvSpPr>
        <p:spPr>
          <a:xfrm>
            <a:off x="567675" y="1737450"/>
            <a:ext cx="4166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WHAT’S INSIDE EXECUTION	 CONTEXT?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0" name="Google Shape;2380;g27a17394344_1_2439"/>
          <p:cNvGrpSpPr/>
          <p:nvPr/>
        </p:nvGrpSpPr>
        <p:grpSpPr>
          <a:xfrm>
            <a:off x="706577" y="2512827"/>
            <a:ext cx="776355" cy="1256662"/>
            <a:chOff x="1165199" y="4143844"/>
            <a:chExt cx="1280268" cy="2072332"/>
          </a:xfrm>
        </p:grpSpPr>
        <p:pic>
          <p:nvPicPr>
            <p:cNvPr id="2381" name="Google Shape;2381;g27a17394344_1_24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83695" y="4892011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2" name="Google Shape;2382;g27a17394344_1_24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83695" y="5423237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3" name="Google Shape;2383;g27a17394344_1_24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83695" y="5954404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4" name="Google Shape;2384;g27a17394344_1_2439"/>
            <p:cNvSpPr/>
            <p:nvPr/>
          </p:nvSpPr>
          <p:spPr>
            <a:xfrm>
              <a:off x="1165199" y="4143844"/>
              <a:ext cx="594360" cy="594360"/>
            </a:xfrm>
            <a:custGeom>
              <a:rect b="b" l="l" r="r" t="t"/>
              <a:pathLst>
                <a:path extrusionOk="0" h="594360" w="594360">
                  <a:moveTo>
                    <a:pt x="296879" y="0"/>
                  </a:moveTo>
                  <a:lnTo>
                    <a:pt x="251436" y="3478"/>
                  </a:lnTo>
                  <a:lnTo>
                    <a:pt x="206858" y="13912"/>
                  </a:lnTo>
                  <a:lnTo>
                    <a:pt x="164008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6"/>
                  </a:lnTo>
                  <a:lnTo>
                    <a:pt x="0" y="296879"/>
                  </a:lnTo>
                  <a:lnTo>
                    <a:pt x="3478" y="342322"/>
                  </a:lnTo>
                  <a:lnTo>
                    <a:pt x="13912" y="386900"/>
                  </a:lnTo>
                  <a:lnTo>
                    <a:pt x="31303" y="429750"/>
                  </a:lnTo>
                  <a:lnTo>
                    <a:pt x="55650" y="470006"/>
                  </a:lnTo>
                  <a:lnTo>
                    <a:pt x="86954" y="506805"/>
                  </a:lnTo>
                  <a:lnTo>
                    <a:pt x="123752" y="538108"/>
                  </a:lnTo>
                  <a:lnTo>
                    <a:pt x="164008" y="562455"/>
                  </a:lnTo>
                  <a:lnTo>
                    <a:pt x="206858" y="579846"/>
                  </a:lnTo>
                  <a:lnTo>
                    <a:pt x="251436" y="590281"/>
                  </a:lnTo>
                  <a:lnTo>
                    <a:pt x="296879" y="593759"/>
                  </a:lnTo>
                  <a:lnTo>
                    <a:pt x="342322" y="590281"/>
                  </a:lnTo>
                  <a:lnTo>
                    <a:pt x="386900" y="579846"/>
                  </a:lnTo>
                  <a:lnTo>
                    <a:pt x="429750" y="562455"/>
                  </a:lnTo>
                  <a:lnTo>
                    <a:pt x="470006" y="538108"/>
                  </a:lnTo>
                  <a:lnTo>
                    <a:pt x="506805" y="506805"/>
                  </a:lnTo>
                  <a:lnTo>
                    <a:pt x="538108" y="470006"/>
                  </a:lnTo>
                  <a:lnTo>
                    <a:pt x="562455" y="429750"/>
                  </a:lnTo>
                  <a:lnTo>
                    <a:pt x="579846" y="386900"/>
                  </a:lnTo>
                  <a:lnTo>
                    <a:pt x="590281" y="342322"/>
                  </a:lnTo>
                  <a:lnTo>
                    <a:pt x="593759" y="296879"/>
                  </a:lnTo>
                  <a:lnTo>
                    <a:pt x="590281" y="251436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8" y="123752"/>
                  </a:lnTo>
                  <a:lnTo>
                    <a:pt x="506805" y="86954"/>
                  </a:lnTo>
                  <a:lnTo>
                    <a:pt x="470006" y="55650"/>
                  </a:lnTo>
                  <a:lnTo>
                    <a:pt x="429750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385" name="Google Shape;2385;g27a17394344_1_2439"/>
          <p:cNvSpPr txBox="1"/>
          <p:nvPr/>
        </p:nvSpPr>
        <p:spPr>
          <a:xfrm>
            <a:off x="832020" y="2566773"/>
            <a:ext cx="1170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g27a17394344_1_2439"/>
          <p:cNvSpPr txBox="1"/>
          <p:nvPr/>
        </p:nvSpPr>
        <p:spPr>
          <a:xfrm>
            <a:off x="1301197" y="2554167"/>
            <a:ext cx="30168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 Environment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330200" marR="0" rtl="0" algn="l">
              <a:lnSpc>
                <a:spcPct val="151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declarations Functions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30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arguments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g27a17394344_1_2439"/>
          <p:cNvSpPr/>
          <p:nvPr/>
        </p:nvSpPr>
        <p:spPr>
          <a:xfrm>
            <a:off x="707462" y="4102859"/>
            <a:ext cx="361074" cy="361073"/>
          </a:xfrm>
          <a:custGeom>
            <a:rect b="b" l="l" r="r" t="t"/>
            <a:pathLst>
              <a:path extrusionOk="0" h="594359" w="594360">
                <a:moveTo>
                  <a:pt x="296879" y="0"/>
                </a:moveTo>
                <a:lnTo>
                  <a:pt x="251436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7"/>
                </a:lnTo>
                <a:lnTo>
                  <a:pt x="0" y="296880"/>
                </a:lnTo>
                <a:lnTo>
                  <a:pt x="3478" y="342323"/>
                </a:lnTo>
                <a:lnTo>
                  <a:pt x="13912" y="386901"/>
                </a:lnTo>
                <a:lnTo>
                  <a:pt x="31303" y="429751"/>
                </a:lnTo>
                <a:lnTo>
                  <a:pt x="55650" y="470007"/>
                </a:lnTo>
                <a:lnTo>
                  <a:pt x="86954" y="506806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6" y="590282"/>
                </a:lnTo>
                <a:lnTo>
                  <a:pt x="296879" y="593760"/>
                </a:lnTo>
                <a:lnTo>
                  <a:pt x="342322" y="590282"/>
                </a:lnTo>
                <a:lnTo>
                  <a:pt x="386900" y="579847"/>
                </a:lnTo>
                <a:lnTo>
                  <a:pt x="429750" y="562456"/>
                </a:lnTo>
                <a:lnTo>
                  <a:pt x="470006" y="538109"/>
                </a:lnTo>
                <a:lnTo>
                  <a:pt x="506805" y="506806"/>
                </a:lnTo>
                <a:lnTo>
                  <a:pt x="538108" y="470007"/>
                </a:lnTo>
                <a:lnTo>
                  <a:pt x="562455" y="429751"/>
                </a:lnTo>
                <a:lnTo>
                  <a:pt x="579846" y="386901"/>
                </a:lnTo>
                <a:lnTo>
                  <a:pt x="590281" y="342323"/>
                </a:lnTo>
                <a:lnTo>
                  <a:pt x="593759" y="296880"/>
                </a:lnTo>
                <a:lnTo>
                  <a:pt x="590281" y="251437"/>
                </a:lnTo>
                <a:lnTo>
                  <a:pt x="579846" y="206858"/>
                </a:lnTo>
                <a:lnTo>
                  <a:pt x="562455" y="164009"/>
                </a:lnTo>
                <a:lnTo>
                  <a:pt x="538108" y="123752"/>
                </a:lnTo>
                <a:lnTo>
                  <a:pt x="506805" y="86954"/>
                </a:lnTo>
                <a:lnTo>
                  <a:pt x="470006" y="55650"/>
                </a:lnTo>
                <a:lnTo>
                  <a:pt x="429750" y="31303"/>
                </a:lnTo>
                <a:lnTo>
                  <a:pt x="386900" y="13912"/>
                </a:lnTo>
                <a:lnTo>
                  <a:pt x="342322" y="3478"/>
                </a:lnTo>
                <a:lnTo>
                  <a:pt x="296879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88" name="Google Shape;2388;g27a17394344_1_2439"/>
          <p:cNvSpPr txBox="1"/>
          <p:nvPr/>
        </p:nvSpPr>
        <p:spPr>
          <a:xfrm>
            <a:off x="832854" y="4156802"/>
            <a:ext cx="1170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g27a17394344_1_2439"/>
          <p:cNvSpPr txBox="1"/>
          <p:nvPr/>
        </p:nvSpPr>
        <p:spPr>
          <a:xfrm>
            <a:off x="1302032" y="4144196"/>
            <a:ext cx="1060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 chain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g27a17394344_1_2439"/>
          <p:cNvSpPr/>
          <p:nvPr/>
        </p:nvSpPr>
        <p:spPr>
          <a:xfrm>
            <a:off x="716569" y="4656932"/>
            <a:ext cx="361074" cy="361073"/>
          </a:xfrm>
          <a:custGeom>
            <a:rect b="b" l="l" r="r" t="t"/>
            <a:pathLst>
              <a:path extrusionOk="0" h="594359" w="594360">
                <a:moveTo>
                  <a:pt x="296880" y="0"/>
                </a:moveTo>
                <a:lnTo>
                  <a:pt x="251437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3"/>
                </a:lnTo>
                <a:lnTo>
                  <a:pt x="55650" y="123752"/>
                </a:lnTo>
                <a:lnTo>
                  <a:pt x="31303" y="164008"/>
                </a:lnTo>
                <a:lnTo>
                  <a:pt x="13912" y="206858"/>
                </a:lnTo>
                <a:lnTo>
                  <a:pt x="3478" y="251436"/>
                </a:lnTo>
                <a:lnTo>
                  <a:pt x="0" y="296879"/>
                </a:lnTo>
                <a:lnTo>
                  <a:pt x="3478" y="342322"/>
                </a:lnTo>
                <a:lnTo>
                  <a:pt x="13912" y="386900"/>
                </a:lnTo>
                <a:lnTo>
                  <a:pt x="31303" y="429750"/>
                </a:lnTo>
                <a:lnTo>
                  <a:pt x="55650" y="470006"/>
                </a:lnTo>
                <a:lnTo>
                  <a:pt x="86954" y="506805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7" y="590281"/>
                </a:lnTo>
                <a:lnTo>
                  <a:pt x="296880" y="593759"/>
                </a:lnTo>
                <a:lnTo>
                  <a:pt x="342323" y="590281"/>
                </a:lnTo>
                <a:lnTo>
                  <a:pt x="386901" y="579847"/>
                </a:lnTo>
                <a:lnTo>
                  <a:pt x="429751" y="562456"/>
                </a:lnTo>
                <a:lnTo>
                  <a:pt x="470007" y="538109"/>
                </a:lnTo>
                <a:lnTo>
                  <a:pt x="506806" y="506805"/>
                </a:lnTo>
                <a:lnTo>
                  <a:pt x="538109" y="470006"/>
                </a:lnTo>
                <a:lnTo>
                  <a:pt x="562456" y="429750"/>
                </a:lnTo>
                <a:lnTo>
                  <a:pt x="579847" y="386900"/>
                </a:lnTo>
                <a:lnTo>
                  <a:pt x="590282" y="342322"/>
                </a:lnTo>
                <a:lnTo>
                  <a:pt x="593760" y="296879"/>
                </a:lnTo>
                <a:lnTo>
                  <a:pt x="590282" y="251436"/>
                </a:lnTo>
                <a:lnTo>
                  <a:pt x="579847" y="206858"/>
                </a:lnTo>
                <a:lnTo>
                  <a:pt x="562456" y="164008"/>
                </a:lnTo>
                <a:lnTo>
                  <a:pt x="538109" y="123752"/>
                </a:lnTo>
                <a:lnTo>
                  <a:pt x="506806" y="86953"/>
                </a:lnTo>
                <a:lnTo>
                  <a:pt x="470007" y="55650"/>
                </a:lnTo>
                <a:lnTo>
                  <a:pt x="429751" y="31303"/>
                </a:lnTo>
                <a:lnTo>
                  <a:pt x="386901" y="13912"/>
                </a:lnTo>
                <a:lnTo>
                  <a:pt x="342323" y="3478"/>
                </a:lnTo>
                <a:lnTo>
                  <a:pt x="296880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91" name="Google Shape;2391;g27a17394344_1_2439"/>
          <p:cNvSpPr txBox="1"/>
          <p:nvPr/>
        </p:nvSpPr>
        <p:spPr>
          <a:xfrm>
            <a:off x="841962" y="4710874"/>
            <a:ext cx="1170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g27a17394344_1_2439"/>
          <p:cNvSpPr txBox="1"/>
          <p:nvPr/>
        </p:nvSpPr>
        <p:spPr>
          <a:xfrm>
            <a:off x="1283817" y="4698077"/>
            <a:ext cx="1230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keyword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3" name="Google Shape;2393;g27a17394344_1_2439"/>
          <p:cNvGrpSpPr/>
          <p:nvPr/>
        </p:nvGrpSpPr>
        <p:grpSpPr>
          <a:xfrm>
            <a:off x="941916" y="5531465"/>
            <a:ext cx="610731" cy="502323"/>
            <a:chOff x="1553292" y="9121809"/>
            <a:chExt cx="1007142" cy="828369"/>
          </a:xfrm>
        </p:grpSpPr>
        <p:sp>
          <p:nvSpPr>
            <p:cNvPr id="2394" name="Google Shape;2394;g27a17394344_1_2439"/>
            <p:cNvSpPr/>
            <p:nvPr/>
          </p:nvSpPr>
          <p:spPr>
            <a:xfrm>
              <a:off x="1639684" y="9276444"/>
              <a:ext cx="920750" cy="673734"/>
            </a:xfrm>
            <a:custGeom>
              <a:rect b="b" l="l" r="r" t="t"/>
              <a:pathLst>
                <a:path extrusionOk="0" h="673734" w="920750">
                  <a:moveTo>
                    <a:pt x="920339" y="673055"/>
                  </a:moveTo>
                  <a:lnTo>
                    <a:pt x="860099" y="673670"/>
                  </a:lnTo>
                  <a:lnTo>
                    <a:pt x="801874" y="672380"/>
                  </a:lnTo>
                  <a:lnTo>
                    <a:pt x="745666" y="669185"/>
                  </a:lnTo>
                  <a:lnTo>
                    <a:pt x="691473" y="664084"/>
                  </a:lnTo>
                  <a:lnTo>
                    <a:pt x="639295" y="657078"/>
                  </a:lnTo>
                  <a:lnTo>
                    <a:pt x="589134" y="648166"/>
                  </a:lnTo>
                  <a:lnTo>
                    <a:pt x="540988" y="637350"/>
                  </a:lnTo>
                  <a:lnTo>
                    <a:pt x="494858" y="624628"/>
                  </a:lnTo>
                  <a:lnTo>
                    <a:pt x="450743" y="610000"/>
                  </a:lnTo>
                  <a:lnTo>
                    <a:pt x="408645" y="593468"/>
                  </a:lnTo>
                  <a:lnTo>
                    <a:pt x="368562" y="575030"/>
                  </a:lnTo>
                  <a:lnTo>
                    <a:pt x="330494" y="554687"/>
                  </a:lnTo>
                  <a:lnTo>
                    <a:pt x="294443" y="532438"/>
                  </a:lnTo>
                  <a:lnTo>
                    <a:pt x="260407" y="508284"/>
                  </a:lnTo>
                  <a:lnTo>
                    <a:pt x="228387" y="482225"/>
                  </a:lnTo>
                  <a:lnTo>
                    <a:pt x="198383" y="454260"/>
                  </a:lnTo>
                  <a:lnTo>
                    <a:pt x="170394" y="424390"/>
                  </a:lnTo>
                  <a:lnTo>
                    <a:pt x="144422" y="392615"/>
                  </a:lnTo>
                  <a:lnTo>
                    <a:pt x="120464" y="358935"/>
                  </a:lnTo>
                  <a:lnTo>
                    <a:pt x="98523" y="323349"/>
                  </a:lnTo>
                  <a:lnTo>
                    <a:pt x="78597" y="285858"/>
                  </a:lnTo>
                  <a:lnTo>
                    <a:pt x="60688" y="246461"/>
                  </a:lnTo>
                  <a:lnTo>
                    <a:pt x="44793" y="205159"/>
                  </a:lnTo>
                  <a:lnTo>
                    <a:pt x="30915" y="161952"/>
                  </a:lnTo>
                  <a:lnTo>
                    <a:pt x="19052" y="116840"/>
                  </a:lnTo>
                  <a:lnTo>
                    <a:pt x="9205" y="69822"/>
                  </a:lnTo>
                  <a:lnTo>
                    <a:pt x="1374" y="20899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95" name="Google Shape;2395;g27a17394344_1_2439"/>
            <p:cNvSpPr/>
            <p:nvPr/>
          </p:nvSpPr>
          <p:spPr>
            <a:xfrm>
              <a:off x="1553292" y="9121809"/>
              <a:ext cx="175894" cy="181609"/>
            </a:xfrm>
            <a:custGeom>
              <a:rect b="b" l="l" r="r" t="t"/>
              <a:pathLst>
                <a:path extrusionOk="0" h="181609" w="175894">
                  <a:moveTo>
                    <a:pt x="76222" y="0"/>
                  </a:moveTo>
                  <a:lnTo>
                    <a:pt x="0" y="181303"/>
                  </a:lnTo>
                  <a:lnTo>
                    <a:pt x="175531" y="169760"/>
                  </a:lnTo>
                  <a:lnTo>
                    <a:pt x="7622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396" name="Google Shape;2396;g27a17394344_1_2439"/>
          <p:cNvSpPr txBox="1"/>
          <p:nvPr/>
        </p:nvSpPr>
        <p:spPr>
          <a:xfrm>
            <a:off x="1705218" y="5793958"/>
            <a:ext cx="22305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Generated during “creation phase”, right before execution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7" name="Google Shape;2397;g27a17394344_1_2439"/>
          <p:cNvGrpSpPr/>
          <p:nvPr/>
        </p:nvGrpSpPr>
        <p:grpSpPr>
          <a:xfrm>
            <a:off x="1168754" y="3620167"/>
            <a:ext cx="2241288" cy="1317689"/>
            <a:chOff x="1927364" y="5969933"/>
            <a:chExt cx="3696056" cy="2172970"/>
          </a:xfrm>
        </p:grpSpPr>
        <p:sp>
          <p:nvSpPr>
            <p:cNvPr id="2398" name="Google Shape;2398;g27a17394344_1_2439"/>
            <p:cNvSpPr/>
            <p:nvPr/>
          </p:nvSpPr>
          <p:spPr>
            <a:xfrm>
              <a:off x="3946385" y="6389538"/>
              <a:ext cx="1677035" cy="1048384"/>
            </a:xfrm>
            <a:custGeom>
              <a:rect b="b" l="l" r="r" t="t"/>
              <a:pathLst>
                <a:path extrusionOk="0" h="1048384" w="1677035">
                  <a:moveTo>
                    <a:pt x="1676608" y="1048354"/>
                  </a:moveTo>
                  <a:lnTo>
                    <a:pt x="17788" y="11123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399" name="Google Shape;2399;g27a17394344_1_2439"/>
            <p:cNvSpPr/>
            <p:nvPr/>
          </p:nvSpPr>
          <p:spPr>
            <a:xfrm>
              <a:off x="3814988" y="6307378"/>
              <a:ext cx="196214" cy="168275"/>
            </a:xfrm>
            <a:custGeom>
              <a:rect b="b" l="l" r="r" t="t"/>
              <a:pathLst>
                <a:path extrusionOk="0" h="168275" w="196214">
                  <a:moveTo>
                    <a:pt x="0" y="0"/>
                  </a:moveTo>
                  <a:lnTo>
                    <a:pt x="102521" y="167839"/>
                  </a:lnTo>
                  <a:lnTo>
                    <a:pt x="195784" y="18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00" name="Google Shape;2400;g27a17394344_1_2439"/>
            <p:cNvSpPr/>
            <p:nvPr/>
          </p:nvSpPr>
          <p:spPr>
            <a:xfrm>
              <a:off x="4463612" y="7647165"/>
              <a:ext cx="1139189" cy="266065"/>
            </a:xfrm>
            <a:custGeom>
              <a:rect b="b" l="l" r="r" t="t"/>
              <a:pathLst>
                <a:path extrusionOk="0" h="266065" w="1139189">
                  <a:moveTo>
                    <a:pt x="1139024" y="0"/>
                  </a:moveTo>
                  <a:lnTo>
                    <a:pt x="20416" y="260923"/>
                  </a:lnTo>
                  <a:lnTo>
                    <a:pt x="0" y="26568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01" name="Google Shape;2401;g27a17394344_1_2439"/>
            <p:cNvSpPr/>
            <p:nvPr/>
          </p:nvSpPr>
          <p:spPr>
            <a:xfrm>
              <a:off x="4312693" y="7822441"/>
              <a:ext cx="191770" cy="171450"/>
            </a:xfrm>
            <a:custGeom>
              <a:rect b="b" l="l" r="r" t="t"/>
              <a:pathLst>
                <a:path extrusionOk="0" h="171450" w="191770">
                  <a:moveTo>
                    <a:pt x="151334" y="0"/>
                  </a:moveTo>
                  <a:lnTo>
                    <a:pt x="0" y="125612"/>
                  </a:lnTo>
                  <a:lnTo>
                    <a:pt x="191291" y="171313"/>
                  </a:lnTo>
                  <a:lnTo>
                    <a:pt x="15133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02" name="Google Shape;2402;g27a17394344_1_2439"/>
            <p:cNvSpPr/>
            <p:nvPr/>
          </p:nvSpPr>
          <p:spPr>
            <a:xfrm>
              <a:off x="1927364" y="5969933"/>
              <a:ext cx="2188210" cy="2172970"/>
            </a:xfrm>
            <a:custGeom>
              <a:rect b="b" l="l" r="r" t="t"/>
              <a:pathLst>
                <a:path extrusionOk="0" h="2172970" w="2188210">
                  <a:moveTo>
                    <a:pt x="1229474" y="1871192"/>
                  </a:moveTo>
                  <a:lnTo>
                    <a:pt x="1221955" y="1840699"/>
                  </a:lnTo>
                  <a:lnTo>
                    <a:pt x="614730" y="1990407"/>
                  </a:lnTo>
                  <a:lnTo>
                    <a:pt x="7518" y="1840699"/>
                  </a:lnTo>
                  <a:lnTo>
                    <a:pt x="0" y="1871192"/>
                  </a:lnTo>
                  <a:lnTo>
                    <a:pt x="549122" y="2006587"/>
                  </a:lnTo>
                  <a:lnTo>
                    <a:pt x="0" y="2141956"/>
                  </a:lnTo>
                  <a:lnTo>
                    <a:pt x="7518" y="2172462"/>
                  </a:lnTo>
                  <a:lnTo>
                    <a:pt x="614730" y="2022754"/>
                  </a:lnTo>
                  <a:lnTo>
                    <a:pt x="1221955" y="2172462"/>
                  </a:lnTo>
                  <a:lnTo>
                    <a:pt x="1229474" y="2141956"/>
                  </a:lnTo>
                  <a:lnTo>
                    <a:pt x="680339" y="2006587"/>
                  </a:lnTo>
                  <a:lnTo>
                    <a:pt x="1229474" y="1871192"/>
                  </a:lnTo>
                  <a:close/>
                </a:path>
                <a:path extrusionOk="0" h="2172970" w="2188210">
                  <a:moveTo>
                    <a:pt x="2187867" y="30492"/>
                  </a:moveTo>
                  <a:lnTo>
                    <a:pt x="2180348" y="0"/>
                  </a:lnTo>
                  <a:lnTo>
                    <a:pt x="1573136" y="149707"/>
                  </a:lnTo>
                  <a:lnTo>
                    <a:pt x="965923" y="0"/>
                  </a:lnTo>
                  <a:lnTo>
                    <a:pt x="958405" y="30492"/>
                  </a:lnTo>
                  <a:lnTo>
                    <a:pt x="1507515" y="165887"/>
                  </a:lnTo>
                  <a:lnTo>
                    <a:pt x="958405" y="301256"/>
                  </a:lnTo>
                  <a:lnTo>
                    <a:pt x="965923" y="331762"/>
                  </a:lnTo>
                  <a:lnTo>
                    <a:pt x="1573136" y="182054"/>
                  </a:lnTo>
                  <a:lnTo>
                    <a:pt x="2180348" y="331762"/>
                  </a:lnTo>
                  <a:lnTo>
                    <a:pt x="2187867" y="301256"/>
                  </a:lnTo>
                  <a:lnTo>
                    <a:pt x="1638744" y="165887"/>
                  </a:lnTo>
                  <a:lnTo>
                    <a:pt x="2187867" y="30492"/>
                  </a:lnTo>
                  <a:close/>
                </a:path>
              </a:pathLst>
            </a:custGeom>
            <a:solidFill>
              <a:srgbClr val="F1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403" name="Google Shape;2403;g27a17394344_1_2439"/>
          <p:cNvSpPr txBox="1"/>
          <p:nvPr/>
        </p:nvSpPr>
        <p:spPr>
          <a:xfrm>
            <a:off x="3539951" y="4333000"/>
            <a:ext cx="1462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NOT in arrow functions!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g27a17394344_1_2439"/>
          <p:cNvSpPr txBox="1"/>
          <p:nvPr/>
        </p:nvSpPr>
        <p:spPr>
          <a:xfrm>
            <a:off x="8097995" y="3537485"/>
            <a:ext cx="22185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&lt;unknown&gt;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05" name="Google Shape;2405;g27a17394344_1_2439"/>
          <p:cNvSpPr txBox="1"/>
          <p:nvPr/>
        </p:nvSpPr>
        <p:spPr>
          <a:xfrm>
            <a:off x="8097995" y="5211688"/>
            <a:ext cx="22185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arguments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[7, 9]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06" name="Google Shape;2406;g27a17394344_1_2439"/>
          <p:cNvSpPr txBox="1"/>
          <p:nvPr/>
        </p:nvSpPr>
        <p:spPr>
          <a:xfrm>
            <a:off x="8098001" y="1665550"/>
            <a:ext cx="28458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5">
            <a:spAutoFit/>
          </a:bodyPr>
          <a:lstStyle/>
          <a:p>
            <a:pPr indent="0" lvl="0" marL="177800" marR="304800" rtl="0" algn="l">
              <a:lnSpc>
                <a:spcPct val="104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‘Jonas’ </a:t>
            </a:r>
            <a:endParaRPr sz="1200">
              <a:solidFill>
                <a:srgbClr val="44444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304800" rtl="0" algn="l">
              <a:lnSpc>
                <a:spcPct val="104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first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&lt;function&gt; </a:t>
            </a:r>
            <a:endParaRPr sz="1200">
              <a:solidFill>
                <a:srgbClr val="44444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304800" rtl="0" algn="l">
              <a:lnSpc>
                <a:spcPct val="104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second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&lt;function&gt; </a:t>
            </a:r>
            <a:endParaRPr sz="1200">
              <a:solidFill>
                <a:srgbClr val="44444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304800" rtl="0" algn="l">
              <a:lnSpc>
                <a:spcPct val="104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&lt;unknown&gt;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407" name="Google Shape;2407;g27a17394344_1_2439"/>
          <p:cNvGrpSpPr/>
          <p:nvPr/>
        </p:nvGrpSpPr>
        <p:grpSpPr>
          <a:xfrm>
            <a:off x="9193493" y="5652874"/>
            <a:ext cx="547916" cy="601871"/>
            <a:chOff x="15160774" y="9322021"/>
            <a:chExt cx="903555" cy="992532"/>
          </a:xfrm>
        </p:grpSpPr>
        <p:sp>
          <p:nvSpPr>
            <p:cNvPr id="2408" name="Google Shape;2408;g27a17394344_1_2439"/>
            <p:cNvSpPr/>
            <p:nvPr/>
          </p:nvSpPr>
          <p:spPr>
            <a:xfrm>
              <a:off x="15160774" y="9476988"/>
              <a:ext cx="815340" cy="837565"/>
            </a:xfrm>
            <a:custGeom>
              <a:rect b="b" l="l" r="r" t="t"/>
              <a:pathLst>
                <a:path extrusionOk="0" h="837565" w="815340">
                  <a:moveTo>
                    <a:pt x="0" y="837041"/>
                  </a:moveTo>
                  <a:lnTo>
                    <a:pt x="53026" y="837245"/>
                  </a:lnTo>
                  <a:lnTo>
                    <a:pt x="104271" y="835425"/>
                  </a:lnTo>
                  <a:lnTo>
                    <a:pt x="153737" y="831580"/>
                  </a:lnTo>
                  <a:lnTo>
                    <a:pt x="201422" y="825711"/>
                  </a:lnTo>
                  <a:lnTo>
                    <a:pt x="247327" y="817817"/>
                  </a:lnTo>
                  <a:lnTo>
                    <a:pt x="291452" y="807898"/>
                  </a:lnTo>
                  <a:lnTo>
                    <a:pt x="333797" y="795954"/>
                  </a:lnTo>
                  <a:lnTo>
                    <a:pt x="374361" y="781986"/>
                  </a:lnTo>
                  <a:lnTo>
                    <a:pt x="413145" y="765993"/>
                  </a:lnTo>
                  <a:lnTo>
                    <a:pt x="450149" y="747975"/>
                  </a:lnTo>
                  <a:lnTo>
                    <a:pt x="485373" y="727932"/>
                  </a:lnTo>
                  <a:lnTo>
                    <a:pt x="518816" y="705865"/>
                  </a:lnTo>
                  <a:lnTo>
                    <a:pt x="550479" y="681773"/>
                  </a:lnTo>
                  <a:lnTo>
                    <a:pt x="580362" y="655657"/>
                  </a:lnTo>
                  <a:lnTo>
                    <a:pt x="608465" y="627515"/>
                  </a:lnTo>
                  <a:lnTo>
                    <a:pt x="634788" y="597349"/>
                  </a:lnTo>
                  <a:lnTo>
                    <a:pt x="659330" y="565158"/>
                  </a:lnTo>
                  <a:lnTo>
                    <a:pt x="682092" y="530943"/>
                  </a:lnTo>
                  <a:lnTo>
                    <a:pt x="703074" y="494703"/>
                  </a:lnTo>
                  <a:lnTo>
                    <a:pt x="722275" y="456438"/>
                  </a:lnTo>
                  <a:lnTo>
                    <a:pt x="739696" y="416148"/>
                  </a:lnTo>
                  <a:lnTo>
                    <a:pt x="755338" y="373834"/>
                  </a:lnTo>
                  <a:lnTo>
                    <a:pt x="769198" y="329495"/>
                  </a:lnTo>
                  <a:lnTo>
                    <a:pt x="781279" y="283131"/>
                  </a:lnTo>
                  <a:lnTo>
                    <a:pt x="791579" y="234742"/>
                  </a:lnTo>
                  <a:lnTo>
                    <a:pt x="800099" y="184329"/>
                  </a:lnTo>
                  <a:lnTo>
                    <a:pt x="806839" y="131891"/>
                  </a:lnTo>
                  <a:lnTo>
                    <a:pt x="811799" y="77429"/>
                  </a:lnTo>
                  <a:lnTo>
                    <a:pt x="814978" y="20941"/>
                  </a:lnTo>
                  <a:lnTo>
                    <a:pt x="814874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09" name="Google Shape;2409;g27a17394344_1_2439"/>
            <p:cNvSpPr/>
            <p:nvPr/>
          </p:nvSpPr>
          <p:spPr>
            <a:xfrm>
              <a:off x="15887799" y="9322021"/>
              <a:ext cx="176530" cy="176529"/>
            </a:xfrm>
            <a:custGeom>
              <a:rect b="b" l="l" r="r" t="t"/>
              <a:pathLst>
                <a:path extrusionOk="0" h="176529" w="176530">
                  <a:moveTo>
                    <a:pt x="87075" y="0"/>
                  </a:moveTo>
                  <a:lnTo>
                    <a:pt x="0" y="176346"/>
                  </a:lnTo>
                  <a:lnTo>
                    <a:pt x="175910" y="175470"/>
                  </a:lnTo>
                  <a:lnTo>
                    <a:pt x="8707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410" name="Google Shape;2410;g27a17394344_1_2439"/>
          <p:cNvSpPr txBox="1"/>
          <p:nvPr/>
        </p:nvSpPr>
        <p:spPr>
          <a:xfrm>
            <a:off x="6258002" y="6025438"/>
            <a:ext cx="2785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Array of passed arguments. Available in all “regular” functions (not arrow)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1" name="Google Shape;2411;g27a17394344_1_2439"/>
          <p:cNvGrpSpPr/>
          <p:nvPr/>
        </p:nvGrpSpPr>
        <p:grpSpPr>
          <a:xfrm>
            <a:off x="9196388" y="3940238"/>
            <a:ext cx="1296965" cy="155081"/>
            <a:chOff x="15165548" y="6497754"/>
            <a:chExt cx="2138794" cy="255741"/>
          </a:xfrm>
        </p:grpSpPr>
        <p:sp>
          <p:nvSpPr>
            <p:cNvPr id="2412" name="Google Shape;2412;g27a17394344_1_2439"/>
            <p:cNvSpPr/>
            <p:nvPr/>
          </p:nvSpPr>
          <p:spPr>
            <a:xfrm>
              <a:off x="15305362" y="6568075"/>
              <a:ext cx="1998980" cy="185420"/>
            </a:xfrm>
            <a:custGeom>
              <a:rect b="b" l="l" r="r" t="t"/>
              <a:pathLst>
                <a:path extrusionOk="0" h="185420" w="1998980">
                  <a:moveTo>
                    <a:pt x="1998705" y="36056"/>
                  </a:moveTo>
                  <a:lnTo>
                    <a:pt x="1939750" y="51190"/>
                  </a:lnTo>
                  <a:lnTo>
                    <a:pt x="1881281" y="65513"/>
                  </a:lnTo>
                  <a:lnTo>
                    <a:pt x="1823297" y="79026"/>
                  </a:lnTo>
                  <a:lnTo>
                    <a:pt x="1765797" y="91727"/>
                  </a:lnTo>
                  <a:lnTo>
                    <a:pt x="1708784" y="103618"/>
                  </a:lnTo>
                  <a:lnTo>
                    <a:pt x="1652255" y="114699"/>
                  </a:lnTo>
                  <a:lnTo>
                    <a:pt x="1596211" y="124968"/>
                  </a:lnTo>
                  <a:lnTo>
                    <a:pt x="1540653" y="134427"/>
                  </a:lnTo>
                  <a:lnTo>
                    <a:pt x="1485579" y="143075"/>
                  </a:lnTo>
                  <a:lnTo>
                    <a:pt x="1430991" y="150913"/>
                  </a:lnTo>
                  <a:lnTo>
                    <a:pt x="1376888" y="157940"/>
                  </a:lnTo>
                  <a:lnTo>
                    <a:pt x="1323270" y="164156"/>
                  </a:lnTo>
                  <a:lnTo>
                    <a:pt x="1270137" y="169561"/>
                  </a:lnTo>
                  <a:lnTo>
                    <a:pt x="1217490" y="174155"/>
                  </a:lnTo>
                  <a:lnTo>
                    <a:pt x="1165327" y="177939"/>
                  </a:lnTo>
                  <a:lnTo>
                    <a:pt x="1113650" y="180912"/>
                  </a:lnTo>
                  <a:lnTo>
                    <a:pt x="1062458" y="183075"/>
                  </a:lnTo>
                  <a:lnTo>
                    <a:pt x="1011751" y="184426"/>
                  </a:lnTo>
                  <a:lnTo>
                    <a:pt x="961529" y="184967"/>
                  </a:lnTo>
                  <a:lnTo>
                    <a:pt x="911792" y="184698"/>
                  </a:lnTo>
                  <a:lnTo>
                    <a:pt x="862540" y="183617"/>
                  </a:lnTo>
                  <a:lnTo>
                    <a:pt x="813774" y="181726"/>
                  </a:lnTo>
                  <a:lnTo>
                    <a:pt x="765492" y="179024"/>
                  </a:lnTo>
                  <a:lnTo>
                    <a:pt x="717696" y="175512"/>
                  </a:lnTo>
                  <a:lnTo>
                    <a:pt x="670385" y="171188"/>
                  </a:lnTo>
                  <a:lnTo>
                    <a:pt x="623559" y="166054"/>
                  </a:lnTo>
                  <a:lnTo>
                    <a:pt x="577218" y="160109"/>
                  </a:lnTo>
                  <a:lnTo>
                    <a:pt x="531363" y="153354"/>
                  </a:lnTo>
                  <a:lnTo>
                    <a:pt x="485992" y="145788"/>
                  </a:lnTo>
                  <a:lnTo>
                    <a:pt x="441107" y="137411"/>
                  </a:lnTo>
                  <a:lnTo>
                    <a:pt x="396707" y="128223"/>
                  </a:lnTo>
                  <a:lnTo>
                    <a:pt x="352792" y="118225"/>
                  </a:lnTo>
                  <a:lnTo>
                    <a:pt x="309362" y="107416"/>
                  </a:lnTo>
                  <a:lnTo>
                    <a:pt x="266417" y="95796"/>
                  </a:lnTo>
                  <a:lnTo>
                    <a:pt x="223957" y="83366"/>
                  </a:lnTo>
                  <a:lnTo>
                    <a:pt x="181983" y="70124"/>
                  </a:lnTo>
                  <a:lnTo>
                    <a:pt x="140494" y="56073"/>
                  </a:lnTo>
                  <a:lnTo>
                    <a:pt x="99489" y="41210"/>
                  </a:lnTo>
                  <a:lnTo>
                    <a:pt x="58970" y="25537"/>
                  </a:lnTo>
                  <a:lnTo>
                    <a:pt x="18937" y="905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13" name="Google Shape;2413;g27a17394344_1_2439"/>
            <p:cNvSpPr/>
            <p:nvPr/>
          </p:nvSpPr>
          <p:spPr>
            <a:xfrm>
              <a:off x="15165548" y="6497754"/>
              <a:ext cx="196850" cy="158750"/>
            </a:xfrm>
            <a:custGeom>
              <a:rect b="b" l="l" r="r" t="t"/>
              <a:pathLst>
                <a:path extrusionOk="0" h="158750" w="196850">
                  <a:moveTo>
                    <a:pt x="196653" y="0"/>
                  </a:moveTo>
                  <a:lnTo>
                    <a:pt x="0" y="3482"/>
                  </a:lnTo>
                  <a:lnTo>
                    <a:pt x="120781" y="158708"/>
                  </a:lnTo>
                  <a:lnTo>
                    <a:pt x="19665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414" name="Google Shape;2414;g27a17394344_1_2439"/>
          <p:cNvSpPr txBox="1"/>
          <p:nvPr/>
        </p:nvSpPr>
        <p:spPr>
          <a:xfrm>
            <a:off x="10594376" y="3784775"/>
            <a:ext cx="1407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Need to run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second()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5" name="Google Shape;2415;g27a17394344_1_2439"/>
          <p:cNvGrpSpPr/>
          <p:nvPr/>
        </p:nvGrpSpPr>
        <p:grpSpPr>
          <a:xfrm>
            <a:off x="9064693" y="1544498"/>
            <a:ext cx="1462190" cy="1214987"/>
            <a:chOff x="14948372" y="2546996"/>
            <a:chExt cx="2411263" cy="2003606"/>
          </a:xfrm>
        </p:grpSpPr>
        <p:sp>
          <p:nvSpPr>
            <p:cNvPr id="2416" name="Google Shape;2416;g27a17394344_1_2439"/>
            <p:cNvSpPr/>
            <p:nvPr/>
          </p:nvSpPr>
          <p:spPr>
            <a:xfrm>
              <a:off x="15070729" y="4124517"/>
              <a:ext cx="2166619" cy="426085"/>
            </a:xfrm>
            <a:custGeom>
              <a:rect b="b" l="l" r="r" t="t"/>
              <a:pathLst>
                <a:path extrusionOk="0" h="426085" w="2166619">
                  <a:moveTo>
                    <a:pt x="2166049" y="339598"/>
                  </a:moveTo>
                  <a:lnTo>
                    <a:pt x="2108126" y="351368"/>
                  </a:lnTo>
                  <a:lnTo>
                    <a:pt x="2050665" y="362274"/>
                  </a:lnTo>
                  <a:lnTo>
                    <a:pt x="1993665" y="372314"/>
                  </a:lnTo>
                  <a:lnTo>
                    <a:pt x="1937127" y="381490"/>
                  </a:lnTo>
                  <a:lnTo>
                    <a:pt x="1881051" y="389800"/>
                  </a:lnTo>
                  <a:lnTo>
                    <a:pt x="1825437" y="397245"/>
                  </a:lnTo>
                  <a:lnTo>
                    <a:pt x="1770284" y="403825"/>
                  </a:lnTo>
                  <a:lnTo>
                    <a:pt x="1715592" y="409540"/>
                  </a:lnTo>
                  <a:lnTo>
                    <a:pt x="1661363" y="414391"/>
                  </a:lnTo>
                  <a:lnTo>
                    <a:pt x="1607595" y="418376"/>
                  </a:lnTo>
                  <a:lnTo>
                    <a:pt x="1554288" y="421496"/>
                  </a:lnTo>
                  <a:lnTo>
                    <a:pt x="1501444" y="423750"/>
                  </a:lnTo>
                  <a:lnTo>
                    <a:pt x="1449060" y="425140"/>
                  </a:lnTo>
                  <a:lnTo>
                    <a:pt x="1397139" y="425665"/>
                  </a:lnTo>
                  <a:lnTo>
                    <a:pt x="1345679" y="425325"/>
                  </a:lnTo>
                  <a:lnTo>
                    <a:pt x="1294681" y="424119"/>
                  </a:lnTo>
                  <a:lnTo>
                    <a:pt x="1244144" y="422049"/>
                  </a:lnTo>
                  <a:lnTo>
                    <a:pt x="1194070" y="419114"/>
                  </a:lnTo>
                  <a:lnTo>
                    <a:pt x="1144456" y="415313"/>
                  </a:lnTo>
                  <a:lnTo>
                    <a:pt x="1095305" y="410647"/>
                  </a:lnTo>
                  <a:lnTo>
                    <a:pt x="1046615" y="405117"/>
                  </a:lnTo>
                  <a:lnTo>
                    <a:pt x="998386" y="398721"/>
                  </a:lnTo>
                  <a:lnTo>
                    <a:pt x="950620" y="391460"/>
                  </a:lnTo>
                  <a:lnTo>
                    <a:pt x="903315" y="383334"/>
                  </a:lnTo>
                  <a:lnTo>
                    <a:pt x="856471" y="374344"/>
                  </a:lnTo>
                  <a:lnTo>
                    <a:pt x="810090" y="364488"/>
                  </a:lnTo>
                  <a:lnTo>
                    <a:pt x="764170" y="353767"/>
                  </a:lnTo>
                  <a:lnTo>
                    <a:pt x="718711" y="342180"/>
                  </a:lnTo>
                  <a:lnTo>
                    <a:pt x="673714" y="329729"/>
                  </a:lnTo>
                  <a:lnTo>
                    <a:pt x="629179" y="316413"/>
                  </a:lnTo>
                  <a:lnTo>
                    <a:pt x="585106" y="302232"/>
                  </a:lnTo>
                  <a:lnTo>
                    <a:pt x="541494" y="287185"/>
                  </a:lnTo>
                  <a:lnTo>
                    <a:pt x="498343" y="271274"/>
                  </a:lnTo>
                  <a:lnTo>
                    <a:pt x="455655" y="254498"/>
                  </a:lnTo>
                  <a:lnTo>
                    <a:pt x="413428" y="236856"/>
                  </a:lnTo>
                  <a:lnTo>
                    <a:pt x="371663" y="218349"/>
                  </a:lnTo>
                  <a:lnTo>
                    <a:pt x="330359" y="198978"/>
                  </a:lnTo>
                  <a:lnTo>
                    <a:pt x="289517" y="178741"/>
                  </a:lnTo>
                  <a:lnTo>
                    <a:pt x="249136" y="157639"/>
                  </a:lnTo>
                  <a:lnTo>
                    <a:pt x="209218" y="135672"/>
                  </a:lnTo>
                  <a:lnTo>
                    <a:pt x="169761" y="112841"/>
                  </a:lnTo>
                  <a:lnTo>
                    <a:pt x="130765" y="89144"/>
                  </a:lnTo>
                  <a:lnTo>
                    <a:pt x="92231" y="64582"/>
                  </a:lnTo>
                  <a:lnTo>
                    <a:pt x="54159" y="39155"/>
                  </a:lnTo>
                  <a:lnTo>
                    <a:pt x="16549" y="12862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17" name="Google Shape;2417;g27a17394344_1_2439"/>
            <p:cNvSpPr/>
            <p:nvPr/>
          </p:nvSpPr>
          <p:spPr>
            <a:xfrm>
              <a:off x="14948372" y="4029415"/>
              <a:ext cx="193040" cy="177800"/>
            </a:xfrm>
            <a:custGeom>
              <a:rect b="b" l="l" r="r" t="t"/>
              <a:pathLst>
                <a:path extrusionOk="0" h="177800" w="193040">
                  <a:moveTo>
                    <a:pt x="0" y="0"/>
                  </a:moveTo>
                  <a:lnTo>
                    <a:pt x="84918" y="177398"/>
                  </a:lnTo>
                  <a:lnTo>
                    <a:pt x="192873" y="38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18" name="Google Shape;2418;g27a17394344_1_2439"/>
            <p:cNvSpPr/>
            <p:nvPr/>
          </p:nvSpPr>
          <p:spPr>
            <a:xfrm>
              <a:off x="16014705" y="2546996"/>
              <a:ext cx="1344930" cy="445769"/>
            </a:xfrm>
            <a:custGeom>
              <a:rect b="b" l="l" r="r" t="t"/>
              <a:pathLst>
                <a:path extrusionOk="0" h="445769" w="1344930">
                  <a:moveTo>
                    <a:pt x="1344513" y="7997"/>
                  </a:moveTo>
                  <a:lnTo>
                    <a:pt x="1293884" y="4007"/>
                  </a:lnTo>
                  <a:lnTo>
                    <a:pt x="1243598" y="1344"/>
                  </a:lnTo>
                  <a:lnTo>
                    <a:pt x="1193655" y="8"/>
                  </a:lnTo>
                  <a:lnTo>
                    <a:pt x="1144056" y="0"/>
                  </a:lnTo>
                  <a:lnTo>
                    <a:pt x="1094800" y="1319"/>
                  </a:lnTo>
                  <a:lnTo>
                    <a:pt x="1045887" y="3965"/>
                  </a:lnTo>
                  <a:lnTo>
                    <a:pt x="997317" y="7939"/>
                  </a:lnTo>
                  <a:lnTo>
                    <a:pt x="949091" y="13240"/>
                  </a:lnTo>
                  <a:lnTo>
                    <a:pt x="901208" y="19869"/>
                  </a:lnTo>
                  <a:lnTo>
                    <a:pt x="853668" y="27825"/>
                  </a:lnTo>
                  <a:lnTo>
                    <a:pt x="806471" y="37108"/>
                  </a:lnTo>
                  <a:lnTo>
                    <a:pt x="759617" y="47719"/>
                  </a:lnTo>
                  <a:lnTo>
                    <a:pt x="713107" y="59657"/>
                  </a:lnTo>
                  <a:lnTo>
                    <a:pt x="666940" y="72923"/>
                  </a:lnTo>
                  <a:lnTo>
                    <a:pt x="621116" y="87516"/>
                  </a:lnTo>
                  <a:lnTo>
                    <a:pt x="575635" y="103436"/>
                  </a:lnTo>
                  <a:lnTo>
                    <a:pt x="530497" y="120684"/>
                  </a:lnTo>
                  <a:lnTo>
                    <a:pt x="485703" y="139260"/>
                  </a:lnTo>
                  <a:lnTo>
                    <a:pt x="441252" y="159162"/>
                  </a:lnTo>
                  <a:lnTo>
                    <a:pt x="397144" y="180392"/>
                  </a:lnTo>
                  <a:lnTo>
                    <a:pt x="353380" y="202950"/>
                  </a:lnTo>
                  <a:lnTo>
                    <a:pt x="309958" y="226835"/>
                  </a:lnTo>
                  <a:lnTo>
                    <a:pt x="266880" y="252047"/>
                  </a:lnTo>
                  <a:lnTo>
                    <a:pt x="224145" y="278586"/>
                  </a:lnTo>
                  <a:lnTo>
                    <a:pt x="181753" y="306454"/>
                  </a:lnTo>
                  <a:lnTo>
                    <a:pt x="139705" y="335648"/>
                  </a:lnTo>
                  <a:lnTo>
                    <a:pt x="98000" y="366170"/>
                  </a:lnTo>
                  <a:lnTo>
                    <a:pt x="56638" y="398019"/>
                  </a:lnTo>
                  <a:lnTo>
                    <a:pt x="15619" y="431196"/>
                  </a:lnTo>
                  <a:lnTo>
                    <a:pt x="0" y="44515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19" name="Google Shape;2419;g27a17394344_1_2439"/>
            <p:cNvSpPr/>
            <p:nvPr/>
          </p:nvSpPr>
          <p:spPr>
            <a:xfrm>
              <a:off x="15899150" y="2912610"/>
              <a:ext cx="189865" cy="182880"/>
            </a:xfrm>
            <a:custGeom>
              <a:rect b="b" l="l" r="r" t="t"/>
              <a:pathLst>
                <a:path extrusionOk="0" h="182880" w="189865">
                  <a:moveTo>
                    <a:pt x="72563" y="0"/>
                  </a:moveTo>
                  <a:lnTo>
                    <a:pt x="0" y="182798"/>
                  </a:lnTo>
                  <a:lnTo>
                    <a:pt x="189774" y="131170"/>
                  </a:lnTo>
                  <a:lnTo>
                    <a:pt x="7256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420" name="Google Shape;2420;g27a17394344_1_2439"/>
          <p:cNvSpPr txBox="1"/>
          <p:nvPr/>
        </p:nvSpPr>
        <p:spPr>
          <a:xfrm>
            <a:off x="10543598" y="2482800"/>
            <a:ext cx="1462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Need to run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first()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g27a17394344_1_2439"/>
          <p:cNvSpPr txBox="1"/>
          <p:nvPr/>
        </p:nvSpPr>
        <p:spPr>
          <a:xfrm>
            <a:off x="10618382" y="1339353"/>
            <a:ext cx="1036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Literally the function code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g27a17394344_1_2439"/>
          <p:cNvSpPr txBox="1"/>
          <p:nvPr/>
        </p:nvSpPr>
        <p:spPr>
          <a:xfrm>
            <a:off x="9891094" y="5967375"/>
            <a:ext cx="2088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12700" lvl="0" marL="12700" marR="0" rtl="0" algn="just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(Technically, values only become known during execution)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27a17394344_1_2515"/>
          <p:cNvSpPr/>
          <p:nvPr/>
        </p:nvSpPr>
        <p:spPr>
          <a:xfrm>
            <a:off x="7034860" y="1126520"/>
            <a:ext cx="4344843" cy="5411862"/>
          </a:xfrm>
          <a:custGeom>
            <a:rect b="b" l="l" r="r" t="t"/>
            <a:pathLst>
              <a:path extrusionOk="0" h="8908415" w="7152005">
                <a:moveTo>
                  <a:pt x="7151598" y="0"/>
                </a:moveTo>
                <a:lnTo>
                  <a:pt x="0" y="0"/>
                </a:lnTo>
                <a:lnTo>
                  <a:pt x="0" y="8907869"/>
                </a:lnTo>
                <a:lnTo>
                  <a:pt x="7151598" y="8907869"/>
                </a:lnTo>
                <a:lnTo>
                  <a:pt x="7151598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28" name="Google Shape;2428;g27a17394344_1_2515"/>
          <p:cNvSpPr txBox="1"/>
          <p:nvPr/>
        </p:nvSpPr>
        <p:spPr>
          <a:xfrm rot="5400000">
            <a:off x="10514375" y="4015250"/>
            <a:ext cx="1071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4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ENGINE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9" name="Google Shape;2429;g27a17394344_1_2515"/>
          <p:cNvGrpSpPr/>
          <p:nvPr/>
        </p:nvGrpSpPr>
        <p:grpSpPr>
          <a:xfrm>
            <a:off x="7166345" y="1442336"/>
            <a:ext cx="4032841" cy="4394350"/>
            <a:chOff x="11817851" y="2378523"/>
            <a:chExt cx="6650463" cy="7246620"/>
          </a:xfrm>
        </p:grpSpPr>
        <p:pic>
          <p:nvPicPr>
            <p:cNvPr id="2430" name="Google Shape;2430;g27a17394344_1_25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54919" y="5186078"/>
              <a:ext cx="513395" cy="513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1" name="Google Shape;2431;g27a17394344_1_2515"/>
            <p:cNvSpPr/>
            <p:nvPr/>
          </p:nvSpPr>
          <p:spPr>
            <a:xfrm>
              <a:off x="12906790" y="2378523"/>
              <a:ext cx="4538980" cy="7246620"/>
            </a:xfrm>
            <a:custGeom>
              <a:rect b="b" l="l" r="r" t="t"/>
              <a:pathLst>
                <a:path extrusionOk="0" h="7246620" w="4538980">
                  <a:moveTo>
                    <a:pt x="4538389" y="0"/>
                  </a:moveTo>
                  <a:lnTo>
                    <a:pt x="0" y="0"/>
                  </a:lnTo>
                  <a:lnTo>
                    <a:pt x="0" y="7246288"/>
                  </a:lnTo>
                  <a:lnTo>
                    <a:pt x="4538389" y="7246288"/>
                  </a:lnTo>
                  <a:lnTo>
                    <a:pt x="4538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32" name="Google Shape;2432;g27a17394344_1_2515"/>
            <p:cNvSpPr/>
            <p:nvPr/>
          </p:nvSpPr>
          <p:spPr>
            <a:xfrm>
              <a:off x="12906790" y="2378523"/>
              <a:ext cx="4538980" cy="7246620"/>
            </a:xfrm>
            <a:custGeom>
              <a:rect b="b" l="l" r="r" t="t"/>
              <a:pathLst>
                <a:path extrusionOk="0" h="7246620" w="4538980">
                  <a:moveTo>
                    <a:pt x="0" y="0"/>
                  </a:moveTo>
                  <a:lnTo>
                    <a:pt x="4538389" y="0"/>
                  </a:lnTo>
                  <a:lnTo>
                    <a:pt x="4538389" y="7246288"/>
                  </a:lnTo>
                  <a:lnTo>
                    <a:pt x="0" y="724628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33" name="Google Shape;2433;g27a17394344_1_2515"/>
            <p:cNvSpPr/>
            <p:nvPr/>
          </p:nvSpPr>
          <p:spPr>
            <a:xfrm>
              <a:off x="11817851" y="4721653"/>
              <a:ext cx="461009" cy="0"/>
            </a:xfrm>
            <a:custGeom>
              <a:rect b="b" l="l" r="r" t="t"/>
              <a:pathLst>
                <a:path extrusionOk="0" h="120000" w="461009">
                  <a:moveTo>
                    <a:pt x="460769" y="0"/>
                  </a:moveTo>
                  <a:lnTo>
                    <a:pt x="403179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151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34" name="Google Shape;2434;g27a17394344_1_2515"/>
            <p:cNvSpPr/>
            <p:nvPr/>
          </p:nvSpPr>
          <p:spPr>
            <a:xfrm>
              <a:off x="12221030" y="4501764"/>
              <a:ext cx="440054" cy="440054"/>
            </a:xfrm>
            <a:custGeom>
              <a:rect b="b" l="l" r="r" t="t"/>
              <a:pathLst>
                <a:path extrusionOk="0" h="440054" w="440054">
                  <a:moveTo>
                    <a:pt x="0" y="0"/>
                  </a:moveTo>
                  <a:lnTo>
                    <a:pt x="0" y="439777"/>
                  </a:lnTo>
                  <a:lnTo>
                    <a:pt x="439777" y="219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35" name="Google Shape;2435;g27a17394344_1_2515"/>
            <p:cNvSpPr/>
            <p:nvPr/>
          </p:nvSpPr>
          <p:spPr>
            <a:xfrm>
              <a:off x="13346887" y="5864904"/>
              <a:ext cx="3658234" cy="1471295"/>
            </a:xfrm>
            <a:custGeom>
              <a:rect b="b" l="l" r="r" t="t"/>
              <a:pathLst>
                <a:path extrusionOk="0" h="1471295" w="3658234">
                  <a:moveTo>
                    <a:pt x="29057" y="0"/>
                  </a:moveTo>
                  <a:lnTo>
                    <a:pt x="0" y="0"/>
                  </a:lnTo>
                  <a:lnTo>
                    <a:pt x="0" y="1470825"/>
                  </a:lnTo>
                  <a:lnTo>
                    <a:pt x="29057" y="1470825"/>
                  </a:lnTo>
                  <a:lnTo>
                    <a:pt x="29057" y="0"/>
                  </a:lnTo>
                  <a:close/>
                </a:path>
                <a:path extrusionOk="0" h="1471295" w="3658234">
                  <a:moveTo>
                    <a:pt x="3658197" y="0"/>
                  </a:moveTo>
                  <a:lnTo>
                    <a:pt x="3629126" y="0"/>
                  </a:lnTo>
                  <a:lnTo>
                    <a:pt x="3629126" y="1470825"/>
                  </a:lnTo>
                  <a:lnTo>
                    <a:pt x="3658197" y="147082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36" name="Google Shape;2436;g27a17394344_1_2515"/>
            <p:cNvSpPr/>
            <p:nvPr/>
          </p:nvSpPr>
          <p:spPr>
            <a:xfrm>
              <a:off x="13346892" y="5864903"/>
              <a:ext cx="3658234" cy="1471295"/>
            </a:xfrm>
            <a:custGeom>
              <a:rect b="b" l="l" r="r" t="t"/>
              <a:pathLst>
                <a:path extrusionOk="0" h="1471295" w="3658234">
                  <a:moveTo>
                    <a:pt x="0" y="0"/>
                  </a:moveTo>
                  <a:lnTo>
                    <a:pt x="3658194" y="0"/>
                  </a:lnTo>
                  <a:lnTo>
                    <a:pt x="3658194" y="1470815"/>
                  </a:lnTo>
                  <a:lnTo>
                    <a:pt x="0" y="147081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437" name="Google Shape;2437;g27a17394344_1_2515"/>
          <p:cNvSpPr txBox="1"/>
          <p:nvPr/>
        </p:nvSpPr>
        <p:spPr>
          <a:xfrm>
            <a:off x="8472798" y="6011575"/>
            <a:ext cx="21078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STACK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8" name="Google Shape;2438;g27a17394344_1_2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103" y="1637679"/>
            <a:ext cx="3410443" cy="480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Google Shape;2439;g27a17394344_1_25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g27a17394344_1_2515"/>
          <p:cNvSpPr txBox="1"/>
          <p:nvPr>
            <p:ph type="title"/>
          </p:nvPr>
        </p:nvSpPr>
        <p:spPr>
          <a:xfrm>
            <a:off x="365873" y="157387"/>
            <a:ext cx="4020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CALL STACK</a:t>
            </a:r>
            <a:endParaRPr/>
          </a:p>
        </p:txBody>
      </p:sp>
      <p:pic>
        <p:nvPicPr>
          <p:cNvPr id="2441" name="Google Shape;2441;g27a17394344_1_25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1030" y="1347933"/>
            <a:ext cx="158739" cy="1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Google Shape;2442;g27a17394344_1_2515"/>
          <p:cNvSpPr txBox="1"/>
          <p:nvPr/>
        </p:nvSpPr>
        <p:spPr>
          <a:xfrm>
            <a:off x="1332008" y="1316658"/>
            <a:ext cx="2541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Compiled code starts execution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Google Shape;2443;g27a17394344_1_2515"/>
          <p:cNvSpPr txBox="1"/>
          <p:nvPr/>
        </p:nvSpPr>
        <p:spPr>
          <a:xfrm>
            <a:off x="8111757" y="3557966"/>
            <a:ext cx="2183700" cy="5901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79575">
            <a:spAutoFit/>
          </a:bodyPr>
          <a:lstStyle/>
          <a:p>
            <a:pPr indent="0" lvl="0" marL="55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first()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444" name="Google Shape;2444;g27a17394344_1_2515"/>
          <p:cNvGrpSpPr/>
          <p:nvPr/>
        </p:nvGrpSpPr>
        <p:grpSpPr>
          <a:xfrm>
            <a:off x="8093553" y="2418742"/>
            <a:ext cx="2218356" cy="889114"/>
            <a:chOff x="13346888" y="3988691"/>
            <a:chExt cx="3658238" cy="1466217"/>
          </a:xfrm>
        </p:grpSpPr>
        <p:sp>
          <p:nvSpPr>
            <p:cNvPr id="2445" name="Google Shape;2445;g27a17394344_1_2515"/>
            <p:cNvSpPr/>
            <p:nvPr/>
          </p:nvSpPr>
          <p:spPr>
            <a:xfrm>
              <a:off x="13346888" y="3988694"/>
              <a:ext cx="3658234" cy="1466214"/>
            </a:xfrm>
            <a:custGeom>
              <a:rect b="b" l="l" r="r" t="t"/>
              <a:pathLst>
                <a:path extrusionOk="0" h="1466214" w="3658234">
                  <a:moveTo>
                    <a:pt x="29057" y="0"/>
                  </a:moveTo>
                  <a:lnTo>
                    <a:pt x="0" y="0"/>
                  </a:lnTo>
                  <a:lnTo>
                    <a:pt x="0" y="1465922"/>
                  </a:lnTo>
                  <a:lnTo>
                    <a:pt x="29057" y="1465922"/>
                  </a:lnTo>
                  <a:lnTo>
                    <a:pt x="29057" y="0"/>
                  </a:lnTo>
                  <a:close/>
                </a:path>
                <a:path extrusionOk="0" h="1466214" w="3658234">
                  <a:moveTo>
                    <a:pt x="3658197" y="0"/>
                  </a:moveTo>
                  <a:lnTo>
                    <a:pt x="3629126" y="0"/>
                  </a:lnTo>
                  <a:lnTo>
                    <a:pt x="3629126" y="1465922"/>
                  </a:lnTo>
                  <a:lnTo>
                    <a:pt x="3658197" y="1465922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46" name="Google Shape;2446;g27a17394344_1_2515"/>
            <p:cNvSpPr/>
            <p:nvPr/>
          </p:nvSpPr>
          <p:spPr>
            <a:xfrm>
              <a:off x="13346892" y="3988691"/>
              <a:ext cx="3658234" cy="1466214"/>
            </a:xfrm>
            <a:custGeom>
              <a:rect b="b" l="l" r="r" t="t"/>
              <a:pathLst>
                <a:path extrusionOk="0" h="1466214" w="3658234">
                  <a:moveTo>
                    <a:pt x="0" y="0"/>
                  </a:moveTo>
                  <a:lnTo>
                    <a:pt x="3658194" y="0"/>
                  </a:lnTo>
                  <a:lnTo>
                    <a:pt x="3658194" y="1465923"/>
                  </a:lnTo>
                  <a:lnTo>
                    <a:pt x="0" y="146592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447" name="Google Shape;2447;g27a17394344_1_2515"/>
          <p:cNvSpPr txBox="1"/>
          <p:nvPr/>
        </p:nvSpPr>
        <p:spPr>
          <a:xfrm>
            <a:off x="8111757" y="2450493"/>
            <a:ext cx="2183700" cy="5583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247975">
            <a:spAutoFit/>
          </a:bodyPr>
          <a:lstStyle/>
          <a:p>
            <a:pPr indent="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second()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448" name="Google Shape;2448;g27a17394344_1_2515"/>
          <p:cNvGrpSpPr/>
          <p:nvPr/>
        </p:nvGrpSpPr>
        <p:grpSpPr>
          <a:xfrm>
            <a:off x="8093553" y="4697717"/>
            <a:ext cx="2218356" cy="887193"/>
            <a:chOff x="13346888" y="7746895"/>
            <a:chExt cx="3658238" cy="1463049"/>
          </a:xfrm>
        </p:grpSpPr>
        <p:sp>
          <p:nvSpPr>
            <p:cNvPr id="2449" name="Google Shape;2449;g27a17394344_1_2515"/>
            <p:cNvSpPr/>
            <p:nvPr/>
          </p:nvSpPr>
          <p:spPr>
            <a:xfrm>
              <a:off x="13346888" y="7746904"/>
              <a:ext cx="3658234" cy="1463040"/>
            </a:xfrm>
            <a:custGeom>
              <a:rect b="b" l="l" r="r" t="t"/>
              <a:pathLst>
                <a:path extrusionOk="0" h="1463040" w="3658234">
                  <a:moveTo>
                    <a:pt x="29057" y="0"/>
                  </a:moveTo>
                  <a:lnTo>
                    <a:pt x="0" y="0"/>
                  </a:lnTo>
                  <a:lnTo>
                    <a:pt x="0" y="1462417"/>
                  </a:lnTo>
                  <a:lnTo>
                    <a:pt x="29057" y="1462417"/>
                  </a:lnTo>
                  <a:lnTo>
                    <a:pt x="29057" y="0"/>
                  </a:lnTo>
                  <a:close/>
                </a:path>
                <a:path extrusionOk="0" h="1463040" w="3658234">
                  <a:moveTo>
                    <a:pt x="3658197" y="0"/>
                  </a:moveTo>
                  <a:lnTo>
                    <a:pt x="3629126" y="0"/>
                  </a:lnTo>
                  <a:lnTo>
                    <a:pt x="3629126" y="1462417"/>
                  </a:lnTo>
                  <a:lnTo>
                    <a:pt x="3658197" y="1462417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50" name="Google Shape;2450;g27a17394344_1_2515"/>
            <p:cNvSpPr/>
            <p:nvPr/>
          </p:nvSpPr>
          <p:spPr>
            <a:xfrm>
              <a:off x="13346892" y="7746895"/>
              <a:ext cx="3658234" cy="1463040"/>
            </a:xfrm>
            <a:custGeom>
              <a:rect b="b" l="l" r="r" t="t"/>
              <a:pathLst>
                <a:path extrusionOk="0" h="1463040" w="3658234">
                  <a:moveTo>
                    <a:pt x="0" y="0"/>
                  </a:moveTo>
                  <a:lnTo>
                    <a:pt x="3658194" y="0"/>
                  </a:lnTo>
                  <a:lnTo>
                    <a:pt x="3658194" y="1462423"/>
                  </a:lnTo>
                  <a:lnTo>
                    <a:pt x="0" y="146242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F4DB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451" name="Google Shape;2451;g27a17394344_1_2515"/>
          <p:cNvSpPr txBox="1"/>
          <p:nvPr/>
        </p:nvSpPr>
        <p:spPr>
          <a:xfrm>
            <a:off x="8111757" y="4729472"/>
            <a:ext cx="2183700" cy="5712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260700">
            <a:spAutoFit/>
          </a:bodyPr>
          <a:lstStyle/>
          <a:p>
            <a:pPr indent="0" lvl="0" marL="723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2" name="Google Shape;2452;g27a17394344_1_2515"/>
          <p:cNvGrpSpPr/>
          <p:nvPr/>
        </p:nvGrpSpPr>
        <p:grpSpPr>
          <a:xfrm>
            <a:off x="7451267" y="5884710"/>
            <a:ext cx="3493189" cy="634954"/>
            <a:chOff x="12287709" y="9704337"/>
            <a:chExt cx="5760536" cy="1047088"/>
          </a:xfrm>
        </p:grpSpPr>
        <p:sp>
          <p:nvSpPr>
            <p:cNvPr id="2453" name="Google Shape;2453;g27a17394344_1_2515"/>
            <p:cNvSpPr/>
            <p:nvPr/>
          </p:nvSpPr>
          <p:spPr>
            <a:xfrm>
              <a:off x="12287709" y="10254804"/>
              <a:ext cx="1382394" cy="146684"/>
            </a:xfrm>
            <a:custGeom>
              <a:rect b="b" l="l" r="r" t="t"/>
              <a:pathLst>
                <a:path extrusionOk="0" h="146684" w="1382394">
                  <a:moveTo>
                    <a:pt x="0" y="74828"/>
                  </a:moveTo>
                  <a:lnTo>
                    <a:pt x="48763" y="86581"/>
                  </a:lnTo>
                  <a:lnTo>
                    <a:pt x="97519" y="97285"/>
                  </a:lnTo>
                  <a:lnTo>
                    <a:pt x="146267" y="106941"/>
                  </a:lnTo>
                  <a:lnTo>
                    <a:pt x="195007" y="115548"/>
                  </a:lnTo>
                  <a:lnTo>
                    <a:pt x="243739" y="123107"/>
                  </a:lnTo>
                  <a:lnTo>
                    <a:pt x="292463" y="129617"/>
                  </a:lnTo>
                  <a:lnTo>
                    <a:pt x="341179" y="135079"/>
                  </a:lnTo>
                  <a:lnTo>
                    <a:pt x="389887" y="139493"/>
                  </a:lnTo>
                  <a:lnTo>
                    <a:pt x="438587" y="142858"/>
                  </a:lnTo>
                  <a:lnTo>
                    <a:pt x="487280" y="145175"/>
                  </a:lnTo>
                  <a:lnTo>
                    <a:pt x="535964" y="146443"/>
                  </a:lnTo>
                  <a:lnTo>
                    <a:pt x="584640" y="146663"/>
                  </a:lnTo>
                  <a:lnTo>
                    <a:pt x="633309" y="145835"/>
                  </a:lnTo>
                  <a:lnTo>
                    <a:pt x="681969" y="143958"/>
                  </a:lnTo>
                  <a:lnTo>
                    <a:pt x="730622" y="141033"/>
                  </a:lnTo>
                  <a:lnTo>
                    <a:pt x="779267" y="137059"/>
                  </a:lnTo>
                  <a:lnTo>
                    <a:pt x="827903" y="132037"/>
                  </a:lnTo>
                  <a:lnTo>
                    <a:pt x="876532" y="125966"/>
                  </a:lnTo>
                  <a:lnTo>
                    <a:pt x="925153" y="118847"/>
                  </a:lnTo>
                  <a:lnTo>
                    <a:pt x="973766" y="110680"/>
                  </a:lnTo>
                  <a:lnTo>
                    <a:pt x="1022371" y="101464"/>
                  </a:lnTo>
                  <a:lnTo>
                    <a:pt x="1070968" y="91200"/>
                  </a:lnTo>
                  <a:lnTo>
                    <a:pt x="1119557" y="79887"/>
                  </a:lnTo>
                  <a:lnTo>
                    <a:pt x="1168139" y="67526"/>
                  </a:lnTo>
                  <a:lnTo>
                    <a:pt x="1216712" y="54117"/>
                  </a:lnTo>
                  <a:lnTo>
                    <a:pt x="1265277" y="39659"/>
                  </a:lnTo>
                  <a:lnTo>
                    <a:pt x="1313835" y="24152"/>
                  </a:lnTo>
                  <a:lnTo>
                    <a:pt x="1362384" y="7598"/>
                  </a:lnTo>
                  <a:lnTo>
                    <a:pt x="1381946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454" name="Google Shape;2454;g27a17394344_1_2515"/>
            <p:cNvSpPr/>
            <p:nvPr/>
          </p:nvSpPr>
          <p:spPr>
            <a:xfrm>
              <a:off x="13618286" y="10180399"/>
              <a:ext cx="196215" cy="164465"/>
            </a:xfrm>
            <a:custGeom>
              <a:rect b="b" l="l" r="r" t="t"/>
              <a:pathLst>
                <a:path extrusionOk="0" h="164465" w="196215">
                  <a:moveTo>
                    <a:pt x="0" y="0"/>
                  </a:moveTo>
                  <a:lnTo>
                    <a:pt x="63694" y="163975"/>
                  </a:lnTo>
                  <a:lnTo>
                    <a:pt x="195816" y="1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455" name="Google Shape;2455;g27a17394344_1_25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001157" y="9704337"/>
              <a:ext cx="1047088" cy="10470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6" name="Google Shape;2456;g27a17394344_1_2515"/>
          <p:cNvSpPr txBox="1"/>
          <p:nvPr/>
        </p:nvSpPr>
        <p:spPr>
          <a:xfrm>
            <a:off x="4601058" y="5935459"/>
            <a:ext cx="27687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“Place” where execution contexts get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g27a17394344_1_2515"/>
          <p:cNvSpPr txBox="1"/>
          <p:nvPr/>
        </p:nvSpPr>
        <p:spPr>
          <a:xfrm>
            <a:off x="4559948" y="6151343"/>
            <a:ext cx="2746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stacked on top of each other, to keep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g27a17394344_1_2515"/>
          <p:cNvSpPr txBox="1"/>
          <p:nvPr/>
        </p:nvSpPr>
        <p:spPr>
          <a:xfrm>
            <a:off x="4559948" y="6367228"/>
            <a:ext cx="2825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track of where we are in the execution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3" name="Google Shape;2463;g27a17394344_1_2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2464" name="Google Shape;2464;g27a17394344_1_2550"/>
          <p:cNvSpPr txBox="1"/>
          <p:nvPr/>
        </p:nvSpPr>
        <p:spPr>
          <a:xfrm>
            <a:off x="6696742" y="1526583"/>
            <a:ext cx="52374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JAVASCRIPT WORKS BEHIND THE SCENES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SCOPE AND THE SCOPE CHAIN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5" name="Google Shape;2465;g27a17394344_1_25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g27a17394344_1_25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1" name="Google Shape;2471;g27a17394344_1_2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472" name="Google Shape;2472;g27a17394344_1_2557"/>
          <p:cNvSpPr txBox="1"/>
          <p:nvPr>
            <p:ph type="title"/>
          </p:nvPr>
        </p:nvSpPr>
        <p:spPr>
          <a:xfrm>
            <a:off x="365872" y="157387"/>
            <a:ext cx="8150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SCOPING AND SCOPE IN JAVASCRIPT:	CONCEPTS</a:t>
            </a:r>
            <a:endParaRPr/>
          </a:p>
        </p:txBody>
      </p:sp>
      <p:grpSp>
        <p:nvGrpSpPr>
          <p:cNvPr id="2473" name="Google Shape;2473;g27a17394344_1_2557"/>
          <p:cNvGrpSpPr/>
          <p:nvPr/>
        </p:nvGrpSpPr>
        <p:grpSpPr>
          <a:xfrm>
            <a:off x="1196393" y="1980134"/>
            <a:ext cx="9798339" cy="4085529"/>
            <a:chOff x="1973255" y="3212810"/>
            <a:chExt cx="16158210" cy="6737350"/>
          </a:xfrm>
        </p:grpSpPr>
        <p:sp>
          <p:nvSpPr>
            <p:cNvPr id="2474" name="Google Shape;2474;g27a17394344_1_2557"/>
            <p:cNvSpPr/>
            <p:nvPr/>
          </p:nvSpPr>
          <p:spPr>
            <a:xfrm>
              <a:off x="1973255" y="3212810"/>
              <a:ext cx="16158210" cy="6737350"/>
            </a:xfrm>
            <a:custGeom>
              <a:rect b="b" l="l" r="r" t="t"/>
              <a:pathLst>
                <a:path extrusionOk="0" h="6737350" w="16158210">
                  <a:moveTo>
                    <a:pt x="16157591" y="0"/>
                  </a:moveTo>
                  <a:lnTo>
                    <a:pt x="0" y="0"/>
                  </a:lnTo>
                  <a:lnTo>
                    <a:pt x="0" y="6736887"/>
                  </a:lnTo>
                  <a:lnTo>
                    <a:pt x="16157591" y="6736887"/>
                  </a:lnTo>
                  <a:lnTo>
                    <a:pt x="16157591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475" name="Google Shape;2475;g27a17394344_1_25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2551" y="4445192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6" name="Google Shape;2476;g27a17394344_1_25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2551" y="5944623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7" name="Google Shape;2477;g27a17394344_1_25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2551" y="6903756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8" name="Google Shape;2478;g27a17394344_1_25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2551" y="8403187"/>
              <a:ext cx="303655" cy="303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9" name="Google Shape;2479;g27a17394344_1_2557"/>
          <p:cNvSpPr txBox="1"/>
          <p:nvPr/>
        </p:nvSpPr>
        <p:spPr>
          <a:xfrm>
            <a:off x="2267400" y="2577575"/>
            <a:ext cx="83130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139700" rtl="0" algn="l">
              <a:lnSpc>
                <a:spcPct val="136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Scoping: 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our program’s variables are organized and accessed. </a:t>
            </a:r>
            <a:r>
              <a:rPr i="1" lang="en-US" sz="16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“Where do variables live?” 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i="1" lang="en-US" sz="16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“Where can we access a certain variable, and where not?”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Lexical scoping: 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Scoping is controlled by placement of functions and blocks in the code;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6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Scope: 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Space or environment in which a certain variable is declared (</a:t>
            </a:r>
            <a:r>
              <a:rPr i="1" lang="en-US" sz="16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variable  environment in case of functions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). There is global scope, function scope, and block scope;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 of a variable: </a:t>
            </a:r>
            <a:r>
              <a:rPr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Region of our code where a certain variable can be accessed.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0" name="Google Shape;2480;g27a17394344_1_2557"/>
          <p:cNvGrpSpPr/>
          <p:nvPr/>
        </p:nvGrpSpPr>
        <p:grpSpPr>
          <a:xfrm>
            <a:off x="185647" y="1041776"/>
            <a:ext cx="3489865" cy="2130024"/>
            <a:chOff x="306124" y="1717969"/>
            <a:chExt cx="5755054" cy="3512572"/>
          </a:xfrm>
        </p:grpSpPr>
        <p:pic>
          <p:nvPicPr>
            <p:cNvPr id="2481" name="Google Shape;2481;g27a17394344_1_25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6124" y="1717969"/>
              <a:ext cx="5755054" cy="35125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2" name="Google Shape;2482;g27a17394344_1_25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55228" y="2305627"/>
              <a:ext cx="4056846" cy="18143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3" name="Google Shape;2483;g27a17394344_1_2557"/>
          <p:cNvSpPr txBox="1"/>
          <p:nvPr/>
        </p:nvSpPr>
        <p:spPr>
          <a:xfrm rot="-599853">
            <a:off x="837592" y="1754582"/>
            <a:ext cx="2961876" cy="38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SCOPE CONCEPTS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4" name="Google Shape;2484;g27a17394344_1_2557"/>
          <p:cNvGrpSpPr/>
          <p:nvPr/>
        </p:nvGrpSpPr>
        <p:grpSpPr>
          <a:xfrm>
            <a:off x="9315684" y="0"/>
            <a:ext cx="2875442" cy="2200171"/>
            <a:chOff x="15362276" y="0"/>
            <a:chExt cx="4741824" cy="3628251"/>
          </a:xfrm>
        </p:grpSpPr>
        <p:pic>
          <p:nvPicPr>
            <p:cNvPr id="2485" name="Google Shape;2485;g27a17394344_1_25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362276" y="0"/>
              <a:ext cx="4741824" cy="3628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6" name="Google Shape;2486;g27a17394344_1_2557"/>
            <p:cNvSpPr/>
            <p:nvPr/>
          </p:nvSpPr>
          <p:spPr>
            <a:xfrm>
              <a:off x="16105709" y="454174"/>
              <a:ext cx="3589655" cy="2252345"/>
            </a:xfrm>
            <a:custGeom>
              <a:rect b="b" l="l" r="r" t="t"/>
              <a:pathLst>
                <a:path extrusionOk="0" h="2252345" w="358965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487" name="Google Shape;2487;g27a17394344_1_25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534701" y="1306607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8" name="Google Shape;2488;g27a17394344_1_25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534701" y="1745337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9" name="Google Shape;2489;g27a17394344_1_2557"/>
          <p:cNvSpPr txBox="1"/>
          <p:nvPr/>
        </p:nvSpPr>
        <p:spPr>
          <a:xfrm>
            <a:off x="9946151" y="986499"/>
            <a:ext cx="1819200" cy="222900"/>
          </a:xfrm>
          <a:prstGeom prst="rect">
            <a:avLst/>
          </a:prstGeom>
          <a:noFill/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3150">
            <a:spAutoFit/>
          </a:bodyPr>
          <a:lstStyle/>
          <a:p>
            <a:pPr indent="0" lvl="0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 chain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0" name="Google Shape;2490;g27a17394344_1_25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7361" y="1324561"/>
            <a:ext cx="139690" cy="139690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g27a17394344_1_2557"/>
          <p:cNvSpPr txBox="1"/>
          <p:nvPr/>
        </p:nvSpPr>
        <p:spPr>
          <a:xfrm>
            <a:off x="9767201" y="275412"/>
            <a:ext cx="21771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571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 environment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5715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</a:t>
            </a: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keyword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27a17394344_1_2581"/>
          <p:cNvSpPr txBox="1"/>
          <p:nvPr>
            <p:ph type="title"/>
          </p:nvPr>
        </p:nvSpPr>
        <p:spPr>
          <a:xfrm>
            <a:off x="365872" y="157387"/>
            <a:ext cx="600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	 3 TYPES  OF SCOPE</a:t>
            </a:r>
            <a:endParaRPr/>
          </a:p>
        </p:txBody>
      </p:sp>
      <p:grpSp>
        <p:nvGrpSpPr>
          <p:cNvPr id="2497" name="Google Shape;2497;g27a17394344_1_2581"/>
          <p:cNvGrpSpPr/>
          <p:nvPr/>
        </p:nvGrpSpPr>
        <p:grpSpPr>
          <a:xfrm>
            <a:off x="893469" y="1267869"/>
            <a:ext cx="6340477" cy="505995"/>
            <a:chOff x="1473399" y="2090813"/>
            <a:chExt cx="10455932" cy="834424"/>
          </a:xfrm>
        </p:grpSpPr>
        <p:pic>
          <p:nvPicPr>
            <p:cNvPr id="2498" name="Google Shape;2498;g27a17394344_1_25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74766" y="2090813"/>
              <a:ext cx="3754565" cy="83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9" name="Google Shape;2499;g27a17394344_1_25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73399" y="2090813"/>
              <a:ext cx="3754565" cy="83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0" name="Google Shape;2500;g27a17394344_1_2581"/>
          <p:cNvSpPr txBox="1"/>
          <p:nvPr/>
        </p:nvSpPr>
        <p:spPr>
          <a:xfrm>
            <a:off x="1095027" y="1343953"/>
            <a:ext cx="2336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GLOBAL SCOPE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1" name="Google Shape;2501;g27a17394344_1_25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1534" y="1267871"/>
            <a:ext cx="2276933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g27a17394344_1_2581"/>
          <p:cNvSpPr txBox="1"/>
          <p:nvPr/>
        </p:nvSpPr>
        <p:spPr>
          <a:xfrm>
            <a:off x="9017683" y="1330100"/>
            <a:ext cx="3270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BLOCK SCOPE (ES6)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3" name="Google Shape;2503;g27a17394344_1_2581"/>
          <p:cNvGrpSpPr/>
          <p:nvPr/>
        </p:nvGrpSpPr>
        <p:grpSpPr>
          <a:xfrm>
            <a:off x="265292" y="2078682"/>
            <a:ext cx="11660538" cy="1404129"/>
            <a:chOff x="437486" y="3427906"/>
            <a:chExt cx="19229120" cy="2315516"/>
          </a:xfrm>
        </p:grpSpPr>
        <p:pic>
          <p:nvPicPr>
            <p:cNvPr id="2504" name="Google Shape;2504;g27a17394344_1_25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7486" y="3427906"/>
              <a:ext cx="5826389" cy="1329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5" name="Google Shape;2505;g27a17394344_1_25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840217" y="3427906"/>
              <a:ext cx="5826389" cy="23155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6" name="Google Shape;2506;g27a17394344_1_2581"/>
            <p:cNvSpPr/>
            <p:nvPr/>
          </p:nvSpPr>
          <p:spPr>
            <a:xfrm>
              <a:off x="14393983" y="4805405"/>
              <a:ext cx="278130" cy="63500"/>
            </a:xfrm>
            <a:custGeom>
              <a:rect b="b" l="l" r="r" t="t"/>
              <a:pathLst>
                <a:path extrusionOk="0" h="63500" w="278130">
                  <a:moveTo>
                    <a:pt x="278100" y="63405"/>
                  </a:moveTo>
                  <a:lnTo>
                    <a:pt x="15330" y="3497"/>
                  </a:lnTo>
                  <a:lnTo>
                    <a:pt x="0" y="0"/>
                  </a:lnTo>
                </a:path>
              </a:pathLst>
            </a:custGeom>
            <a:noFill/>
            <a:ln cap="flat" cmpd="sng" w="3140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07" name="Google Shape;2507;g27a17394344_1_2581"/>
            <p:cNvSpPr/>
            <p:nvPr/>
          </p:nvSpPr>
          <p:spPr>
            <a:xfrm>
              <a:off x="14274539" y="4741517"/>
              <a:ext cx="150494" cy="135254"/>
            </a:xfrm>
            <a:custGeom>
              <a:rect b="b" l="l" r="r" t="t"/>
              <a:pathLst>
                <a:path extrusionOk="0" h="135254" w="150494">
                  <a:moveTo>
                    <a:pt x="150110" y="0"/>
                  </a:moveTo>
                  <a:lnTo>
                    <a:pt x="0" y="36658"/>
                  </a:lnTo>
                  <a:lnTo>
                    <a:pt x="119399" y="134758"/>
                  </a:lnTo>
                  <a:lnTo>
                    <a:pt x="15011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508" name="Google Shape;2508;g27a17394344_1_2581"/>
          <p:cNvSpPr txBox="1"/>
          <p:nvPr/>
        </p:nvSpPr>
        <p:spPr>
          <a:xfrm>
            <a:off x="8949443" y="2858447"/>
            <a:ext cx="247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11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block, </a:t>
            </a:r>
            <a:r>
              <a:rPr lang="en-US" sz="11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loop block, etc.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9" name="Google Shape;2509;g27a17394344_1_2581"/>
          <p:cNvGrpSpPr/>
          <p:nvPr/>
        </p:nvGrpSpPr>
        <p:grpSpPr>
          <a:xfrm>
            <a:off x="483998" y="4009200"/>
            <a:ext cx="4373122" cy="924493"/>
            <a:chOff x="798094" y="6611477"/>
            <a:chExt cx="7211613" cy="1524560"/>
          </a:xfrm>
        </p:grpSpPr>
        <p:pic>
          <p:nvPicPr>
            <p:cNvPr id="2510" name="Google Shape;2510;g27a17394344_1_25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8094" y="6611477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1" name="Google Shape;2511;g27a17394344_1_25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8094" y="7363286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2" name="Google Shape;2512;g27a17394344_1_25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26994" y="6611477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3" name="Google Shape;2513;g27a17394344_1_25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26994" y="7853324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4" name="Google Shape;2514;g27a17394344_1_2581"/>
          <p:cNvSpPr txBox="1"/>
          <p:nvPr/>
        </p:nvSpPr>
        <p:spPr>
          <a:xfrm>
            <a:off x="784974" y="3978050"/>
            <a:ext cx="33735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Outside of any function or block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12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Variables declared in global scope are accessible everywhere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g27a17394344_1_2581"/>
          <p:cNvSpPr txBox="1"/>
          <p:nvPr/>
        </p:nvSpPr>
        <p:spPr>
          <a:xfrm>
            <a:off x="4064000" y="825442"/>
            <a:ext cx="4064100" cy="4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FUNCTION SCOPE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9271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Variables are accessible only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927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inside function, NOT outside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927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Also called local scope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6" name="Google Shape;2516;g27a17394344_1_2581"/>
          <p:cNvGrpSpPr/>
          <p:nvPr/>
        </p:nvGrpSpPr>
        <p:grpSpPr>
          <a:xfrm>
            <a:off x="8548484" y="4009200"/>
            <a:ext cx="171437" cy="1678006"/>
            <a:chOff x="14096114" y="6611477"/>
            <a:chExt cx="282713" cy="2767161"/>
          </a:xfrm>
        </p:grpSpPr>
        <p:pic>
          <p:nvPicPr>
            <p:cNvPr id="2517" name="Google Shape;2517;g27a17394344_1_25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096114" y="6611477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8" name="Google Shape;2518;g27a17394344_1_258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096114" y="7853324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9" name="Google Shape;2519;g27a17394344_1_25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096114" y="9095925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0" name="Google Shape;2520;g27a17394344_1_2581"/>
          <p:cNvSpPr txBox="1"/>
          <p:nvPr/>
        </p:nvSpPr>
        <p:spPr>
          <a:xfrm>
            <a:off x="8849481" y="3909484"/>
            <a:ext cx="27492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Variables are accessible only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inside block (block scoped)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HOWEVER, this only applies to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variables!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Functions are also block scoped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(only in strict mode)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27a17394344_1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0608" y="3528376"/>
            <a:ext cx="3126861" cy="175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7a17394344_1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7a17394344_1_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3624" y="1704353"/>
            <a:ext cx="266681" cy="2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7a17394344_1_115"/>
          <p:cNvSpPr txBox="1"/>
          <p:nvPr/>
        </p:nvSpPr>
        <p:spPr>
          <a:xfrm>
            <a:off x="1416922" y="1639741"/>
            <a:ext cx="90615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Most importantly, have fun!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It’s so rewarding to see something that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YOU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have built 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YOURSELF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! So if you’re feeling frustrated, stop whatever you’re doing, and come back later!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27a17394344_1_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0333" y="3018445"/>
            <a:ext cx="3691038" cy="277873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7a17394344_1_115"/>
          <p:cNvSpPr txBox="1"/>
          <p:nvPr/>
        </p:nvSpPr>
        <p:spPr>
          <a:xfrm>
            <a:off x="9116320" y="3737048"/>
            <a:ext cx="1579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And I mean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REAL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fun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27a17394344_1_1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30573" y="3763798"/>
            <a:ext cx="165088" cy="165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g27a17394344_1_115"/>
          <p:cNvGrpSpPr/>
          <p:nvPr/>
        </p:nvGrpSpPr>
        <p:grpSpPr>
          <a:xfrm>
            <a:off x="8166212" y="3836114"/>
            <a:ext cx="786335" cy="288871"/>
            <a:chOff x="13466709" y="6326045"/>
            <a:chExt cx="1296727" cy="476370"/>
          </a:xfrm>
        </p:grpSpPr>
        <p:sp>
          <p:nvSpPr>
            <p:cNvPr id="290" name="Google Shape;290;g27a17394344_1_115"/>
            <p:cNvSpPr/>
            <p:nvPr/>
          </p:nvSpPr>
          <p:spPr>
            <a:xfrm>
              <a:off x="13569002" y="6326045"/>
              <a:ext cx="1194434" cy="360045"/>
            </a:xfrm>
            <a:custGeom>
              <a:rect b="b" l="l" r="r" t="t"/>
              <a:pathLst>
                <a:path extrusionOk="0" h="360045" w="1194434">
                  <a:moveTo>
                    <a:pt x="1194232" y="15352"/>
                  </a:moveTo>
                  <a:lnTo>
                    <a:pt x="1136477" y="9290"/>
                  </a:lnTo>
                  <a:lnTo>
                    <a:pt x="1079711" y="4723"/>
                  </a:lnTo>
                  <a:lnTo>
                    <a:pt x="1023933" y="1653"/>
                  </a:lnTo>
                  <a:lnTo>
                    <a:pt x="969144" y="78"/>
                  </a:lnTo>
                  <a:lnTo>
                    <a:pt x="915342" y="0"/>
                  </a:lnTo>
                  <a:lnTo>
                    <a:pt x="862530" y="1417"/>
                  </a:lnTo>
                  <a:lnTo>
                    <a:pt x="810705" y="4330"/>
                  </a:lnTo>
                  <a:lnTo>
                    <a:pt x="759869" y="8740"/>
                  </a:lnTo>
                  <a:lnTo>
                    <a:pt x="710021" y="14645"/>
                  </a:lnTo>
                  <a:lnTo>
                    <a:pt x="661162" y="22046"/>
                  </a:lnTo>
                  <a:lnTo>
                    <a:pt x="613291" y="30944"/>
                  </a:lnTo>
                  <a:lnTo>
                    <a:pt x="566408" y="41337"/>
                  </a:lnTo>
                  <a:lnTo>
                    <a:pt x="520514" y="53226"/>
                  </a:lnTo>
                  <a:lnTo>
                    <a:pt x="475608" y="66612"/>
                  </a:lnTo>
                  <a:lnTo>
                    <a:pt x="431690" y="81493"/>
                  </a:lnTo>
                  <a:lnTo>
                    <a:pt x="388761" y="97870"/>
                  </a:lnTo>
                  <a:lnTo>
                    <a:pt x="346820" y="115743"/>
                  </a:lnTo>
                  <a:lnTo>
                    <a:pt x="305867" y="135113"/>
                  </a:lnTo>
                  <a:lnTo>
                    <a:pt x="265903" y="155978"/>
                  </a:lnTo>
                  <a:lnTo>
                    <a:pt x="226927" y="178339"/>
                  </a:lnTo>
                  <a:lnTo>
                    <a:pt x="188939" y="202196"/>
                  </a:lnTo>
                  <a:lnTo>
                    <a:pt x="151940" y="227549"/>
                  </a:lnTo>
                  <a:lnTo>
                    <a:pt x="115929" y="254399"/>
                  </a:lnTo>
                  <a:lnTo>
                    <a:pt x="80907" y="282744"/>
                  </a:lnTo>
                  <a:lnTo>
                    <a:pt x="46873" y="312585"/>
                  </a:lnTo>
                  <a:lnTo>
                    <a:pt x="13827" y="343922"/>
                  </a:lnTo>
                  <a:lnTo>
                    <a:pt x="0" y="35965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1" name="Google Shape;291;g27a17394344_1_115"/>
            <p:cNvSpPr/>
            <p:nvPr/>
          </p:nvSpPr>
          <p:spPr>
            <a:xfrm>
              <a:off x="13466709" y="6611915"/>
              <a:ext cx="182244" cy="190500"/>
            </a:xfrm>
            <a:custGeom>
              <a:rect b="b" l="l" r="r" t="t"/>
              <a:pathLst>
                <a:path extrusionOk="0" h="190500" w="182244">
                  <a:moveTo>
                    <a:pt x="50050" y="0"/>
                  </a:moveTo>
                  <a:lnTo>
                    <a:pt x="0" y="190200"/>
                  </a:lnTo>
                  <a:lnTo>
                    <a:pt x="182193" y="116115"/>
                  </a:lnTo>
                  <a:lnTo>
                    <a:pt x="5005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2" name="Google Shape;292;g27a17394344_1_115"/>
          <p:cNvSpPr txBox="1"/>
          <p:nvPr>
            <p:ph type="title"/>
          </p:nvPr>
        </p:nvSpPr>
        <p:spPr>
          <a:xfrm>
            <a:off x="365873" y="178023"/>
            <a:ext cx="9889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QUICK CONSIDERATIONS	 BEFORE WE START...</a:t>
            </a:r>
            <a:endParaRPr/>
          </a:p>
        </p:txBody>
      </p:sp>
      <p:pic>
        <p:nvPicPr>
          <p:cNvPr id="293" name="Google Shape;293;g27a17394344_1_1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39862" y="270131"/>
            <a:ext cx="380973" cy="38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5" name="Google Shape;2525;g27a17394344_1_2609"/>
          <p:cNvGrpSpPr/>
          <p:nvPr/>
        </p:nvGrpSpPr>
        <p:grpSpPr>
          <a:xfrm>
            <a:off x="274356" y="1220877"/>
            <a:ext cx="5303782" cy="5156152"/>
            <a:chOff x="452402" y="2013320"/>
            <a:chExt cx="8746342" cy="8502889"/>
          </a:xfrm>
        </p:grpSpPr>
        <p:pic>
          <p:nvPicPr>
            <p:cNvPr id="2526" name="Google Shape;2526;g27a17394344_1_26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2402" y="2013320"/>
              <a:ext cx="8746342" cy="8502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7" name="Google Shape;2527;g27a17394344_1_26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8030" y="6070130"/>
              <a:ext cx="4111042" cy="410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8" name="Google Shape;2528;g27a17394344_1_26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77772" y="7963462"/>
              <a:ext cx="813182" cy="4102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9" name="Google Shape;2529;g27a17394344_1_26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530" name="Google Shape;2530;g27a17394344_1_2609"/>
          <p:cNvSpPr txBox="1"/>
          <p:nvPr>
            <p:ph type="title"/>
          </p:nvPr>
        </p:nvSpPr>
        <p:spPr>
          <a:xfrm>
            <a:off x="365873" y="157387"/>
            <a:ext cx="4205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	 SCOPE  CHAIN</a:t>
            </a:r>
            <a:endParaRPr/>
          </a:p>
        </p:txBody>
      </p:sp>
      <p:grpSp>
        <p:nvGrpSpPr>
          <p:cNvPr id="2531" name="Google Shape;2531;g27a17394344_1_2609"/>
          <p:cNvGrpSpPr/>
          <p:nvPr/>
        </p:nvGrpSpPr>
        <p:grpSpPr>
          <a:xfrm>
            <a:off x="7877677" y="1249681"/>
            <a:ext cx="2218353" cy="784088"/>
            <a:chOff x="12990892" y="2060819"/>
            <a:chExt cx="3658234" cy="1293021"/>
          </a:xfrm>
        </p:grpSpPr>
        <p:sp>
          <p:nvSpPr>
            <p:cNvPr id="2532" name="Google Shape;2532;g27a17394344_1_2609"/>
            <p:cNvSpPr/>
            <p:nvPr/>
          </p:nvSpPr>
          <p:spPr>
            <a:xfrm>
              <a:off x="12990892" y="2607080"/>
              <a:ext cx="3658234" cy="746760"/>
            </a:xfrm>
            <a:custGeom>
              <a:rect b="b" l="l" r="r" t="t"/>
              <a:pathLst>
                <a:path extrusionOk="0" h="746760" w="3658234">
                  <a:moveTo>
                    <a:pt x="0" y="746306"/>
                  </a:moveTo>
                  <a:lnTo>
                    <a:pt x="3658194" y="746306"/>
                  </a:lnTo>
                  <a:lnTo>
                    <a:pt x="3658194" y="0"/>
                  </a:lnTo>
                  <a:lnTo>
                    <a:pt x="0" y="0"/>
                  </a:lnTo>
                  <a:lnTo>
                    <a:pt x="0" y="746306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33" name="Google Shape;2533;g27a17394344_1_2609"/>
            <p:cNvSpPr/>
            <p:nvPr/>
          </p:nvSpPr>
          <p:spPr>
            <a:xfrm>
              <a:off x="12990892" y="2060819"/>
              <a:ext cx="3658234" cy="1292860"/>
            </a:xfrm>
            <a:custGeom>
              <a:rect b="b" l="l" r="r" t="t"/>
              <a:pathLst>
                <a:path extrusionOk="0" h="1292860" w="3658234">
                  <a:moveTo>
                    <a:pt x="0" y="0"/>
                  </a:moveTo>
                  <a:lnTo>
                    <a:pt x="3658194" y="0"/>
                  </a:lnTo>
                  <a:lnTo>
                    <a:pt x="3658194" y="1292566"/>
                  </a:lnTo>
                  <a:lnTo>
                    <a:pt x="0" y="129256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64A9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534" name="Google Shape;2534;g27a17394344_1_2609"/>
          <p:cNvGrpSpPr/>
          <p:nvPr/>
        </p:nvGrpSpPr>
        <p:grpSpPr>
          <a:xfrm>
            <a:off x="398026" y="1334896"/>
            <a:ext cx="5056660" cy="4928434"/>
            <a:chOff x="656375" y="2201346"/>
            <a:chExt cx="8338820" cy="8127365"/>
          </a:xfrm>
        </p:grpSpPr>
        <p:sp>
          <p:nvSpPr>
            <p:cNvPr id="2535" name="Google Shape;2535;g27a17394344_1_2609"/>
            <p:cNvSpPr/>
            <p:nvPr/>
          </p:nvSpPr>
          <p:spPr>
            <a:xfrm>
              <a:off x="656375" y="2201346"/>
              <a:ext cx="8338820" cy="8127365"/>
            </a:xfrm>
            <a:custGeom>
              <a:rect b="b" l="l" r="r" t="t"/>
              <a:pathLst>
                <a:path extrusionOk="0" h="8127365" w="8338820">
                  <a:moveTo>
                    <a:pt x="0" y="0"/>
                  </a:moveTo>
                  <a:lnTo>
                    <a:pt x="8338398" y="0"/>
                  </a:lnTo>
                  <a:lnTo>
                    <a:pt x="8338398" y="8126837"/>
                  </a:lnTo>
                  <a:lnTo>
                    <a:pt x="0" y="812683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64A9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36" name="Google Shape;2536;g27a17394344_1_2609"/>
            <p:cNvSpPr/>
            <p:nvPr/>
          </p:nvSpPr>
          <p:spPr>
            <a:xfrm>
              <a:off x="973547" y="3461483"/>
              <a:ext cx="7837170" cy="5634990"/>
            </a:xfrm>
            <a:custGeom>
              <a:rect b="b" l="l" r="r" t="t"/>
              <a:pathLst>
                <a:path extrusionOk="0" h="5634990" w="7837170">
                  <a:moveTo>
                    <a:pt x="0" y="0"/>
                  </a:moveTo>
                  <a:lnTo>
                    <a:pt x="7836847" y="0"/>
                  </a:lnTo>
                  <a:lnTo>
                    <a:pt x="7836847" y="5634670"/>
                  </a:lnTo>
                  <a:lnTo>
                    <a:pt x="0" y="563467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77D1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37" name="Google Shape;2537;g27a17394344_1_2609"/>
            <p:cNvSpPr/>
            <p:nvPr/>
          </p:nvSpPr>
          <p:spPr>
            <a:xfrm>
              <a:off x="1298714" y="4589464"/>
              <a:ext cx="3695065" cy="767079"/>
            </a:xfrm>
            <a:custGeom>
              <a:rect b="b" l="l" r="r" t="t"/>
              <a:pathLst>
                <a:path extrusionOk="0" h="767079" w="3695065">
                  <a:moveTo>
                    <a:pt x="0" y="0"/>
                  </a:moveTo>
                  <a:lnTo>
                    <a:pt x="3694693" y="0"/>
                  </a:lnTo>
                  <a:lnTo>
                    <a:pt x="3694693" y="766992"/>
                  </a:lnTo>
                  <a:lnTo>
                    <a:pt x="0" y="76699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38" name="Google Shape;2538;g27a17394344_1_2609"/>
            <p:cNvSpPr/>
            <p:nvPr/>
          </p:nvSpPr>
          <p:spPr>
            <a:xfrm>
              <a:off x="1298714" y="6472529"/>
              <a:ext cx="7314565" cy="1501775"/>
            </a:xfrm>
            <a:custGeom>
              <a:rect b="b" l="l" r="r" t="t"/>
              <a:pathLst>
                <a:path extrusionOk="0" h="1501775" w="7314565">
                  <a:moveTo>
                    <a:pt x="0" y="0"/>
                  </a:moveTo>
                  <a:lnTo>
                    <a:pt x="7314247" y="0"/>
                  </a:lnTo>
                  <a:lnTo>
                    <a:pt x="7314247" y="1501402"/>
                  </a:lnTo>
                  <a:lnTo>
                    <a:pt x="0" y="150140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FEC7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39" name="Google Shape;2539;g27a17394344_1_2609"/>
            <p:cNvSpPr/>
            <p:nvPr/>
          </p:nvSpPr>
          <p:spPr>
            <a:xfrm>
              <a:off x="5997828" y="5267636"/>
              <a:ext cx="548004" cy="1541145"/>
            </a:xfrm>
            <a:custGeom>
              <a:rect b="b" l="l" r="r" t="t"/>
              <a:pathLst>
                <a:path extrusionOk="0" h="1541145" w="548004">
                  <a:moveTo>
                    <a:pt x="547889" y="0"/>
                  </a:moveTo>
                  <a:lnTo>
                    <a:pt x="507692" y="25156"/>
                  </a:lnTo>
                  <a:lnTo>
                    <a:pt x="469026" y="51289"/>
                  </a:lnTo>
                  <a:lnTo>
                    <a:pt x="431891" y="78399"/>
                  </a:lnTo>
                  <a:lnTo>
                    <a:pt x="396288" y="106484"/>
                  </a:lnTo>
                  <a:lnTo>
                    <a:pt x="362215" y="135546"/>
                  </a:lnTo>
                  <a:lnTo>
                    <a:pt x="329674" y="165585"/>
                  </a:lnTo>
                  <a:lnTo>
                    <a:pt x="298663" y="196599"/>
                  </a:lnTo>
                  <a:lnTo>
                    <a:pt x="269184" y="228590"/>
                  </a:lnTo>
                  <a:lnTo>
                    <a:pt x="241236" y="261558"/>
                  </a:lnTo>
                  <a:lnTo>
                    <a:pt x="214820" y="295501"/>
                  </a:lnTo>
                  <a:lnTo>
                    <a:pt x="189934" y="330421"/>
                  </a:lnTo>
                  <a:lnTo>
                    <a:pt x="166579" y="366317"/>
                  </a:lnTo>
                  <a:lnTo>
                    <a:pt x="144756" y="403190"/>
                  </a:lnTo>
                  <a:lnTo>
                    <a:pt x="124464" y="441039"/>
                  </a:lnTo>
                  <a:lnTo>
                    <a:pt x="105703" y="479864"/>
                  </a:lnTo>
                  <a:lnTo>
                    <a:pt x="88473" y="519666"/>
                  </a:lnTo>
                  <a:lnTo>
                    <a:pt x="72774" y="560444"/>
                  </a:lnTo>
                  <a:lnTo>
                    <a:pt x="58606" y="602198"/>
                  </a:lnTo>
                  <a:lnTo>
                    <a:pt x="45970" y="644929"/>
                  </a:lnTo>
                  <a:lnTo>
                    <a:pt x="34865" y="688635"/>
                  </a:lnTo>
                  <a:lnTo>
                    <a:pt x="25290" y="733319"/>
                  </a:lnTo>
                  <a:lnTo>
                    <a:pt x="17247" y="778978"/>
                  </a:lnTo>
                  <a:lnTo>
                    <a:pt x="10736" y="825614"/>
                  </a:lnTo>
                  <a:lnTo>
                    <a:pt x="5755" y="873226"/>
                  </a:lnTo>
                  <a:lnTo>
                    <a:pt x="2305" y="921815"/>
                  </a:lnTo>
                  <a:lnTo>
                    <a:pt x="387" y="971380"/>
                  </a:lnTo>
                  <a:lnTo>
                    <a:pt x="0" y="1021921"/>
                  </a:lnTo>
                  <a:lnTo>
                    <a:pt x="1143" y="1073438"/>
                  </a:lnTo>
                  <a:lnTo>
                    <a:pt x="3818" y="1125932"/>
                  </a:lnTo>
                  <a:lnTo>
                    <a:pt x="8025" y="1179402"/>
                  </a:lnTo>
                  <a:lnTo>
                    <a:pt x="13762" y="1233849"/>
                  </a:lnTo>
                  <a:lnTo>
                    <a:pt x="21030" y="1289272"/>
                  </a:lnTo>
                  <a:lnTo>
                    <a:pt x="29830" y="1345671"/>
                  </a:lnTo>
                  <a:lnTo>
                    <a:pt x="40161" y="1403046"/>
                  </a:lnTo>
                  <a:lnTo>
                    <a:pt x="52023" y="1461398"/>
                  </a:lnTo>
                  <a:lnTo>
                    <a:pt x="65416" y="1520726"/>
                  </a:lnTo>
                  <a:lnTo>
                    <a:pt x="70811" y="154099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40" name="Google Shape;2540;g27a17394344_1_2609"/>
            <p:cNvSpPr/>
            <p:nvPr/>
          </p:nvSpPr>
          <p:spPr>
            <a:xfrm>
              <a:off x="5978256" y="6765762"/>
              <a:ext cx="170179" cy="193040"/>
            </a:xfrm>
            <a:custGeom>
              <a:rect b="b" l="l" r="r" t="t"/>
              <a:pathLst>
                <a:path extrusionOk="0" h="193040" w="170179">
                  <a:moveTo>
                    <a:pt x="169989" y="0"/>
                  </a:moveTo>
                  <a:lnTo>
                    <a:pt x="0" y="45257"/>
                  </a:lnTo>
                  <a:lnTo>
                    <a:pt x="130252" y="192618"/>
                  </a:lnTo>
                  <a:lnTo>
                    <a:pt x="16998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541" name="Google Shape;2541;g27a17394344_1_2609"/>
          <p:cNvSpPr txBox="1"/>
          <p:nvPr/>
        </p:nvSpPr>
        <p:spPr>
          <a:xfrm>
            <a:off x="7878242" y="1249682"/>
            <a:ext cx="2218500" cy="273300"/>
          </a:xfrm>
          <a:prstGeom prst="rect">
            <a:avLst/>
          </a:prstGeom>
          <a:solidFill>
            <a:srgbClr val="64A9EF"/>
          </a:solidFill>
          <a:ln>
            <a:noFill/>
          </a:ln>
        </p:spPr>
        <p:txBody>
          <a:bodyPr anchorCtr="0" anchor="t" bIns="0" lIns="0" spcFirstLastPara="1" rIns="0" wrap="square" tIns="41975">
            <a:spAutoFit/>
          </a:bodyPr>
          <a:lstStyle/>
          <a:p>
            <a:pPr indent="0" lvl="0" marL="55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scope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27a17394344_1_2609"/>
          <p:cNvSpPr txBox="1"/>
          <p:nvPr/>
        </p:nvSpPr>
        <p:spPr>
          <a:xfrm>
            <a:off x="7878242" y="1687799"/>
            <a:ext cx="22185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myName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“Jonas”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543" name="Google Shape;2543;g27a17394344_1_2609"/>
          <p:cNvGrpSpPr/>
          <p:nvPr/>
        </p:nvGrpSpPr>
        <p:grpSpPr>
          <a:xfrm>
            <a:off x="7877677" y="2693672"/>
            <a:ext cx="2218353" cy="1255022"/>
            <a:chOff x="12990892" y="4442071"/>
            <a:chExt cx="3658234" cy="2069627"/>
          </a:xfrm>
        </p:grpSpPr>
        <p:sp>
          <p:nvSpPr>
            <p:cNvPr id="2544" name="Google Shape;2544;g27a17394344_1_2609"/>
            <p:cNvSpPr/>
            <p:nvPr/>
          </p:nvSpPr>
          <p:spPr>
            <a:xfrm>
              <a:off x="12990892" y="4988333"/>
              <a:ext cx="3658234" cy="1523365"/>
            </a:xfrm>
            <a:custGeom>
              <a:rect b="b" l="l" r="r" t="t"/>
              <a:pathLst>
                <a:path extrusionOk="0" h="1523365" w="3658234">
                  <a:moveTo>
                    <a:pt x="0" y="1523127"/>
                  </a:moveTo>
                  <a:lnTo>
                    <a:pt x="3658194" y="1523127"/>
                  </a:lnTo>
                  <a:lnTo>
                    <a:pt x="3658194" y="0"/>
                  </a:lnTo>
                  <a:lnTo>
                    <a:pt x="0" y="0"/>
                  </a:lnTo>
                  <a:lnTo>
                    <a:pt x="0" y="1523127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45" name="Google Shape;2545;g27a17394344_1_2609"/>
            <p:cNvSpPr/>
            <p:nvPr/>
          </p:nvSpPr>
          <p:spPr>
            <a:xfrm>
              <a:off x="12990892" y="4442071"/>
              <a:ext cx="3658234" cy="2069465"/>
            </a:xfrm>
            <a:custGeom>
              <a:rect b="b" l="l" r="r" t="t"/>
              <a:pathLst>
                <a:path extrusionOk="0" h="2069465" w="3658234">
                  <a:moveTo>
                    <a:pt x="0" y="0"/>
                  </a:moveTo>
                  <a:lnTo>
                    <a:pt x="3658194" y="0"/>
                  </a:lnTo>
                  <a:lnTo>
                    <a:pt x="3658194" y="2069389"/>
                  </a:lnTo>
                  <a:lnTo>
                    <a:pt x="0" y="206938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77D1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546" name="Google Shape;2546;g27a17394344_1_2609"/>
          <p:cNvSpPr txBox="1"/>
          <p:nvPr/>
        </p:nvSpPr>
        <p:spPr>
          <a:xfrm>
            <a:off x="7878242" y="2693676"/>
            <a:ext cx="2218500" cy="273300"/>
          </a:xfrm>
          <a:prstGeom prst="rect">
            <a:avLst/>
          </a:prstGeom>
          <a:solidFill>
            <a:srgbClr val="77D16B"/>
          </a:solidFill>
          <a:ln>
            <a:noFill/>
          </a:ln>
        </p:spPr>
        <p:txBody>
          <a:bodyPr anchorCtr="0" anchor="t" bIns="0" lIns="0" spcFirstLastPara="1" rIns="0" wrap="square" tIns="41975">
            <a:spAutoFit/>
          </a:bodyPr>
          <a:lstStyle/>
          <a:p>
            <a:pPr indent="0" lvl="0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first()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7" name="Google Shape;2547;g27a17394344_1_2609"/>
          <p:cNvSpPr txBox="1"/>
          <p:nvPr/>
        </p:nvSpPr>
        <p:spPr>
          <a:xfrm>
            <a:off x="7966932" y="3562380"/>
            <a:ext cx="2041200" cy="234900"/>
          </a:xfrm>
          <a:prstGeom prst="rect">
            <a:avLst/>
          </a:prstGeom>
          <a:solidFill>
            <a:srgbClr val="E7E7E7"/>
          </a:solidFill>
          <a:ln cap="flat" cmpd="sng" w="73275">
            <a:solidFill>
              <a:srgbClr val="64A9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96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myName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“Jonas”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548" name="Google Shape;2548;g27a17394344_1_2609"/>
          <p:cNvGrpSpPr/>
          <p:nvPr/>
        </p:nvGrpSpPr>
        <p:grpSpPr>
          <a:xfrm>
            <a:off x="6506380" y="4579925"/>
            <a:ext cx="2218357" cy="1767373"/>
            <a:chOff x="10729519" y="7552647"/>
            <a:chExt cx="3658241" cy="2914534"/>
          </a:xfrm>
        </p:grpSpPr>
        <p:sp>
          <p:nvSpPr>
            <p:cNvPr id="2549" name="Google Shape;2549;g27a17394344_1_2609"/>
            <p:cNvSpPr/>
            <p:nvPr/>
          </p:nvSpPr>
          <p:spPr>
            <a:xfrm>
              <a:off x="10729519" y="7600156"/>
              <a:ext cx="3658234" cy="2867025"/>
            </a:xfrm>
            <a:custGeom>
              <a:rect b="b" l="l" r="r" t="t"/>
              <a:pathLst>
                <a:path extrusionOk="0" h="2867025" w="3658234">
                  <a:moveTo>
                    <a:pt x="3658197" y="0"/>
                  </a:moveTo>
                  <a:lnTo>
                    <a:pt x="0" y="0"/>
                  </a:lnTo>
                  <a:lnTo>
                    <a:pt x="0" y="546252"/>
                  </a:lnTo>
                  <a:lnTo>
                    <a:pt x="0" y="2866974"/>
                  </a:lnTo>
                  <a:lnTo>
                    <a:pt x="3658197" y="2866974"/>
                  </a:lnTo>
                  <a:lnTo>
                    <a:pt x="3658197" y="546252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50" name="Google Shape;2550;g27a17394344_1_2609"/>
            <p:cNvSpPr/>
            <p:nvPr/>
          </p:nvSpPr>
          <p:spPr>
            <a:xfrm>
              <a:off x="10729526" y="7600144"/>
              <a:ext cx="3658234" cy="2867025"/>
            </a:xfrm>
            <a:custGeom>
              <a:rect b="b" l="l" r="r" t="t"/>
              <a:pathLst>
                <a:path extrusionOk="0" h="2867025" w="3658234">
                  <a:moveTo>
                    <a:pt x="0" y="0"/>
                  </a:moveTo>
                  <a:lnTo>
                    <a:pt x="3658194" y="0"/>
                  </a:lnTo>
                  <a:lnTo>
                    <a:pt x="3658194" y="2866979"/>
                  </a:lnTo>
                  <a:lnTo>
                    <a:pt x="0" y="286697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A15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51" name="Google Shape;2551;g27a17394344_1_2609"/>
            <p:cNvSpPr/>
            <p:nvPr/>
          </p:nvSpPr>
          <p:spPr>
            <a:xfrm>
              <a:off x="10758593" y="7552647"/>
              <a:ext cx="3600450" cy="594359"/>
            </a:xfrm>
            <a:custGeom>
              <a:rect b="b" l="l" r="r" t="t"/>
              <a:pathLst>
                <a:path extrusionOk="0" h="594359" w="360045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A15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552" name="Google Shape;2552;g27a17394344_1_2609"/>
          <p:cNvSpPr txBox="1"/>
          <p:nvPr/>
        </p:nvSpPr>
        <p:spPr>
          <a:xfrm>
            <a:off x="6506851" y="4641251"/>
            <a:ext cx="2218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1111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5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block scope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g27a17394344_1_2609"/>
          <p:cNvSpPr txBox="1"/>
          <p:nvPr/>
        </p:nvSpPr>
        <p:spPr>
          <a:xfrm>
            <a:off x="6721299" y="5040500"/>
            <a:ext cx="1245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decade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3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4" name="Google Shape;2554;g27a17394344_1_2609"/>
          <p:cNvSpPr txBox="1"/>
          <p:nvPr/>
        </p:nvSpPr>
        <p:spPr>
          <a:xfrm>
            <a:off x="6677882" y="5846365"/>
            <a:ext cx="1876500" cy="241500"/>
          </a:xfrm>
          <a:prstGeom prst="rect">
            <a:avLst/>
          </a:prstGeom>
          <a:solidFill>
            <a:srgbClr val="E7E7E7"/>
          </a:solidFill>
          <a:ln cap="flat" cmpd="sng" w="73275">
            <a:solidFill>
              <a:srgbClr val="64A9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6225">
            <a:sp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myName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“Jonas”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555" name="Google Shape;2555;g27a17394344_1_2609"/>
          <p:cNvGrpSpPr/>
          <p:nvPr/>
        </p:nvGrpSpPr>
        <p:grpSpPr>
          <a:xfrm>
            <a:off x="9174528" y="4579925"/>
            <a:ext cx="2218353" cy="1767373"/>
            <a:chOff x="15129498" y="7552647"/>
            <a:chExt cx="3658234" cy="2914534"/>
          </a:xfrm>
        </p:grpSpPr>
        <p:sp>
          <p:nvSpPr>
            <p:cNvPr id="2556" name="Google Shape;2556;g27a17394344_1_2609"/>
            <p:cNvSpPr/>
            <p:nvPr/>
          </p:nvSpPr>
          <p:spPr>
            <a:xfrm>
              <a:off x="15129498" y="7600156"/>
              <a:ext cx="3658234" cy="2867025"/>
            </a:xfrm>
            <a:custGeom>
              <a:rect b="b" l="l" r="r" t="t"/>
              <a:pathLst>
                <a:path extrusionOk="0" h="2867025" w="3658234">
                  <a:moveTo>
                    <a:pt x="3658184" y="0"/>
                  </a:moveTo>
                  <a:lnTo>
                    <a:pt x="0" y="0"/>
                  </a:lnTo>
                  <a:lnTo>
                    <a:pt x="0" y="546252"/>
                  </a:lnTo>
                  <a:lnTo>
                    <a:pt x="0" y="2866974"/>
                  </a:lnTo>
                  <a:lnTo>
                    <a:pt x="3658184" y="2866974"/>
                  </a:lnTo>
                  <a:lnTo>
                    <a:pt x="3658184" y="546252"/>
                  </a:lnTo>
                  <a:lnTo>
                    <a:pt x="365818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57" name="Google Shape;2557;g27a17394344_1_2609"/>
            <p:cNvSpPr/>
            <p:nvPr/>
          </p:nvSpPr>
          <p:spPr>
            <a:xfrm>
              <a:off x="15129498" y="7600144"/>
              <a:ext cx="3658234" cy="2867025"/>
            </a:xfrm>
            <a:custGeom>
              <a:rect b="b" l="l" r="r" t="t"/>
              <a:pathLst>
                <a:path extrusionOk="0" h="2867025" w="3658234">
                  <a:moveTo>
                    <a:pt x="0" y="0"/>
                  </a:moveTo>
                  <a:lnTo>
                    <a:pt x="3658194" y="0"/>
                  </a:lnTo>
                  <a:lnTo>
                    <a:pt x="3658194" y="2866979"/>
                  </a:lnTo>
                  <a:lnTo>
                    <a:pt x="0" y="286697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4700">
              <a:solidFill>
                <a:srgbClr val="FEC7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58" name="Google Shape;2558;g27a17394344_1_2609"/>
            <p:cNvSpPr/>
            <p:nvPr/>
          </p:nvSpPr>
          <p:spPr>
            <a:xfrm>
              <a:off x="15158565" y="7552647"/>
              <a:ext cx="3600450" cy="594359"/>
            </a:xfrm>
            <a:custGeom>
              <a:rect b="b" l="l" r="r" t="t"/>
              <a:pathLst>
                <a:path extrusionOk="0" h="594359" w="360045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FEC7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559" name="Google Shape;2559;g27a17394344_1_2609"/>
          <p:cNvSpPr txBox="1"/>
          <p:nvPr/>
        </p:nvSpPr>
        <p:spPr>
          <a:xfrm>
            <a:off x="9175185" y="4641251"/>
            <a:ext cx="2218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368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second()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g27a17394344_1_2609"/>
          <p:cNvSpPr txBox="1"/>
          <p:nvPr/>
        </p:nvSpPr>
        <p:spPr>
          <a:xfrm>
            <a:off x="9389623" y="5040500"/>
            <a:ext cx="18765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job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“teacher”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1" name="Google Shape;2561;g27a17394344_1_2609"/>
          <p:cNvSpPr txBox="1"/>
          <p:nvPr/>
        </p:nvSpPr>
        <p:spPr>
          <a:xfrm>
            <a:off x="9346215" y="5846365"/>
            <a:ext cx="1876500" cy="241500"/>
          </a:xfrm>
          <a:prstGeom prst="rect">
            <a:avLst/>
          </a:prstGeom>
          <a:solidFill>
            <a:srgbClr val="E7E7E7"/>
          </a:solidFill>
          <a:ln cap="flat" cmpd="sng" w="73275">
            <a:solidFill>
              <a:srgbClr val="64A9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6225">
            <a:sp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myName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“Jonas”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2" name="Google Shape;2562;g27a17394344_1_2609"/>
          <p:cNvSpPr txBox="1"/>
          <p:nvPr/>
        </p:nvSpPr>
        <p:spPr>
          <a:xfrm>
            <a:off x="8092704" y="3069250"/>
            <a:ext cx="2041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30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millennial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true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3" name="Google Shape;2563;g27a17394344_1_2609"/>
          <p:cNvSpPr txBox="1"/>
          <p:nvPr/>
        </p:nvSpPr>
        <p:spPr>
          <a:xfrm>
            <a:off x="6595541" y="5353165"/>
            <a:ext cx="2041200" cy="434100"/>
          </a:xfrm>
          <a:prstGeom prst="rect">
            <a:avLst/>
          </a:prstGeom>
          <a:solidFill>
            <a:srgbClr val="E7E7E7"/>
          </a:solidFill>
          <a:ln cap="flat" cmpd="sng" w="73275">
            <a:solidFill>
              <a:srgbClr val="77D1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392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30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millennial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true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564" name="Google Shape;2564;g27a17394344_1_2609"/>
          <p:cNvGrpSpPr/>
          <p:nvPr/>
        </p:nvGrpSpPr>
        <p:grpSpPr>
          <a:xfrm>
            <a:off x="8864929" y="2143404"/>
            <a:ext cx="244131" cy="411923"/>
            <a:chOff x="14618947" y="3534638"/>
            <a:chExt cx="402590" cy="679292"/>
          </a:xfrm>
        </p:grpSpPr>
        <p:sp>
          <p:nvSpPr>
            <p:cNvPr id="2565" name="Google Shape;2565;g27a17394344_1_2609"/>
            <p:cNvSpPr/>
            <p:nvPr/>
          </p:nvSpPr>
          <p:spPr>
            <a:xfrm>
              <a:off x="14819989" y="3884366"/>
              <a:ext cx="0" cy="329564"/>
            </a:xfrm>
            <a:custGeom>
              <a:rect b="b" l="l" r="r" t="t"/>
              <a:pathLst>
                <a:path extrusionOk="0" h="329564" w="120000">
                  <a:moveTo>
                    <a:pt x="0" y="328955"/>
                  </a:moveTo>
                  <a:lnTo>
                    <a:pt x="0" y="52354"/>
                  </a:lnTo>
                  <a:lnTo>
                    <a:pt x="0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66" name="Google Shape;2566;g27a17394344_1_2609"/>
            <p:cNvSpPr/>
            <p:nvPr/>
          </p:nvSpPr>
          <p:spPr>
            <a:xfrm>
              <a:off x="14618947" y="3534638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567" name="Google Shape;2567;g27a17394344_1_2609"/>
          <p:cNvGrpSpPr/>
          <p:nvPr/>
        </p:nvGrpSpPr>
        <p:grpSpPr>
          <a:xfrm>
            <a:off x="8025011" y="4058986"/>
            <a:ext cx="224107" cy="395457"/>
            <a:chOff x="13233858" y="6693579"/>
            <a:chExt cx="369569" cy="652139"/>
          </a:xfrm>
        </p:grpSpPr>
        <p:sp>
          <p:nvSpPr>
            <p:cNvPr id="2568" name="Google Shape;2568;g27a17394344_1_2609"/>
            <p:cNvSpPr/>
            <p:nvPr/>
          </p:nvSpPr>
          <p:spPr>
            <a:xfrm>
              <a:off x="13246214" y="7000278"/>
              <a:ext cx="189230" cy="345440"/>
            </a:xfrm>
            <a:custGeom>
              <a:rect b="b" l="l" r="r" t="t"/>
              <a:pathLst>
                <a:path extrusionOk="0" h="345440" w="189230">
                  <a:moveTo>
                    <a:pt x="0" y="345090"/>
                  </a:moveTo>
                  <a:lnTo>
                    <a:pt x="163941" y="45913"/>
                  </a:lnTo>
                  <a:lnTo>
                    <a:pt x="189100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69" name="Google Shape;2569;g27a17394344_1_2609"/>
            <p:cNvSpPr/>
            <p:nvPr/>
          </p:nvSpPr>
          <p:spPr>
            <a:xfrm>
              <a:off x="13233858" y="6693579"/>
              <a:ext cx="369569" cy="449579"/>
            </a:xfrm>
            <a:custGeom>
              <a:rect b="b" l="l" r="r" t="t"/>
              <a:pathLst>
                <a:path extrusionOk="0" h="449579" w="369569">
                  <a:moveTo>
                    <a:pt x="369528" y="0"/>
                  </a:moveTo>
                  <a:lnTo>
                    <a:pt x="0" y="256000"/>
                  </a:lnTo>
                  <a:lnTo>
                    <a:pt x="352607" y="449222"/>
                  </a:lnTo>
                  <a:lnTo>
                    <a:pt x="369528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570" name="Google Shape;2570;g27a17394344_1_2609"/>
          <p:cNvGrpSpPr/>
          <p:nvPr/>
        </p:nvGrpSpPr>
        <p:grpSpPr>
          <a:xfrm>
            <a:off x="9724588" y="4058986"/>
            <a:ext cx="224107" cy="395457"/>
            <a:chOff x="16036590" y="6693579"/>
            <a:chExt cx="369569" cy="652139"/>
          </a:xfrm>
        </p:grpSpPr>
        <p:sp>
          <p:nvSpPr>
            <p:cNvPr id="2571" name="Google Shape;2571;g27a17394344_1_2609"/>
            <p:cNvSpPr/>
            <p:nvPr/>
          </p:nvSpPr>
          <p:spPr>
            <a:xfrm>
              <a:off x="16204651" y="7000278"/>
              <a:ext cx="189230" cy="345440"/>
            </a:xfrm>
            <a:custGeom>
              <a:rect b="b" l="l" r="r" t="t"/>
              <a:pathLst>
                <a:path extrusionOk="0" h="345440" w="189230">
                  <a:moveTo>
                    <a:pt x="189100" y="345090"/>
                  </a:moveTo>
                  <a:lnTo>
                    <a:pt x="25159" y="45913"/>
                  </a:lnTo>
                  <a:lnTo>
                    <a:pt x="0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72" name="Google Shape;2572;g27a17394344_1_2609"/>
            <p:cNvSpPr/>
            <p:nvPr/>
          </p:nvSpPr>
          <p:spPr>
            <a:xfrm>
              <a:off x="16036590" y="6693579"/>
              <a:ext cx="369569" cy="449579"/>
            </a:xfrm>
            <a:custGeom>
              <a:rect b="b" l="l" r="r" t="t"/>
              <a:pathLst>
                <a:path extrusionOk="0" h="449579" w="369569">
                  <a:moveTo>
                    <a:pt x="0" y="0"/>
                  </a:moveTo>
                  <a:lnTo>
                    <a:pt x="16910" y="449222"/>
                  </a:lnTo>
                  <a:lnTo>
                    <a:pt x="369528" y="25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573" name="Google Shape;2573;g27a17394344_1_2609"/>
          <p:cNvSpPr txBox="1"/>
          <p:nvPr/>
        </p:nvSpPr>
        <p:spPr>
          <a:xfrm>
            <a:off x="9358151" y="2193550"/>
            <a:ext cx="23487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 CHAIN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4" name="Google Shape;2574;g27a17394344_1_2609"/>
          <p:cNvGrpSpPr/>
          <p:nvPr/>
        </p:nvGrpSpPr>
        <p:grpSpPr>
          <a:xfrm>
            <a:off x="7363505" y="3222382"/>
            <a:ext cx="3041764" cy="911252"/>
            <a:chOff x="12141734" y="5439595"/>
            <a:chExt cx="5016101" cy="1502724"/>
          </a:xfrm>
        </p:grpSpPr>
        <p:sp>
          <p:nvSpPr>
            <p:cNvPr id="2575" name="Google Shape;2575;g27a17394344_1_2609"/>
            <p:cNvSpPr/>
            <p:nvPr/>
          </p:nvSpPr>
          <p:spPr>
            <a:xfrm>
              <a:off x="16662535" y="6485161"/>
              <a:ext cx="495300" cy="365125"/>
            </a:xfrm>
            <a:custGeom>
              <a:rect b="b" l="l" r="r" t="t"/>
              <a:pathLst>
                <a:path extrusionOk="0" h="365125" w="495300">
                  <a:moveTo>
                    <a:pt x="494884" y="0"/>
                  </a:moveTo>
                  <a:lnTo>
                    <a:pt x="16870" y="352662"/>
                  </a:lnTo>
                  <a:lnTo>
                    <a:pt x="0" y="36510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76" name="Google Shape;2576;g27a17394344_1_2609"/>
            <p:cNvSpPr/>
            <p:nvPr/>
          </p:nvSpPr>
          <p:spPr>
            <a:xfrm>
              <a:off x="16537831" y="6767060"/>
              <a:ext cx="194309" cy="175259"/>
            </a:xfrm>
            <a:custGeom>
              <a:rect b="b" l="l" r="r" t="t"/>
              <a:pathLst>
                <a:path extrusionOk="0" h="175259" w="194309">
                  <a:moveTo>
                    <a:pt x="89337" y="0"/>
                  </a:moveTo>
                  <a:lnTo>
                    <a:pt x="0" y="175212"/>
                  </a:lnTo>
                  <a:lnTo>
                    <a:pt x="193774" y="141555"/>
                  </a:lnTo>
                  <a:lnTo>
                    <a:pt x="8933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77" name="Google Shape;2577;g27a17394344_1_2609"/>
            <p:cNvSpPr/>
            <p:nvPr/>
          </p:nvSpPr>
          <p:spPr>
            <a:xfrm>
              <a:off x="12141734" y="5584093"/>
              <a:ext cx="880109" cy="0"/>
            </a:xfrm>
            <a:custGeom>
              <a:rect b="b" l="l" r="r" t="t"/>
              <a:pathLst>
                <a:path extrusionOk="0" h="120000" w="880109">
                  <a:moveTo>
                    <a:pt x="0" y="0"/>
                  </a:moveTo>
                  <a:lnTo>
                    <a:pt x="842872" y="0"/>
                  </a:lnTo>
                  <a:lnTo>
                    <a:pt x="879520" y="0"/>
                  </a:lnTo>
                </a:path>
              </a:pathLst>
            </a:custGeom>
            <a:noFill/>
            <a:ln cap="flat" cmpd="sng" w="73275">
              <a:solidFill>
                <a:srgbClr val="F043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78" name="Google Shape;2578;g27a17394344_1_2609"/>
            <p:cNvSpPr/>
            <p:nvPr/>
          </p:nvSpPr>
          <p:spPr>
            <a:xfrm>
              <a:off x="12984609" y="5439595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43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579" name="Google Shape;2579;g27a17394344_1_2609"/>
          <p:cNvSpPr txBox="1"/>
          <p:nvPr/>
        </p:nvSpPr>
        <p:spPr>
          <a:xfrm>
            <a:off x="10507257" y="3591839"/>
            <a:ext cx="1353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Scope has access to variables from all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outer scopes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g27a17394344_1_2609"/>
          <p:cNvSpPr txBox="1"/>
          <p:nvPr/>
        </p:nvSpPr>
        <p:spPr>
          <a:xfrm>
            <a:off x="10531487" y="889249"/>
            <a:ext cx="1494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139700" lvl="0" marL="127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(Considering only variable declarations)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81" name="Google Shape;2581;g27a17394344_1_2609"/>
          <p:cNvGraphicFramePr/>
          <p:nvPr/>
        </p:nvGraphicFramePr>
        <p:xfrm>
          <a:off x="847233" y="42773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1328575"/>
                <a:gridCol w="642725"/>
                <a:gridCol w="732450"/>
                <a:gridCol w="342725"/>
                <a:gridCol w="1224975"/>
              </a:tblGrid>
              <a:tr h="32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F1425D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3750">
                      <a:solidFill>
                        <a:srgbClr val="F1425D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05000">
                      <a:solidFill>
                        <a:srgbClr val="F1425D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83750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3750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000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83750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100">
                      <a:solidFill>
                        <a:srgbClr val="F1425D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05000">
                      <a:solidFill>
                        <a:srgbClr val="F1425D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83750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8875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8875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83750">
                      <a:solidFill>
                        <a:srgbClr val="F142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1425D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88875">
                      <a:solidFill>
                        <a:srgbClr val="F1425D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88875">
                      <a:solidFill>
                        <a:srgbClr val="F1425D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82" name="Google Shape;2582;g27a17394344_1_2609"/>
          <p:cNvSpPr txBox="1"/>
          <p:nvPr/>
        </p:nvSpPr>
        <p:spPr>
          <a:xfrm>
            <a:off x="9263876" y="5353165"/>
            <a:ext cx="2041200" cy="435900"/>
          </a:xfrm>
          <a:prstGeom prst="rect">
            <a:avLst/>
          </a:prstGeom>
          <a:solidFill>
            <a:srgbClr val="E7E7E7"/>
          </a:solidFill>
          <a:ln cap="flat" cmpd="sng" w="73275">
            <a:solidFill>
              <a:srgbClr val="77D1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5850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30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millennial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true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3" name="Google Shape;2583;g27a17394344_1_2609"/>
          <p:cNvSpPr txBox="1"/>
          <p:nvPr/>
        </p:nvSpPr>
        <p:spPr>
          <a:xfrm>
            <a:off x="4067757" y="2958705"/>
            <a:ext cx="11685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Variables not in current scope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4" name="Google Shape;2584;g27a17394344_1_2609"/>
          <p:cNvGrpSpPr/>
          <p:nvPr/>
        </p:nvGrpSpPr>
        <p:grpSpPr>
          <a:xfrm>
            <a:off x="5843380" y="1220877"/>
            <a:ext cx="244131" cy="5124337"/>
            <a:chOff x="9636180" y="2013320"/>
            <a:chExt cx="402590" cy="8450424"/>
          </a:xfrm>
        </p:grpSpPr>
        <p:sp>
          <p:nvSpPr>
            <p:cNvPr id="2585" name="Google Shape;2585;g27a17394344_1_2609"/>
            <p:cNvSpPr/>
            <p:nvPr/>
          </p:nvSpPr>
          <p:spPr>
            <a:xfrm>
              <a:off x="9837221" y="2363049"/>
              <a:ext cx="0" cy="8100695"/>
            </a:xfrm>
            <a:custGeom>
              <a:rect b="b" l="l" r="r" t="t"/>
              <a:pathLst>
                <a:path extrusionOk="0" h="8100695" w="120000">
                  <a:moveTo>
                    <a:pt x="0" y="8100409"/>
                  </a:moveTo>
                  <a:lnTo>
                    <a:pt x="0" y="52354"/>
                  </a:lnTo>
                  <a:lnTo>
                    <a:pt x="0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86" name="Google Shape;2586;g27a17394344_1_2609"/>
            <p:cNvSpPr/>
            <p:nvPr/>
          </p:nvSpPr>
          <p:spPr>
            <a:xfrm>
              <a:off x="9636180" y="2013320"/>
              <a:ext cx="402590" cy="402589"/>
            </a:xfrm>
            <a:custGeom>
              <a:rect b="b" l="l" r="r" t="t"/>
              <a:pathLst>
                <a:path extrusionOk="0" h="402589" w="402590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587" name="Google Shape;2587;g27a17394344_1_2609"/>
          <p:cNvGrpSpPr/>
          <p:nvPr/>
        </p:nvGrpSpPr>
        <p:grpSpPr>
          <a:xfrm>
            <a:off x="1085123" y="2458313"/>
            <a:ext cx="2885351" cy="1771299"/>
            <a:chOff x="1789451" y="4053947"/>
            <a:chExt cx="4758165" cy="2921008"/>
          </a:xfrm>
        </p:grpSpPr>
        <p:sp>
          <p:nvSpPr>
            <p:cNvPr id="2588" name="Google Shape;2588;g27a17394344_1_2609"/>
            <p:cNvSpPr/>
            <p:nvPr/>
          </p:nvSpPr>
          <p:spPr>
            <a:xfrm>
              <a:off x="4292096" y="5248395"/>
              <a:ext cx="2255520" cy="1589404"/>
            </a:xfrm>
            <a:custGeom>
              <a:rect b="b" l="l" r="r" t="t"/>
              <a:pathLst>
                <a:path extrusionOk="0" h="1589404" w="2255520">
                  <a:moveTo>
                    <a:pt x="2255014" y="0"/>
                  </a:moveTo>
                  <a:lnTo>
                    <a:pt x="2205500" y="5421"/>
                  </a:lnTo>
                  <a:lnTo>
                    <a:pt x="2156382" y="11574"/>
                  </a:lnTo>
                  <a:lnTo>
                    <a:pt x="2107659" y="18457"/>
                  </a:lnTo>
                  <a:lnTo>
                    <a:pt x="2059331" y="26072"/>
                  </a:lnTo>
                  <a:lnTo>
                    <a:pt x="2011398" y="34417"/>
                  </a:lnTo>
                  <a:lnTo>
                    <a:pt x="1963860" y="43493"/>
                  </a:lnTo>
                  <a:lnTo>
                    <a:pt x="1916717" y="53300"/>
                  </a:lnTo>
                  <a:lnTo>
                    <a:pt x="1869969" y="63838"/>
                  </a:lnTo>
                  <a:lnTo>
                    <a:pt x="1823617" y="75106"/>
                  </a:lnTo>
                  <a:lnTo>
                    <a:pt x="1777659" y="87106"/>
                  </a:lnTo>
                  <a:lnTo>
                    <a:pt x="1732096" y="99836"/>
                  </a:lnTo>
                  <a:lnTo>
                    <a:pt x="1686929" y="113298"/>
                  </a:lnTo>
                  <a:lnTo>
                    <a:pt x="1642157" y="127490"/>
                  </a:lnTo>
                  <a:lnTo>
                    <a:pt x="1597780" y="142413"/>
                  </a:lnTo>
                  <a:lnTo>
                    <a:pt x="1553797" y="158067"/>
                  </a:lnTo>
                  <a:lnTo>
                    <a:pt x="1510210" y="174451"/>
                  </a:lnTo>
                  <a:lnTo>
                    <a:pt x="1467018" y="191567"/>
                  </a:lnTo>
                  <a:lnTo>
                    <a:pt x="1424221" y="209414"/>
                  </a:lnTo>
                  <a:lnTo>
                    <a:pt x="1381820" y="227991"/>
                  </a:lnTo>
                  <a:lnTo>
                    <a:pt x="1339813" y="247299"/>
                  </a:lnTo>
                  <a:lnTo>
                    <a:pt x="1298201" y="267338"/>
                  </a:lnTo>
                  <a:lnTo>
                    <a:pt x="1256985" y="288108"/>
                  </a:lnTo>
                  <a:lnTo>
                    <a:pt x="1216163" y="309609"/>
                  </a:lnTo>
                  <a:lnTo>
                    <a:pt x="1175737" y="331841"/>
                  </a:lnTo>
                  <a:lnTo>
                    <a:pt x="1135706" y="354804"/>
                  </a:lnTo>
                  <a:lnTo>
                    <a:pt x="1096070" y="378497"/>
                  </a:lnTo>
                  <a:lnTo>
                    <a:pt x="1056828" y="402921"/>
                  </a:lnTo>
                  <a:lnTo>
                    <a:pt x="1017982" y="428077"/>
                  </a:lnTo>
                  <a:lnTo>
                    <a:pt x="979531" y="453963"/>
                  </a:lnTo>
                  <a:lnTo>
                    <a:pt x="941476" y="480580"/>
                  </a:lnTo>
                  <a:lnTo>
                    <a:pt x="903815" y="507927"/>
                  </a:lnTo>
                  <a:lnTo>
                    <a:pt x="866549" y="536006"/>
                  </a:lnTo>
                  <a:lnTo>
                    <a:pt x="829679" y="564816"/>
                  </a:lnTo>
                  <a:lnTo>
                    <a:pt x="793203" y="594356"/>
                  </a:lnTo>
                  <a:lnTo>
                    <a:pt x="757123" y="624627"/>
                  </a:lnTo>
                  <a:lnTo>
                    <a:pt x="721437" y="655630"/>
                  </a:lnTo>
                  <a:lnTo>
                    <a:pt x="686147" y="687363"/>
                  </a:lnTo>
                  <a:lnTo>
                    <a:pt x="651252" y="719827"/>
                  </a:lnTo>
                  <a:lnTo>
                    <a:pt x="616752" y="753021"/>
                  </a:lnTo>
                  <a:lnTo>
                    <a:pt x="582647" y="786947"/>
                  </a:lnTo>
                  <a:lnTo>
                    <a:pt x="548937" y="821604"/>
                  </a:lnTo>
                  <a:lnTo>
                    <a:pt x="515622" y="856991"/>
                  </a:lnTo>
                  <a:lnTo>
                    <a:pt x="482703" y="893109"/>
                  </a:lnTo>
                  <a:lnTo>
                    <a:pt x="450178" y="929958"/>
                  </a:lnTo>
                  <a:lnTo>
                    <a:pt x="418049" y="967538"/>
                  </a:lnTo>
                  <a:lnTo>
                    <a:pt x="386314" y="1005849"/>
                  </a:lnTo>
                  <a:lnTo>
                    <a:pt x="354975" y="1044891"/>
                  </a:lnTo>
                  <a:lnTo>
                    <a:pt x="324030" y="1084664"/>
                  </a:lnTo>
                  <a:lnTo>
                    <a:pt x="293481" y="1125167"/>
                  </a:lnTo>
                  <a:lnTo>
                    <a:pt x="263327" y="1166401"/>
                  </a:lnTo>
                  <a:lnTo>
                    <a:pt x="233568" y="1208367"/>
                  </a:lnTo>
                  <a:lnTo>
                    <a:pt x="204204" y="1251063"/>
                  </a:lnTo>
                  <a:lnTo>
                    <a:pt x="175235" y="1294490"/>
                  </a:lnTo>
                  <a:lnTo>
                    <a:pt x="146662" y="1338648"/>
                  </a:lnTo>
                  <a:lnTo>
                    <a:pt x="118483" y="1383536"/>
                  </a:lnTo>
                  <a:lnTo>
                    <a:pt x="90699" y="1429156"/>
                  </a:lnTo>
                  <a:lnTo>
                    <a:pt x="63311" y="1475506"/>
                  </a:lnTo>
                  <a:lnTo>
                    <a:pt x="36318" y="1522588"/>
                  </a:lnTo>
                  <a:lnTo>
                    <a:pt x="9719" y="1570400"/>
                  </a:lnTo>
                  <a:lnTo>
                    <a:pt x="0" y="1589002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89" name="Google Shape;2589;g27a17394344_1_2609"/>
            <p:cNvSpPr/>
            <p:nvPr/>
          </p:nvSpPr>
          <p:spPr>
            <a:xfrm>
              <a:off x="4220331" y="6778105"/>
              <a:ext cx="160020" cy="196850"/>
            </a:xfrm>
            <a:custGeom>
              <a:rect b="b" l="l" r="r" t="t"/>
              <a:pathLst>
                <a:path extrusionOk="0" h="196850" w="160020">
                  <a:moveTo>
                    <a:pt x="3506" y="0"/>
                  </a:moveTo>
                  <a:lnTo>
                    <a:pt x="0" y="196642"/>
                  </a:lnTo>
                  <a:lnTo>
                    <a:pt x="159418" y="81462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90" name="Google Shape;2590;g27a17394344_1_2609"/>
            <p:cNvSpPr/>
            <p:nvPr/>
          </p:nvSpPr>
          <p:spPr>
            <a:xfrm>
              <a:off x="1863090" y="4053947"/>
              <a:ext cx="1073785" cy="593089"/>
            </a:xfrm>
            <a:custGeom>
              <a:rect b="b" l="l" r="r" t="t"/>
              <a:pathLst>
                <a:path extrusionOk="0" h="593089" w="1073785">
                  <a:moveTo>
                    <a:pt x="1073321" y="7518"/>
                  </a:moveTo>
                  <a:lnTo>
                    <a:pt x="1017535" y="3057"/>
                  </a:lnTo>
                  <a:lnTo>
                    <a:pt x="963005" y="551"/>
                  </a:lnTo>
                  <a:lnTo>
                    <a:pt x="909730" y="0"/>
                  </a:lnTo>
                  <a:lnTo>
                    <a:pt x="857712" y="1403"/>
                  </a:lnTo>
                  <a:lnTo>
                    <a:pt x="806949" y="4762"/>
                  </a:lnTo>
                  <a:lnTo>
                    <a:pt x="757442" y="10076"/>
                  </a:lnTo>
                  <a:lnTo>
                    <a:pt x="709191" y="17345"/>
                  </a:lnTo>
                  <a:lnTo>
                    <a:pt x="662195" y="26569"/>
                  </a:lnTo>
                  <a:lnTo>
                    <a:pt x="616456" y="37748"/>
                  </a:lnTo>
                  <a:lnTo>
                    <a:pt x="571972" y="50883"/>
                  </a:lnTo>
                  <a:lnTo>
                    <a:pt x="528744" y="65972"/>
                  </a:lnTo>
                  <a:lnTo>
                    <a:pt x="486772" y="83016"/>
                  </a:lnTo>
                  <a:lnTo>
                    <a:pt x="446055" y="102015"/>
                  </a:lnTo>
                  <a:lnTo>
                    <a:pt x="406595" y="122970"/>
                  </a:lnTo>
                  <a:lnTo>
                    <a:pt x="368390" y="145879"/>
                  </a:lnTo>
                  <a:lnTo>
                    <a:pt x="331441" y="170744"/>
                  </a:lnTo>
                  <a:lnTo>
                    <a:pt x="295748" y="197563"/>
                  </a:lnTo>
                  <a:lnTo>
                    <a:pt x="261311" y="226338"/>
                  </a:lnTo>
                  <a:lnTo>
                    <a:pt x="228129" y="257068"/>
                  </a:lnTo>
                  <a:lnTo>
                    <a:pt x="196204" y="289752"/>
                  </a:lnTo>
                  <a:lnTo>
                    <a:pt x="165534" y="324392"/>
                  </a:lnTo>
                  <a:lnTo>
                    <a:pt x="136120" y="360987"/>
                  </a:lnTo>
                  <a:lnTo>
                    <a:pt x="107961" y="399537"/>
                  </a:lnTo>
                  <a:lnTo>
                    <a:pt x="81059" y="440042"/>
                  </a:lnTo>
                  <a:lnTo>
                    <a:pt x="55412" y="482502"/>
                  </a:lnTo>
                  <a:lnTo>
                    <a:pt x="31021" y="526917"/>
                  </a:lnTo>
                  <a:lnTo>
                    <a:pt x="7886" y="573287"/>
                  </a:lnTo>
                  <a:lnTo>
                    <a:pt x="0" y="592737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91" name="Google Shape;2591;g27a17394344_1_2609"/>
            <p:cNvSpPr/>
            <p:nvPr/>
          </p:nvSpPr>
          <p:spPr>
            <a:xfrm>
              <a:off x="1789451" y="4594225"/>
              <a:ext cx="163194" cy="196214"/>
            </a:xfrm>
            <a:custGeom>
              <a:rect b="b" l="l" r="r" t="t"/>
              <a:pathLst>
                <a:path extrusionOk="0" h="196214" w="163194">
                  <a:moveTo>
                    <a:pt x="0" y="0"/>
                  </a:moveTo>
                  <a:lnTo>
                    <a:pt x="15403" y="196069"/>
                  </a:lnTo>
                  <a:lnTo>
                    <a:pt x="163018" y="66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592" name="Google Shape;2592;g27a17394344_1_2609"/>
          <p:cNvSpPr txBox="1"/>
          <p:nvPr/>
        </p:nvSpPr>
        <p:spPr>
          <a:xfrm rot="-5400000">
            <a:off x="5670325" y="5230626"/>
            <a:ext cx="11112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4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g27a17394344_1_2609"/>
          <p:cNvSpPr txBox="1"/>
          <p:nvPr/>
        </p:nvSpPr>
        <p:spPr>
          <a:xfrm rot="-5400000">
            <a:off x="5750425" y="4113025"/>
            <a:ext cx="9117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4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LOOKUP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g27a17394344_1_2609"/>
          <p:cNvSpPr txBox="1"/>
          <p:nvPr/>
        </p:nvSpPr>
        <p:spPr>
          <a:xfrm rot="-5400000">
            <a:off x="6096787" y="3421155"/>
            <a:ext cx="2190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4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g27a17394344_1_2609"/>
          <p:cNvSpPr txBox="1"/>
          <p:nvPr/>
        </p:nvSpPr>
        <p:spPr>
          <a:xfrm rot="-5400000">
            <a:off x="5800675" y="2820500"/>
            <a:ext cx="8112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4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Google Shape;2596;g27a17394344_1_2609"/>
          <p:cNvSpPr txBox="1"/>
          <p:nvPr/>
        </p:nvSpPr>
        <p:spPr>
          <a:xfrm rot="-5400000">
            <a:off x="5789575" y="2061673"/>
            <a:ext cx="8334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4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CHAIN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Google Shape;2597;g27a17394344_1_2609"/>
          <p:cNvSpPr txBox="1"/>
          <p:nvPr/>
        </p:nvSpPr>
        <p:spPr>
          <a:xfrm>
            <a:off x="1947200" y="2334900"/>
            <a:ext cx="30417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are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block-scoped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g27a17394344_1_2609"/>
          <p:cNvSpPr txBox="1"/>
          <p:nvPr/>
        </p:nvSpPr>
        <p:spPr>
          <a:xfrm>
            <a:off x="1126072" y="3427300"/>
            <a:ext cx="23487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b="1"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function-scoped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9" name="Google Shape;2599;g27a17394344_1_2609"/>
          <p:cNvGrpSpPr/>
          <p:nvPr/>
        </p:nvGrpSpPr>
        <p:grpSpPr>
          <a:xfrm>
            <a:off x="901168" y="3127031"/>
            <a:ext cx="126499" cy="409912"/>
            <a:chOff x="1486095" y="5156714"/>
            <a:chExt cx="208606" cy="675977"/>
          </a:xfrm>
        </p:grpSpPr>
        <p:sp>
          <p:nvSpPr>
            <p:cNvPr id="2600" name="Google Shape;2600;g27a17394344_1_2609"/>
            <p:cNvSpPr/>
            <p:nvPr/>
          </p:nvSpPr>
          <p:spPr>
            <a:xfrm>
              <a:off x="1493407" y="5286591"/>
              <a:ext cx="201294" cy="546100"/>
            </a:xfrm>
            <a:custGeom>
              <a:rect b="b" l="l" r="r" t="t"/>
              <a:pathLst>
                <a:path extrusionOk="0" h="546100" w="201294">
                  <a:moveTo>
                    <a:pt x="200721" y="545477"/>
                  </a:moveTo>
                  <a:lnTo>
                    <a:pt x="154972" y="516028"/>
                  </a:lnTo>
                  <a:lnTo>
                    <a:pt x="115125" y="484719"/>
                  </a:lnTo>
                  <a:lnTo>
                    <a:pt x="81181" y="451550"/>
                  </a:lnTo>
                  <a:lnTo>
                    <a:pt x="53140" y="416522"/>
                  </a:lnTo>
                  <a:lnTo>
                    <a:pt x="31001" y="379634"/>
                  </a:lnTo>
                  <a:lnTo>
                    <a:pt x="14765" y="340886"/>
                  </a:lnTo>
                  <a:lnTo>
                    <a:pt x="4431" y="300279"/>
                  </a:lnTo>
                  <a:lnTo>
                    <a:pt x="0" y="257812"/>
                  </a:lnTo>
                  <a:lnTo>
                    <a:pt x="1471" y="213485"/>
                  </a:lnTo>
                  <a:lnTo>
                    <a:pt x="8845" y="167299"/>
                  </a:lnTo>
                  <a:lnTo>
                    <a:pt x="22121" y="119252"/>
                  </a:lnTo>
                  <a:lnTo>
                    <a:pt x="41300" y="69346"/>
                  </a:lnTo>
                  <a:lnTo>
                    <a:pt x="66381" y="17581"/>
                  </a:lnTo>
                  <a:lnTo>
                    <a:pt x="77826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01" name="Google Shape;2601;g27a17394344_1_2609"/>
            <p:cNvSpPr/>
            <p:nvPr/>
          </p:nvSpPr>
          <p:spPr>
            <a:xfrm>
              <a:off x="1486095" y="5156714"/>
              <a:ext cx="170180" cy="195579"/>
            </a:xfrm>
            <a:custGeom>
              <a:rect b="b" l="l" r="r" t="t"/>
              <a:pathLst>
                <a:path extrusionOk="0" h="195579" w="170180">
                  <a:moveTo>
                    <a:pt x="169680" y="0"/>
                  </a:moveTo>
                  <a:lnTo>
                    <a:pt x="0" y="99444"/>
                  </a:lnTo>
                  <a:lnTo>
                    <a:pt x="147427" y="195411"/>
                  </a:lnTo>
                  <a:lnTo>
                    <a:pt x="16968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602" name="Google Shape;2602;g27a17394344_1_2609"/>
          <p:cNvSpPr txBox="1"/>
          <p:nvPr/>
        </p:nvSpPr>
        <p:spPr>
          <a:xfrm>
            <a:off x="6153092" y="1545436"/>
            <a:ext cx="11163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Global variable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3" name="Google Shape;2603;g27a17394344_1_2609"/>
          <p:cNvGrpSpPr/>
          <p:nvPr/>
        </p:nvGrpSpPr>
        <p:grpSpPr>
          <a:xfrm>
            <a:off x="7331331" y="1639846"/>
            <a:ext cx="706025" cy="165203"/>
            <a:chOff x="12089925" y="2704231"/>
            <a:chExt cx="1164290" cy="272433"/>
          </a:xfrm>
        </p:grpSpPr>
        <p:sp>
          <p:nvSpPr>
            <p:cNvPr id="2604" name="Google Shape;2604;g27a17394344_1_2609"/>
            <p:cNvSpPr/>
            <p:nvPr/>
          </p:nvSpPr>
          <p:spPr>
            <a:xfrm>
              <a:off x="12089925" y="2704231"/>
              <a:ext cx="1032509" cy="191135"/>
            </a:xfrm>
            <a:custGeom>
              <a:rect b="b" l="l" r="r" t="t"/>
              <a:pathLst>
                <a:path extrusionOk="0" h="191135" w="1032509">
                  <a:moveTo>
                    <a:pt x="0" y="30772"/>
                  </a:moveTo>
                  <a:lnTo>
                    <a:pt x="52355" y="21574"/>
                  </a:lnTo>
                  <a:lnTo>
                    <a:pt x="104306" y="14003"/>
                  </a:lnTo>
                  <a:lnTo>
                    <a:pt x="155852" y="8061"/>
                  </a:lnTo>
                  <a:lnTo>
                    <a:pt x="206994" y="3746"/>
                  </a:lnTo>
                  <a:lnTo>
                    <a:pt x="257731" y="1059"/>
                  </a:lnTo>
                  <a:lnTo>
                    <a:pt x="308064" y="0"/>
                  </a:lnTo>
                  <a:lnTo>
                    <a:pt x="357992" y="568"/>
                  </a:lnTo>
                  <a:lnTo>
                    <a:pt x="407516" y="2765"/>
                  </a:lnTo>
                  <a:lnTo>
                    <a:pt x="456635" y="6589"/>
                  </a:lnTo>
                  <a:lnTo>
                    <a:pt x="505349" y="12042"/>
                  </a:lnTo>
                  <a:lnTo>
                    <a:pt x="553659" y="19122"/>
                  </a:lnTo>
                  <a:lnTo>
                    <a:pt x="601565" y="27830"/>
                  </a:lnTo>
                  <a:lnTo>
                    <a:pt x="649066" y="38166"/>
                  </a:lnTo>
                  <a:lnTo>
                    <a:pt x="696162" y="50130"/>
                  </a:lnTo>
                  <a:lnTo>
                    <a:pt x="742853" y="63721"/>
                  </a:lnTo>
                  <a:lnTo>
                    <a:pt x="789141" y="78941"/>
                  </a:lnTo>
                  <a:lnTo>
                    <a:pt x="835023" y="95788"/>
                  </a:lnTo>
                  <a:lnTo>
                    <a:pt x="880501" y="114263"/>
                  </a:lnTo>
                  <a:lnTo>
                    <a:pt x="925575" y="134366"/>
                  </a:lnTo>
                  <a:lnTo>
                    <a:pt x="970244" y="156097"/>
                  </a:lnTo>
                  <a:lnTo>
                    <a:pt x="1014508" y="179456"/>
                  </a:lnTo>
                  <a:lnTo>
                    <a:pt x="1032323" y="190539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05" name="Google Shape;2605;g27a17394344_1_2609"/>
            <p:cNvSpPr/>
            <p:nvPr/>
          </p:nvSpPr>
          <p:spPr>
            <a:xfrm>
              <a:off x="13058000" y="2809025"/>
              <a:ext cx="196215" cy="167639"/>
            </a:xfrm>
            <a:custGeom>
              <a:rect b="b" l="l" r="r" t="t"/>
              <a:pathLst>
                <a:path extrusionOk="0" h="167639" w="196215">
                  <a:moveTo>
                    <a:pt x="92929" y="0"/>
                  </a:moveTo>
                  <a:lnTo>
                    <a:pt x="0" y="149367"/>
                  </a:lnTo>
                  <a:lnTo>
                    <a:pt x="195836" y="167603"/>
                  </a:lnTo>
                  <a:lnTo>
                    <a:pt x="9292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606" name="Google Shape;2606;g27a17394344_1_2609"/>
          <p:cNvGrpSpPr/>
          <p:nvPr/>
        </p:nvGrpSpPr>
        <p:grpSpPr>
          <a:xfrm>
            <a:off x="8542368" y="4516789"/>
            <a:ext cx="813640" cy="457455"/>
            <a:chOff x="14087018" y="7448530"/>
            <a:chExt cx="1341755" cy="754379"/>
          </a:xfrm>
        </p:grpSpPr>
        <p:sp>
          <p:nvSpPr>
            <p:cNvPr id="2607" name="Google Shape;2607;g27a17394344_1_2609"/>
            <p:cNvSpPr/>
            <p:nvPr/>
          </p:nvSpPr>
          <p:spPr>
            <a:xfrm>
              <a:off x="14436754" y="7825567"/>
              <a:ext cx="641984" cy="0"/>
            </a:xfrm>
            <a:custGeom>
              <a:rect b="b" l="l" r="r" t="t"/>
              <a:pathLst>
                <a:path extrusionOk="0" h="120000" w="641984">
                  <a:moveTo>
                    <a:pt x="0" y="0"/>
                  </a:moveTo>
                  <a:lnTo>
                    <a:pt x="52354" y="0"/>
                  </a:lnTo>
                  <a:lnTo>
                    <a:pt x="589483" y="0"/>
                  </a:lnTo>
                  <a:lnTo>
                    <a:pt x="641838" y="0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08" name="Google Shape;2608;g27a17394344_1_2609"/>
            <p:cNvSpPr/>
            <p:nvPr/>
          </p:nvSpPr>
          <p:spPr>
            <a:xfrm>
              <a:off x="14087018" y="7624527"/>
              <a:ext cx="1341755" cy="402590"/>
            </a:xfrm>
            <a:custGeom>
              <a:rect b="b" l="l" r="r" t="t"/>
              <a:pathLst>
                <a:path extrusionOk="0" h="402590" w="1341755">
                  <a:moveTo>
                    <a:pt x="402082" y="0"/>
                  </a:moveTo>
                  <a:lnTo>
                    <a:pt x="0" y="201041"/>
                  </a:lnTo>
                  <a:lnTo>
                    <a:pt x="402082" y="402082"/>
                  </a:lnTo>
                  <a:lnTo>
                    <a:pt x="402082" y="0"/>
                  </a:lnTo>
                  <a:close/>
                </a:path>
                <a:path extrusionOk="0" h="402590" w="1341755">
                  <a:moveTo>
                    <a:pt x="1341297" y="201041"/>
                  </a:moveTo>
                  <a:lnTo>
                    <a:pt x="939215" y="0"/>
                  </a:lnTo>
                  <a:lnTo>
                    <a:pt x="939215" y="402082"/>
                  </a:lnTo>
                  <a:lnTo>
                    <a:pt x="1341297" y="20104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09" name="Google Shape;2609;g27a17394344_1_2609"/>
            <p:cNvSpPr/>
            <p:nvPr/>
          </p:nvSpPr>
          <p:spPr>
            <a:xfrm>
              <a:off x="14440028" y="7448530"/>
              <a:ext cx="655319" cy="754379"/>
            </a:xfrm>
            <a:custGeom>
              <a:rect b="b" l="l" r="r" t="t"/>
              <a:pathLst>
                <a:path extrusionOk="0" h="754379" w="655319">
                  <a:moveTo>
                    <a:pt x="655193" y="714209"/>
                  </a:moveTo>
                  <a:lnTo>
                    <a:pt x="368236" y="364934"/>
                  </a:lnTo>
                  <a:lnTo>
                    <a:pt x="635279" y="39878"/>
                  </a:lnTo>
                  <a:lnTo>
                    <a:pt x="586740" y="0"/>
                  </a:lnTo>
                  <a:lnTo>
                    <a:pt x="327596" y="315455"/>
                  </a:lnTo>
                  <a:lnTo>
                    <a:pt x="68453" y="0"/>
                  </a:lnTo>
                  <a:lnTo>
                    <a:pt x="19913" y="39878"/>
                  </a:lnTo>
                  <a:lnTo>
                    <a:pt x="286943" y="364934"/>
                  </a:lnTo>
                  <a:lnTo>
                    <a:pt x="0" y="714209"/>
                  </a:lnTo>
                  <a:lnTo>
                    <a:pt x="48539" y="754087"/>
                  </a:lnTo>
                  <a:lnTo>
                    <a:pt x="327596" y="414413"/>
                  </a:lnTo>
                  <a:lnTo>
                    <a:pt x="606653" y="754087"/>
                  </a:lnTo>
                  <a:lnTo>
                    <a:pt x="655193" y="714209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4" name="Google Shape;2614;g27a17394344_1_2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g27a17394344_1_2697"/>
          <p:cNvSpPr txBox="1"/>
          <p:nvPr>
            <p:ph type="title"/>
          </p:nvPr>
        </p:nvSpPr>
        <p:spPr>
          <a:xfrm>
            <a:off x="365873" y="157387"/>
            <a:ext cx="6377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SCOPE CHAIN VS. CALL STACK</a:t>
            </a:r>
            <a:endParaRPr/>
          </a:p>
        </p:txBody>
      </p:sp>
      <p:grpSp>
        <p:nvGrpSpPr>
          <p:cNvPr id="2616" name="Google Shape;2616;g27a17394344_1_2697"/>
          <p:cNvGrpSpPr/>
          <p:nvPr/>
        </p:nvGrpSpPr>
        <p:grpSpPr>
          <a:xfrm>
            <a:off x="312434" y="1310161"/>
            <a:ext cx="5669330" cy="4371632"/>
            <a:chOff x="515227" y="2160555"/>
            <a:chExt cx="9349159" cy="7209155"/>
          </a:xfrm>
        </p:grpSpPr>
        <p:pic>
          <p:nvPicPr>
            <p:cNvPr id="2617" name="Google Shape;2617;g27a17394344_1_26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5227" y="2198085"/>
              <a:ext cx="4735496" cy="7075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8" name="Google Shape;2618;g27a17394344_1_2697"/>
            <p:cNvSpPr/>
            <p:nvPr/>
          </p:nvSpPr>
          <p:spPr>
            <a:xfrm>
              <a:off x="5781971" y="2160555"/>
              <a:ext cx="4082415" cy="7209155"/>
            </a:xfrm>
            <a:custGeom>
              <a:rect b="b" l="l" r="r" t="t"/>
              <a:pathLst>
                <a:path extrusionOk="0" h="7209155" w="4082415">
                  <a:moveTo>
                    <a:pt x="4082276" y="0"/>
                  </a:moveTo>
                  <a:lnTo>
                    <a:pt x="0" y="0"/>
                  </a:lnTo>
                  <a:lnTo>
                    <a:pt x="0" y="7208824"/>
                  </a:lnTo>
                  <a:lnTo>
                    <a:pt x="4082276" y="7208824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19" name="Google Shape;2619;g27a17394344_1_2697"/>
            <p:cNvSpPr/>
            <p:nvPr/>
          </p:nvSpPr>
          <p:spPr>
            <a:xfrm>
              <a:off x="5781971" y="2160555"/>
              <a:ext cx="4082415" cy="7209155"/>
            </a:xfrm>
            <a:custGeom>
              <a:rect b="b" l="l" r="r" t="t"/>
              <a:pathLst>
                <a:path extrusionOk="0" h="7209155" w="4082415">
                  <a:moveTo>
                    <a:pt x="0" y="0"/>
                  </a:moveTo>
                  <a:lnTo>
                    <a:pt x="4082276" y="0"/>
                  </a:lnTo>
                  <a:lnTo>
                    <a:pt x="4082276" y="7208824"/>
                  </a:lnTo>
                  <a:lnTo>
                    <a:pt x="0" y="720882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20" name="Google Shape;2620;g27a17394344_1_2697"/>
            <p:cNvSpPr/>
            <p:nvPr/>
          </p:nvSpPr>
          <p:spPr>
            <a:xfrm>
              <a:off x="6062238" y="7881524"/>
              <a:ext cx="3522345" cy="1174115"/>
            </a:xfrm>
            <a:custGeom>
              <a:rect b="b" l="l" r="r" t="t"/>
              <a:pathLst>
                <a:path extrusionOk="0" h="1174115" w="3522345">
                  <a:moveTo>
                    <a:pt x="0" y="1173728"/>
                  </a:moveTo>
                  <a:lnTo>
                    <a:pt x="3521743" y="1173728"/>
                  </a:lnTo>
                  <a:lnTo>
                    <a:pt x="3521743" y="0"/>
                  </a:lnTo>
                  <a:lnTo>
                    <a:pt x="0" y="0"/>
                  </a:lnTo>
                  <a:lnTo>
                    <a:pt x="0" y="1173728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21" name="Google Shape;2621;g27a17394344_1_2697"/>
            <p:cNvSpPr/>
            <p:nvPr/>
          </p:nvSpPr>
          <p:spPr>
            <a:xfrm>
              <a:off x="6062238" y="7321791"/>
              <a:ext cx="3522345" cy="1733550"/>
            </a:xfrm>
            <a:custGeom>
              <a:rect b="b" l="l" r="r" t="t"/>
              <a:pathLst>
                <a:path extrusionOk="0" h="1733550" w="3522345">
                  <a:moveTo>
                    <a:pt x="0" y="0"/>
                  </a:moveTo>
                  <a:lnTo>
                    <a:pt x="3521743" y="0"/>
                  </a:lnTo>
                  <a:lnTo>
                    <a:pt x="3521743" y="1733461"/>
                  </a:lnTo>
                  <a:lnTo>
                    <a:pt x="0" y="173346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F4DB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622" name="Google Shape;2622;g27a17394344_1_2697"/>
          <p:cNvSpPr txBox="1"/>
          <p:nvPr/>
        </p:nvSpPr>
        <p:spPr>
          <a:xfrm>
            <a:off x="3676405" y="4414543"/>
            <a:ext cx="2136000" cy="2955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EC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3" name="Google Shape;2623;g27a17394344_1_2697"/>
          <p:cNvSpPr txBox="1"/>
          <p:nvPr/>
        </p:nvSpPr>
        <p:spPr>
          <a:xfrm>
            <a:off x="3701804" y="4842370"/>
            <a:ext cx="2085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“Jonas”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first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&lt;function&gt;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third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&lt;function&gt;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624" name="Google Shape;2624;g27a17394344_1_2697"/>
          <p:cNvGrpSpPr/>
          <p:nvPr/>
        </p:nvGrpSpPr>
        <p:grpSpPr>
          <a:xfrm>
            <a:off x="2986619" y="5189111"/>
            <a:ext cx="873200" cy="848833"/>
            <a:chOff x="4925164" y="8557241"/>
            <a:chExt cx="1439973" cy="1399790"/>
          </a:xfrm>
        </p:grpSpPr>
        <p:sp>
          <p:nvSpPr>
            <p:cNvPr id="2625" name="Google Shape;2625;g27a17394344_1_2697"/>
            <p:cNvSpPr/>
            <p:nvPr/>
          </p:nvSpPr>
          <p:spPr>
            <a:xfrm>
              <a:off x="4925164" y="8636231"/>
              <a:ext cx="1290320" cy="1320800"/>
            </a:xfrm>
            <a:custGeom>
              <a:rect b="b" l="l" r="r" t="t"/>
              <a:pathLst>
                <a:path extrusionOk="0" h="1320800" w="1290320">
                  <a:moveTo>
                    <a:pt x="0" y="1320772"/>
                  </a:moveTo>
                  <a:lnTo>
                    <a:pt x="24129" y="1266505"/>
                  </a:lnTo>
                  <a:lnTo>
                    <a:pt x="48760" y="1213301"/>
                  </a:lnTo>
                  <a:lnTo>
                    <a:pt x="73895" y="1161159"/>
                  </a:lnTo>
                  <a:lnTo>
                    <a:pt x="99531" y="1110080"/>
                  </a:lnTo>
                  <a:lnTo>
                    <a:pt x="125670" y="1060064"/>
                  </a:lnTo>
                  <a:lnTo>
                    <a:pt x="152311" y="1011110"/>
                  </a:lnTo>
                  <a:lnTo>
                    <a:pt x="179455" y="963219"/>
                  </a:lnTo>
                  <a:lnTo>
                    <a:pt x="207101" y="916391"/>
                  </a:lnTo>
                  <a:lnTo>
                    <a:pt x="235249" y="870625"/>
                  </a:lnTo>
                  <a:lnTo>
                    <a:pt x="263900" y="825922"/>
                  </a:lnTo>
                  <a:lnTo>
                    <a:pt x="293054" y="782282"/>
                  </a:lnTo>
                  <a:lnTo>
                    <a:pt x="322709" y="739705"/>
                  </a:lnTo>
                  <a:lnTo>
                    <a:pt x="352867" y="698190"/>
                  </a:lnTo>
                  <a:lnTo>
                    <a:pt x="383528" y="657737"/>
                  </a:lnTo>
                  <a:lnTo>
                    <a:pt x="414691" y="618348"/>
                  </a:lnTo>
                  <a:lnTo>
                    <a:pt x="446356" y="580021"/>
                  </a:lnTo>
                  <a:lnTo>
                    <a:pt x="478524" y="542756"/>
                  </a:lnTo>
                  <a:lnTo>
                    <a:pt x="511194" y="506555"/>
                  </a:lnTo>
                  <a:lnTo>
                    <a:pt x="544367" y="471416"/>
                  </a:lnTo>
                  <a:lnTo>
                    <a:pt x="578042" y="437340"/>
                  </a:lnTo>
                  <a:lnTo>
                    <a:pt x="612219" y="404326"/>
                  </a:lnTo>
                  <a:lnTo>
                    <a:pt x="646899" y="372375"/>
                  </a:lnTo>
                  <a:lnTo>
                    <a:pt x="682081" y="341487"/>
                  </a:lnTo>
                  <a:lnTo>
                    <a:pt x="717765" y="311661"/>
                  </a:lnTo>
                  <a:lnTo>
                    <a:pt x="753952" y="282898"/>
                  </a:lnTo>
                  <a:lnTo>
                    <a:pt x="790642" y="255198"/>
                  </a:lnTo>
                  <a:lnTo>
                    <a:pt x="827833" y="228560"/>
                  </a:lnTo>
                  <a:lnTo>
                    <a:pt x="865528" y="202985"/>
                  </a:lnTo>
                  <a:lnTo>
                    <a:pt x="903724" y="178473"/>
                  </a:lnTo>
                  <a:lnTo>
                    <a:pt x="942423" y="155024"/>
                  </a:lnTo>
                  <a:lnTo>
                    <a:pt x="981624" y="132637"/>
                  </a:lnTo>
                  <a:lnTo>
                    <a:pt x="1021328" y="111312"/>
                  </a:lnTo>
                  <a:lnTo>
                    <a:pt x="1061534" y="91051"/>
                  </a:lnTo>
                  <a:lnTo>
                    <a:pt x="1102243" y="71852"/>
                  </a:lnTo>
                  <a:lnTo>
                    <a:pt x="1143454" y="53716"/>
                  </a:lnTo>
                  <a:lnTo>
                    <a:pt x="1185167" y="36642"/>
                  </a:lnTo>
                  <a:lnTo>
                    <a:pt x="1227383" y="20631"/>
                  </a:lnTo>
                  <a:lnTo>
                    <a:pt x="1270101" y="5683"/>
                  </a:lnTo>
                  <a:lnTo>
                    <a:pt x="129029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26" name="Google Shape;2626;g27a17394344_1_2697"/>
            <p:cNvSpPr/>
            <p:nvPr/>
          </p:nvSpPr>
          <p:spPr>
            <a:xfrm>
              <a:off x="6171462" y="8557241"/>
              <a:ext cx="193675" cy="169545"/>
            </a:xfrm>
            <a:custGeom>
              <a:rect b="b" l="l" r="r" t="t"/>
              <a:pathLst>
                <a:path extrusionOk="0" h="169545" w="193675">
                  <a:moveTo>
                    <a:pt x="0" y="0"/>
                  </a:moveTo>
                  <a:lnTo>
                    <a:pt x="47667" y="169328"/>
                  </a:lnTo>
                  <a:lnTo>
                    <a:pt x="193162" y="3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627" name="Google Shape;2627;g27a17394344_1_2697"/>
          <p:cNvSpPr txBox="1"/>
          <p:nvPr/>
        </p:nvSpPr>
        <p:spPr>
          <a:xfrm>
            <a:off x="2514816" y="6073126"/>
            <a:ext cx="12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Variable environment (VE)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8" name="Google Shape;2628;g27a17394344_1_2697"/>
          <p:cNvSpPr/>
          <p:nvPr/>
        </p:nvSpPr>
        <p:spPr>
          <a:xfrm>
            <a:off x="3676405" y="3370666"/>
            <a:ext cx="2139825" cy="901141"/>
          </a:xfrm>
          <a:custGeom>
            <a:rect b="b" l="l" r="r" t="t"/>
            <a:pathLst>
              <a:path extrusionOk="0" h="1483359" w="3522345">
                <a:moveTo>
                  <a:pt x="0" y="0"/>
                </a:moveTo>
                <a:lnTo>
                  <a:pt x="3521743" y="0"/>
                </a:lnTo>
                <a:lnTo>
                  <a:pt x="3521743" y="1482831"/>
                </a:lnTo>
                <a:lnTo>
                  <a:pt x="0" y="148283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38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29" name="Google Shape;2629;g27a17394344_1_2697"/>
          <p:cNvSpPr txBox="1"/>
          <p:nvPr/>
        </p:nvSpPr>
        <p:spPr>
          <a:xfrm>
            <a:off x="3676405" y="3345268"/>
            <a:ext cx="2136000" cy="2955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55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first() 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0" name="Google Shape;2630;g27a17394344_1_2697"/>
          <p:cNvSpPr txBox="1"/>
          <p:nvPr/>
        </p:nvSpPr>
        <p:spPr>
          <a:xfrm>
            <a:off x="3701804" y="3710088"/>
            <a:ext cx="2085300" cy="451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81250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“Hello!”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second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&lt;function&gt;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1" name="Google Shape;2631;g27a17394344_1_2697"/>
          <p:cNvSpPr/>
          <p:nvPr/>
        </p:nvSpPr>
        <p:spPr>
          <a:xfrm>
            <a:off x="3676405" y="2502689"/>
            <a:ext cx="2139825" cy="699387"/>
          </a:xfrm>
          <a:custGeom>
            <a:rect b="b" l="l" r="r" t="t"/>
            <a:pathLst>
              <a:path extrusionOk="0" h="1151254" w="3522345">
                <a:moveTo>
                  <a:pt x="0" y="0"/>
                </a:moveTo>
                <a:lnTo>
                  <a:pt x="3521743" y="0"/>
                </a:lnTo>
                <a:lnTo>
                  <a:pt x="3521743" y="1150876"/>
                </a:lnTo>
                <a:lnTo>
                  <a:pt x="0" y="115087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38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32" name="Google Shape;2632;g27a17394344_1_2697"/>
          <p:cNvSpPr txBox="1"/>
          <p:nvPr/>
        </p:nvSpPr>
        <p:spPr>
          <a:xfrm>
            <a:off x="3676405" y="2477291"/>
            <a:ext cx="2136000" cy="2955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second() 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g27a17394344_1_2697"/>
          <p:cNvSpPr txBox="1"/>
          <p:nvPr/>
        </p:nvSpPr>
        <p:spPr>
          <a:xfrm>
            <a:off x="3701804" y="2842112"/>
            <a:ext cx="2085300" cy="2559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“Hi!”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4" name="Google Shape;2634;g27a17394344_1_2697"/>
          <p:cNvSpPr/>
          <p:nvPr/>
        </p:nvSpPr>
        <p:spPr>
          <a:xfrm>
            <a:off x="3676405" y="1634712"/>
            <a:ext cx="2139825" cy="699387"/>
          </a:xfrm>
          <a:custGeom>
            <a:rect b="b" l="l" r="r" t="t"/>
            <a:pathLst>
              <a:path extrusionOk="0" h="1151254" w="3522345">
                <a:moveTo>
                  <a:pt x="0" y="0"/>
                </a:moveTo>
                <a:lnTo>
                  <a:pt x="3521743" y="0"/>
                </a:lnTo>
                <a:lnTo>
                  <a:pt x="3521743" y="1150876"/>
                </a:lnTo>
                <a:lnTo>
                  <a:pt x="0" y="115087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3846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35" name="Google Shape;2635;g27a17394344_1_2697"/>
          <p:cNvSpPr txBox="1"/>
          <p:nvPr/>
        </p:nvSpPr>
        <p:spPr>
          <a:xfrm>
            <a:off x="3676405" y="1609315"/>
            <a:ext cx="2136000" cy="2955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55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third() 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g27a17394344_1_2697"/>
          <p:cNvSpPr txBox="1"/>
          <p:nvPr/>
        </p:nvSpPr>
        <p:spPr>
          <a:xfrm>
            <a:off x="3701804" y="1974134"/>
            <a:ext cx="2085300" cy="2559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“Hey!”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7" name="Google Shape;2637;g27a17394344_1_2697"/>
          <p:cNvSpPr/>
          <p:nvPr/>
        </p:nvSpPr>
        <p:spPr>
          <a:xfrm>
            <a:off x="8321357" y="1101023"/>
            <a:ext cx="2139824" cy="1053132"/>
          </a:xfrm>
          <a:custGeom>
            <a:rect b="b" l="l" r="r" t="t"/>
            <a:pathLst>
              <a:path extrusionOk="0" h="1733550" w="3522344">
                <a:moveTo>
                  <a:pt x="0" y="0"/>
                </a:moveTo>
                <a:lnTo>
                  <a:pt x="3521743" y="0"/>
                </a:lnTo>
                <a:lnTo>
                  <a:pt x="3521743" y="1733461"/>
                </a:lnTo>
                <a:lnTo>
                  <a:pt x="0" y="173346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4D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38" name="Google Shape;2638;g27a17394344_1_2697"/>
          <p:cNvSpPr txBox="1"/>
          <p:nvPr/>
        </p:nvSpPr>
        <p:spPr>
          <a:xfrm>
            <a:off x="8321357" y="1075624"/>
            <a:ext cx="2136000" cy="2955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79325">
            <a:spAutoFit/>
          </a:bodyPr>
          <a:lstStyle/>
          <a:p>
            <a:pPr indent="0" lvl="0" marL="546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Global scope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g27a17394344_1_2697"/>
          <p:cNvSpPr txBox="1"/>
          <p:nvPr/>
        </p:nvSpPr>
        <p:spPr>
          <a:xfrm>
            <a:off x="8346758" y="1440444"/>
            <a:ext cx="2085300" cy="6252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“Jonas”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first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&lt;function&gt;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third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= &lt;function&gt;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640" name="Google Shape;2640;g27a17394344_1_2697"/>
          <p:cNvGraphicFramePr/>
          <p:nvPr/>
        </p:nvGraphicFramePr>
        <p:xfrm>
          <a:off x="9537014" y="24961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2135700"/>
              </a:tblGrid>
              <a:tr h="351950">
                <a:tc>
                  <a:txBody>
                    <a:bodyPr/>
                    <a:lstStyle/>
                    <a:p>
                      <a:pPr indent="0" lvl="0" marL="431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third()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62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464D"/>
                    </a:solidFill>
                  </a:tcPr>
                </a:tc>
              </a:tr>
              <a:tr h="339225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 </a:t>
                      </a: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“Hey!”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125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717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“Jonas”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first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&lt;function&gt;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third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&lt;function&gt;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7007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41" name="Google Shape;2641;g27a17394344_1_2697"/>
          <p:cNvGraphicFramePr/>
          <p:nvPr/>
        </p:nvGraphicFramePr>
        <p:xfrm>
          <a:off x="7051154" y="24961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2135700"/>
              </a:tblGrid>
              <a:tr h="351950">
                <a:tc>
                  <a:txBody>
                    <a:bodyPr/>
                    <a:lstStyle/>
                    <a:p>
                      <a:pPr indent="0" lvl="0" marL="431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first()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62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464D"/>
                    </a:solidFill>
                  </a:tcPr>
                </a:tc>
              </a:tr>
              <a:tr h="5237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 </a:t>
                      </a: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“Hello!”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second </a:t>
                      </a: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&lt;function&gt;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125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75665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“Jonas”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first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&lt;function&gt;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third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&lt;function&gt;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742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42" name="Google Shape;2642;g27a17394344_1_2697"/>
          <p:cNvGraphicFramePr/>
          <p:nvPr/>
        </p:nvGraphicFramePr>
        <p:xfrm>
          <a:off x="7051154" y="45038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{EC30CDC0-F12D-4335-8E32-8F5DFBFABF07}</a:tableStyleId>
              </a:tblPr>
              <a:tblGrid>
                <a:gridCol w="2135700"/>
              </a:tblGrid>
              <a:tr h="351950">
                <a:tc>
                  <a:txBody>
                    <a:bodyPr/>
                    <a:lstStyle/>
                    <a:p>
                      <a:pPr indent="0" lvl="0" marL="381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second()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6625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464D"/>
                    </a:solidFill>
                  </a:tcPr>
                </a:tc>
              </a:tr>
              <a:tr h="339225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 </a:t>
                      </a: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“Hi!”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200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552575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“Hello!”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second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&lt;function&gt;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280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736625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“Jonas”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first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&lt;function&gt;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third </a:t>
                      </a:r>
                      <a:r>
                        <a:rPr lang="en-US" sz="1200" u="none" cap="none" strike="noStrike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&lt;function&gt;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0100" marB="0" marR="0" marL="0">
                    <a:lnL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38464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83750">
                      <a:solidFill>
                        <a:srgbClr val="3846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pSp>
        <p:nvGrpSpPr>
          <p:cNvPr id="2643" name="Google Shape;2643;g27a17394344_1_2697"/>
          <p:cNvGrpSpPr/>
          <p:nvPr/>
        </p:nvGrpSpPr>
        <p:grpSpPr>
          <a:xfrm>
            <a:off x="8056214" y="4215038"/>
            <a:ext cx="175589" cy="280480"/>
            <a:chOff x="13285313" y="6950920"/>
            <a:chExt cx="289559" cy="462533"/>
          </a:xfrm>
        </p:grpSpPr>
        <p:sp>
          <p:nvSpPr>
            <p:cNvPr id="2644" name="Google Shape;2644;g27a17394344_1_2697"/>
            <p:cNvSpPr/>
            <p:nvPr/>
          </p:nvSpPr>
          <p:spPr>
            <a:xfrm>
              <a:off x="13429811" y="7203269"/>
              <a:ext cx="0" cy="210184"/>
            </a:xfrm>
            <a:custGeom>
              <a:rect b="b" l="l" r="r" t="t"/>
              <a:pathLst>
                <a:path extrusionOk="0" h="210184" w="120000">
                  <a:moveTo>
                    <a:pt x="0" y="209810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45" name="Google Shape;2645;g27a17394344_1_2697"/>
            <p:cNvSpPr/>
            <p:nvPr/>
          </p:nvSpPr>
          <p:spPr>
            <a:xfrm>
              <a:off x="13285313" y="6950920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646" name="Google Shape;2646;g27a17394344_1_2697"/>
          <p:cNvGrpSpPr/>
          <p:nvPr/>
        </p:nvGrpSpPr>
        <p:grpSpPr>
          <a:xfrm>
            <a:off x="8475131" y="2199931"/>
            <a:ext cx="1868643" cy="280479"/>
            <a:chOff x="13976139" y="3627854"/>
            <a:chExt cx="3081536" cy="462532"/>
          </a:xfrm>
        </p:grpSpPr>
        <p:sp>
          <p:nvSpPr>
            <p:cNvPr id="2647" name="Google Shape;2647;g27a17394344_1_2697"/>
            <p:cNvSpPr/>
            <p:nvPr/>
          </p:nvSpPr>
          <p:spPr>
            <a:xfrm>
              <a:off x="14120637" y="3880201"/>
              <a:ext cx="0" cy="210185"/>
            </a:xfrm>
            <a:custGeom>
              <a:rect b="b" l="l" r="r" t="t"/>
              <a:pathLst>
                <a:path extrusionOk="0" h="210185" w="120000">
                  <a:moveTo>
                    <a:pt x="0" y="209810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48" name="Google Shape;2648;g27a17394344_1_2697"/>
            <p:cNvSpPr/>
            <p:nvPr/>
          </p:nvSpPr>
          <p:spPr>
            <a:xfrm>
              <a:off x="13976139" y="3627854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49" name="Google Shape;2649;g27a17394344_1_2697"/>
            <p:cNvSpPr/>
            <p:nvPr/>
          </p:nvSpPr>
          <p:spPr>
            <a:xfrm>
              <a:off x="16912615" y="3880201"/>
              <a:ext cx="0" cy="210185"/>
            </a:xfrm>
            <a:custGeom>
              <a:rect b="b" l="l" r="r" t="t"/>
              <a:pathLst>
                <a:path extrusionOk="0" h="210185" w="120000">
                  <a:moveTo>
                    <a:pt x="0" y="209810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50" name="Google Shape;2650;g27a17394344_1_2697"/>
            <p:cNvSpPr/>
            <p:nvPr/>
          </p:nvSpPr>
          <p:spPr>
            <a:xfrm>
              <a:off x="16768116" y="3627854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651" name="Google Shape;2651;g27a17394344_1_2697"/>
          <p:cNvGrpSpPr/>
          <p:nvPr/>
        </p:nvGrpSpPr>
        <p:grpSpPr>
          <a:xfrm>
            <a:off x="1181662" y="5313912"/>
            <a:ext cx="373860" cy="624742"/>
            <a:chOff x="1948651" y="8763047"/>
            <a:chExt cx="616523" cy="1030248"/>
          </a:xfrm>
        </p:grpSpPr>
        <p:sp>
          <p:nvSpPr>
            <p:cNvPr id="2652" name="Google Shape;2652;g27a17394344_1_2697"/>
            <p:cNvSpPr/>
            <p:nvPr/>
          </p:nvSpPr>
          <p:spPr>
            <a:xfrm>
              <a:off x="1948651" y="8896041"/>
              <a:ext cx="536575" cy="897254"/>
            </a:xfrm>
            <a:custGeom>
              <a:rect b="b" l="l" r="r" t="t"/>
              <a:pathLst>
                <a:path extrusionOk="0" h="897254" w="536575">
                  <a:moveTo>
                    <a:pt x="0" y="896735"/>
                  </a:moveTo>
                  <a:lnTo>
                    <a:pt x="525613" y="18007"/>
                  </a:lnTo>
                  <a:lnTo>
                    <a:pt x="536386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53" name="Google Shape;2653;g27a17394344_1_2697"/>
            <p:cNvSpPr/>
            <p:nvPr/>
          </p:nvSpPr>
          <p:spPr>
            <a:xfrm>
              <a:off x="2398805" y="8763047"/>
              <a:ext cx="166369" cy="196215"/>
            </a:xfrm>
            <a:custGeom>
              <a:rect b="b" l="l" r="r" t="t"/>
              <a:pathLst>
                <a:path extrusionOk="0" h="196215" w="166369">
                  <a:moveTo>
                    <a:pt x="165781" y="0"/>
                  </a:moveTo>
                  <a:lnTo>
                    <a:pt x="0" y="105816"/>
                  </a:lnTo>
                  <a:lnTo>
                    <a:pt x="150965" y="196115"/>
                  </a:lnTo>
                  <a:lnTo>
                    <a:pt x="165781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654" name="Google Shape;2654;g27a17394344_1_2697"/>
          <p:cNvSpPr txBox="1"/>
          <p:nvPr/>
        </p:nvSpPr>
        <p:spPr>
          <a:xfrm>
            <a:off x="333520" y="5973530"/>
            <a:ext cx="1943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b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can NOT be found in </a:t>
            </a:r>
            <a:r>
              <a:rPr lang="en-US" sz="13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third() </a:t>
            </a:r>
            <a:r>
              <a:rPr lang="en-US" sz="13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scope!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5" name="Google Shape;2655;g27a17394344_1_2697"/>
          <p:cNvSpPr txBox="1"/>
          <p:nvPr/>
        </p:nvSpPr>
        <p:spPr>
          <a:xfrm>
            <a:off x="3974046" y="5662054"/>
            <a:ext cx="15405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5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STACK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ctr">
              <a:lnSpc>
                <a:spcPct val="1093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Order in which functions were </a:t>
            </a:r>
            <a:r>
              <a:rPr b="1" i="1" lang="en-US" sz="13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called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6" name="Google Shape;2656;g27a17394344_1_2697"/>
          <p:cNvSpPr txBox="1"/>
          <p:nvPr/>
        </p:nvSpPr>
        <p:spPr>
          <a:xfrm>
            <a:off x="9854261" y="4134644"/>
            <a:ext cx="1742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 CHAIN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ctr">
              <a:lnSpc>
                <a:spcPct val="1093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Order in which functions are </a:t>
            </a:r>
            <a:r>
              <a:rPr b="1" i="1" lang="en-US" sz="13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written in the code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7" name="Google Shape;2657;g27a17394344_1_2697"/>
          <p:cNvGrpSpPr/>
          <p:nvPr/>
        </p:nvGrpSpPr>
        <p:grpSpPr>
          <a:xfrm>
            <a:off x="9589025" y="5590787"/>
            <a:ext cx="2271493" cy="987304"/>
            <a:chOff x="15813036" y="9219636"/>
            <a:chExt cx="3745865" cy="1628140"/>
          </a:xfrm>
        </p:grpSpPr>
        <p:sp>
          <p:nvSpPr>
            <p:cNvPr id="2658" name="Google Shape;2658;g27a17394344_1_2697"/>
            <p:cNvSpPr/>
            <p:nvPr/>
          </p:nvSpPr>
          <p:spPr>
            <a:xfrm>
              <a:off x="15813036" y="9219636"/>
              <a:ext cx="3745865" cy="1628140"/>
            </a:xfrm>
            <a:custGeom>
              <a:rect b="b" l="l" r="r" t="t"/>
              <a:pathLst>
                <a:path extrusionOk="0" h="1628140" w="3745865">
                  <a:moveTo>
                    <a:pt x="3745839" y="0"/>
                  </a:moveTo>
                  <a:lnTo>
                    <a:pt x="0" y="0"/>
                  </a:lnTo>
                  <a:lnTo>
                    <a:pt x="0" y="1627645"/>
                  </a:lnTo>
                  <a:lnTo>
                    <a:pt x="3745839" y="1627645"/>
                  </a:lnTo>
                  <a:lnTo>
                    <a:pt x="374583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659" name="Google Shape;2659;g27a17394344_1_26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106650" y="9492572"/>
              <a:ext cx="345539" cy="3455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0" name="Google Shape;2660;g27a17394344_1_2697"/>
          <p:cNvSpPr txBox="1"/>
          <p:nvPr/>
        </p:nvSpPr>
        <p:spPr>
          <a:xfrm>
            <a:off x="9589712" y="5590796"/>
            <a:ext cx="22716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7875">
            <a:spAutoFit/>
          </a:bodyPr>
          <a:lstStyle/>
          <a:p>
            <a:pPr indent="0" lvl="0" marL="469900" marR="20320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Has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nothing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to do with order in which functions were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called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1" name="Google Shape;2661;g27a17394344_1_2697"/>
          <p:cNvGrpSpPr/>
          <p:nvPr/>
        </p:nvGrpSpPr>
        <p:grpSpPr>
          <a:xfrm>
            <a:off x="10660003" y="5191535"/>
            <a:ext cx="129766" cy="280489"/>
            <a:chOff x="17579161" y="8561238"/>
            <a:chExt cx="213994" cy="462547"/>
          </a:xfrm>
        </p:grpSpPr>
        <p:sp>
          <p:nvSpPr>
            <p:cNvPr id="2662" name="Google Shape;2662;g27a17394344_1_2697"/>
            <p:cNvSpPr/>
            <p:nvPr/>
          </p:nvSpPr>
          <p:spPr>
            <a:xfrm>
              <a:off x="17685964" y="8561238"/>
              <a:ext cx="0" cy="274954"/>
            </a:xfrm>
            <a:custGeom>
              <a:rect b="b" l="l" r="r" t="t"/>
              <a:pathLst>
                <a:path extrusionOk="0" h="274954" w="120000">
                  <a:moveTo>
                    <a:pt x="0" y="0"/>
                  </a:moveTo>
                  <a:lnTo>
                    <a:pt x="0" y="248552"/>
                  </a:lnTo>
                  <a:lnTo>
                    <a:pt x="0" y="274729"/>
                  </a:lnTo>
                </a:path>
              </a:pathLst>
            </a:custGeom>
            <a:noFill/>
            <a:ln cap="flat" cmpd="sng" w="52350">
              <a:solidFill>
                <a:srgbClr val="F3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63" name="Google Shape;2663;g27a17394344_1_2697"/>
            <p:cNvSpPr/>
            <p:nvPr/>
          </p:nvSpPr>
          <p:spPr>
            <a:xfrm>
              <a:off x="17579161" y="8809790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3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664" name="Google Shape;2664;g27a17394344_1_2697"/>
          <p:cNvSpPr/>
          <p:nvPr/>
        </p:nvSpPr>
        <p:spPr>
          <a:xfrm>
            <a:off x="7264615" y="6213511"/>
            <a:ext cx="1664950" cy="242645"/>
          </a:xfrm>
          <a:custGeom>
            <a:rect b="b" l="l" r="r" t="t"/>
            <a:pathLst>
              <a:path extrusionOk="0" h="399415" w="2740659">
                <a:moveTo>
                  <a:pt x="0" y="0"/>
                </a:moveTo>
                <a:lnTo>
                  <a:pt x="2740587" y="0"/>
                </a:lnTo>
                <a:lnTo>
                  <a:pt x="2740587" y="399333"/>
                </a:lnTo>
                <a:lnTo>
                  <a:pt x="0" y="39933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665" name="Google Shape;2665;g27a17394344_1_2697"/>
          <p:cNvGrpSpPr/>
          <p:nvPr/>
        </p:nvGrpSpPr>
        <p:grpSpPr>
          <a:xfrm>
            <a:off x="722120" y="3435104"/>
            <a:ext cx="2270960" cy="1648449"/>
            <a:chOff x="1190831" y="5664749"/>
            <a:chExt cx="3744987" cy="2718418"/>
          </a:xfrm>
        </p:grpSpPr>
        <p:sp>
          <p:nvSpPr>
            <p:cNvPr id="2666" name="Google Shape;2666;g27a17394344_1_2697"/>
            <p:cNvSpPr/>
            <p:nvPr/>
          </p:nvSpPr>
          <p:spPr>
            <a:xfrm>
              <a:off x="1190831" y="5664749"/>
              <a:ext cx="1388110" cy="434339"/>
            </a:xfrm>
            <a:custGeom>
              <a:rect b="b" l="l" r="r" t="t"/>
              <a:pathLst>
                <a:path extrusionOk="0" h="434339" w="1388110">
                  <a:moveTo>
                    <a:pt x="0" y="0"/>
                  </a:moveTo>
                  <a:lnTo>
                    <a:pt x="1387943" y="0"/>
                  </a:lnTo>
                  <a:lnTo>
                    <a:pt x="1387943" y="433910"/>
                  </a:lnTo>
                  <a:lnTo>
                    <a:pt x="0" y="43391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667" name="Google Shape;2667;g27a17394344_1_2697"/>
            <p:cNvSpPr/>
            <p:nvPr/>
          </p:nvSpPr>
          <p:spPr>
            <a:xfrm>
              <a:off x="2712683" y="7948827"/>
              <a:ext cx="2223135" cy="434340"/>
            </a:xfrm>
            <a:custGeom>
              <a:rect b="b" l="l" r="r" t="t"/>
              <a:pathLst>
                <a:path extrusionOk="0" h="434340" w="2223135">
                  <a:moveTo>
                    <a:pt x="0" y="0"/>
                  </a:moveTo>
                  <a:lnTo>
                    <a:pt x="2222574" y="0"/>
                  </a:lnTo>
                  <a:lnTo>
                    <a:pt x="2222574" y="433910"/>
                  </a:lnTo>
                  <a:lnTo>
                    <a:pt x="0" y="43391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2" name="Google Shape;2672;g27a17394344_1_2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673" name="Google Shape;2673;g27a17394344_1_2754"/>
          <p:cNvSpPr txBox="1"/>
          <p:nvPr>
            <p:ph type="title"/>
          </p:nvPr>
        </p:nvSpPr>
        <p:spPr>
          <a:xfrm>
            <a:off x="221881" y="95440"/>
            <a:ext cx="5846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pic>
        <p:nvPicPr>
          <p:cNvPr id="2674" name="Google Shape;2674;g27a17394344_1_2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8809" y="281021"/>
            <a:ext cx="349225" cy="3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g27a17394344_1_2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308" y="1485742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g27a17394344_1_2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308" y="1972753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g27a17394344_1_2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308" y="2459941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g27a17394344_1_2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308" y="2947166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9" name="Google Shape;2679;g27a17394344_1_2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308" y="3692604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0" name="Google Shape;2680;g27a17394344_1_2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308" y="4179615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Google Shape;2681;g27a17394344_1_2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308" y="4925052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Google Shape;2682;g27a17394344_1_2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308" y="5412063"/>
            <a:ext cx="177787" cy="17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g27a17394344_1_2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308" y="5899074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84" name="Google Shape;2684;g27a17394344_1_2754"/>
          <p:cNvSpPr txBox="1"/>
          <p:nvPr>
            <p:ph idx="1" type="body"/>
          </p:nvPr>
        </p:nvSpPr>
        <p:spPr>
          <a:xfrm>
            <a:off x="729400" y="1086700"/>
            <a:ext cx="12870900" cy="53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Scoping asks the question </a:t>
            </a:r>
            <a:r>
              <a:rPr lang="en-US"/>
              <a:t>“Where do variables live?” </a:t>
            </a:r>
            <a:r>
              <a:rPr i="0" lang="en-US"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/>
              <a:t>“Where can we access a certain variable, and where not?”</a:t>
            </a:r>
            <a:r>
              <a:rPr i="0" lang="en-US"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0" lvl="0" marL="12700" marR="190500" rtl="0" algn="l">
              <a:lnSpc>
                <a:spcPct val="229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There are 3 types of scope in JavaScript: the global scope, scopes defined by functions, and scopes defined by blocks; Only </a:t>
            </a:r>
            <a:r>
              <a:rPr i="0" lang="en-US"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i="0" lang="en-US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i="0" lang="en-US"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i="0" lang="en-US">
                <a:latin typeface="Arial"/>
                <a:ea typeface="Arial"/>
                <a:cs typeface="Arial"/>
                <a:sym typeface="Arial"/>
              </a:rPr>
              <a:t>variables are block-scoped. Variables declared with </a:t>
            </a:r>
            <a:r>
              <a:rPr i="0" lang="en-US"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i="0" lang="en-US">
                <a:latin typeface="Arial"/>
                <a:ea typeface="Arial"/>
                <a:cs typeface="Arial"/>
                <a:sym typeface="Arial"/>
              </a:rPr>
              <a:t>end up in the closest function scope;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6510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In JavaScript, we have lexical scoping, so the rules of where we can access variables are based on exactly where in the code functions and blocks are written;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Every scope always has access to all the variables from all its outer scopes. This is the scope chain!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15900" rtl="0" algn="l">
              <a:lnSpc>
                <a:spcPct val="12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When a variable is not in the current scope, the engine looks up in the scope chain until it finds the variable it’s looking for. This is called variable lookup;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The scope chain is a one-way street: a scope will never, ever have access to the variables of an inner scope;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The scope chain in a certain scope is equal to adding together all the variable environments of the all parent scopes;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The scope chain has nothing to do with the order in which functions were called. It does not affect the scope chain at all!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9" name="Google Shape;2689;g27a17394344_1_2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g27a17394344_1_2819"/>
          <p:cNvSpPr txBox="1"/>
          <p:nvPr/>
        </p:nvSpPr>
        <p:spPr>
          <a:xfrm>
            <a:off x="6096000" y="1526583"/>
            <a:ext cx="5406600" cy="4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JAVASCRIPT WORKS BEHIND THE SCENES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556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VARIABLE ENVIRONMENT: HOISTING AND THE TDZ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1" name="Google Shape;2691;g27a17394344_1_28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2" name="Google Shape;2692;g27a17394344_1_28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7" name="Google Shape;2697;g27a17394344_1_2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698" name="Google Shape;2698;g27a17394344_1_2826"/>
          <p:cNvSpPr txBox="1"/>
          <p:nvPr>
            <p:ph type="title"/>
          </p:nvPr>
        </p:nvSpPr>
        <p:spPr>
          <a:xfrm>
            <a:off x="365873" y="157387"/>
            <a:ext cx="5083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HOISTING	IN	JAVASCRIPT</a:t>
            </a:r>
            <a:endParaRPr/>
          </a:p>
        </p:txBody>
      </p:sp>
      <p:grpSp>
        <p:nvGrpSpPr>
          <p:cNvPr id="2699" name="Google Shape;2699;g27a17394344_1_2826"/>
          <p:cNvGrpSpPr/>
          <p:nvPr/>
        </p:nvGrpSpPr>
        <p:grpSpPr>
          <a:xfrm>
            <a:off x="9801354" y="1068565"/>
            <a:ext cx="2176767" cy="1365822"/>
            <a:chOff x="16163183" y="1762146"/>
            <a:chExt cx="3589655" cy="2252345"/>
          </a:xfrm>
        </p:grpSpPr>
        <p:sp>
          <p:nvSpPr>
            <p:cNvPr id="2700" name="Google Shape;2700;g27a17394344_1_2826"/>
            <p:cNvSpPr/>
            <p:nvPr/>
          </p:nvSpPr>
          <p:spPr>
            <a:xfrm>
              <a:off x="16163183" y="1762146"/>
              <a:ext cx="3589655" cy="2252345"/>
            </a:xfrm>
            <a:custGeom>
              <a:rect b="b" l="l" r="r" t="t"/>
              <a:pathLst>
                <a:path extrusionOk="0" h="2252345" w="358965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701" name="Google Shape;2701;g27a17394344_1_28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592176" y="2614577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2" name="Google Shape;2702;g27a17394344_1_2826"/>
          <p:cNvSpPr txBox="1"/>
          <p:nvPr/>
        </p:nvSpPr>
        <p:spPr>
          <a:xfrm>
            <a:off x="9981013" y="1512973"/>
            <a:ext cx="1819200" cy="223500"/>
          </a:xfrm>
          <a:prstGeom prst="rect">
            <a:avLst/>
          </a:prstGeom>
          <a:noFill/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3525">
            <a:spAutoFit/>
          </a:bodyPr>
          <a:lstStyle/>
          <a:p>
            <a:pPr indent="0" lvl="0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 environment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3" name="Google Shape;2703;g27a17394344_1_2826"/>
          <p:cNvGrpSpPr/>
          <p:nvPr/>
        </p:nvGrpSpPr>
        <p:grpSpPr>
          <a:xfrm>
            <a:off x="10062201" y="1851526"/>
            <a:ext cx="139690" cy="405876"/>
            <a:chOff x="16592174" y="3053308"/>
            <a:chExt cx="230359" cy="669320"/>
          </a:xfrm>
        </p:grpSpPr>
        <p:pic>
          <p:nvPicPr>
            <p:cNvPr id="2704" name="Google Shape;2704;g27a17394344_1_28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592174" y="3053308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2705;g27a17394344_1_28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592174" y="3492269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6" name="Google Shape;2706;g27a17394344_1_2826"/>
          <p:cNvSpPr txBox="1"/>
          <p:nvPr/>
        </p:nvSpPr>
        <p:spPr>
          <a:xfrm>
            <a:off x="9802057" y="1068567"/>
            <a:ext cx="21771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5715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 chain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5715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</a:t>
            </a: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keyword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7" name="Google Shape;2707;g27a17394344_1_28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41280" y="1837184"/>
            <a:ext cx="165088" cy="1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g27a17394344_1_28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222" y="1199701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Google Shape;2709;g27a17394344_1_2826"/>
          <p:cNvSpPr txBox="1"/>
          <p:nvPr/>
        </p:nvSpPr>
        <p:spPr>
          <a:xfrm>
            <a:off x="1416200" y="1099980"/>
            <a:ext cx="7243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Hoisting: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Makes some types of variables accessible/usable in the code before they are actually declared. “Variables lifted to the top of their scope”.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g27a17394344_1_2826"/>
          <p:cNvSpPr txBox="1"/>
          <p:nvPr/>
        </p:nvSpPr>
        <p:spPr>
          <a:xfrm>
            <a:off x="1428593" y="2212389"/>
            <a:ext cx="736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Before execution, code is scanned for variable declarations, and for each variable, a new property is created in the variable environment object.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1" name="Google Shape;2711;g27a17394344_1_2826"/>
          <p:cNvGrpSpPr/>
          <p:nvPr/>
        </p:nvGrpSpPr>
        <p:grpSpPr>
          <a:xfrm>
            <a:off x="3149506" y="1833805"/>
            <a:ext cx="129767" cy="331285"/>
            <a:chOff x="5193776" y="3024084"/>
            <a:chExt cx="213995" cy="546314"/>
          </a:xfrm>
        </p:grpSpPr>
        <p:sp>
          <p:nvSpPr>
            <p:cNvPr id="2712" name="Google Shape;2712;g27a17394344_1_2826"/>
            <p:cNvSpPr/>
            <p:nvPr/>
          </p:nvSpPr>
          <p:spPr>
            <a:xfrm>
              <a:off x="5300579" y="3024084"/>
              <a:ext cx="0" cy="358775"/>
            </a:xfrm>
            <a:custGeom>
              <a:rect b="b" l="l" r="r" t="t"/>
              <a:pathLst>
                <a:path extrusionOk="0" h="358775" w="120000">
                  <a:moveTo>
                    <a:pt x="0" y="0"/>
                  </a:moveTo>
                  <a:lnTo>
                    <a:pt x="0" y="332319"/>
                  </a:lnTo>
                  <a:lnTo>
                    <a:pt x="0" y="358496"/>
                  </a:lnTo>
                </a:path>
              </a:pathLst>
            </a:custGeom>
            <a:noFill/>
            <a:ln cap="flat" cmpd="sng" w="52350">
              <a:solidFill>
                <a:srgbClr val="F3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13" name="Google Shape;2713;g27a17394344_1_2826"/>
            <p:cNvSpPr/>
            <p:nvPr/>
          </p:nvSpPr>
          <p:spPr>
            <a:xfrm>
              <a:off x="5193776" y="3356403"/>
              <a:ext cx="213995" cy="213995"/>
            </a:xfrm>
            <a:custGeom>
              <a:rect b="b" l="l" r="r" t="t"/>
              <a:pathLst>
                <a:path extrusionOk="0" h="213995" w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3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714" name="Google Shape;2714;g27a17394344_1_2826"/>
          <p:cNvSpPr txBox="1"/>
          <p:nvPr/>
        </p:nvSpPr>
        <p:spPr>
          <a:xfrm>
            <a:off x="3374387" y="1889747"/>
            <a:ext cx="1514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BEHIND THE SCENES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5" name="Google Shape;2715;g27a17394344_1_2826"/>
          <p:cNvSpPr txBox="1"/>
          <p:nvPr/>
        </p:nvSpPr>
        <p:spPr>
          <a:xfrm>
            <a:off x="4537447" y="3280725"/>
            <a:ext cx="1282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HOISTED?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6" name="Google Shape;2716;g27a17394344_1_28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5255" y="3573792"/>
            <a:ext cx="190486" cy="190486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g27a17394344_1_2826"/>
          <p:cNvSpPr txBox="1"/>
          <p:nvPr/>
        </p:nvSpPr>
        <p:spPr>
          <a:xfrm>
            <a:off x="6785648" y="3280730"/>
            <a:ext cx="1148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INITIAL VALUE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8" name="Google Shape;2718;g27a17394344_1_28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4273" y="3573792"/>
            <a:ext cx="190486" cy="190486"/>
          </a:xfrm>
          <a:prstGeom prst="rect">
            <a:avLst/>
          </a:prstGeom>
          <a:noFill/>
          <a:ln>
            <a:noFill/>
          </a:ln>
        </p:spPr>
      </p:pic>
      <p:sp>
        <p:nvSpPr>
          <p:cNvPr id="2719" name="Google Shape;2719;g27a17394344_1_2826"/>
          <p:cNvSpPr txBox="1"/>
          <p:nvPr/>
        </p:nvSpPr>
        <p:spPr>
          <a:xfrm>
            <a:off x="9426596" y="3280725"/>
            <a:ext cx="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0" name="Google Shape;2720;g27a17394344_1_28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11055" y="3573792"/>
            <a:ext cx="190486" cy="190486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g27a17394344_1_2826"/>
          <p:cNvSpPr/>
          <p:nvPr/>
        </p:nvSpPr>
        <p:spPr>
          <a:xfrm>
            <a:off x="0" y="3941773"/>
            <a:ext cx="12213241" cy="709031"/>
          </a:xfrm>
          <a:custGeom>
            <a:rect b="b" l="l" r="r" t="t"/>
            <a:pathLst>
              <a:path extrusionOk="0" h="1167129" w="20104100">
                <a:moveTo>
                  <a:pt x="20104099" y="0"/>
                </a:moveTo>
                <a:lnTo>
                  <a:pt x="0" y="0"/>
                </a:lnTo>
                <a:lnTo>
                  <a:pt x="0" y="1166626"/>
                </a:lnTo>
                <a:lnTo>
                  <a:pt x="20104099" y="116662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22" name="Google Shape;2722;g27a17394344_1_2826"/>
          <p:cNvSpPr/>
          <p:nvPr/>
        </p:nvSpPr>
        <p:spPr>
          <a:xfrm>
            <a:off x="0" y="5356660"/>
            <a:ext cx="12213241" cy="709031"/>
          </a:xfrm>
          <a:custGeom>
            <a:rect b="b" l="l" r="r" t="t"/>
            <a:pathLst>
              <a:path extrusionOk="0" h="1167129" w="20104100">
                <a:moveTo>
                  <a:pt x="20104099" y="0"/>
                </a:moveTo>
                <a:lnTo>
                  <a:pt x="0" y="0"/>
                </a:lnTo>
                <a:lnTo>
                  <a:pt x="0" y="1166626"/>
                </a:lnTo>
                <a:lnTo>
                  <a:pt x="20104099" y="116662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23" name="Google Shape;2723;g27a17394344_1_2826"/>
          <p:cNvSpPr txBox="1"/>
          <p:nvPr/>
        </p:nvSpPr>
        <p:spPr>
          <a:xfrm>
            <a:off x="896049" y="4169300"/>
            <a:ext cx="24783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declarations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g27a17394344_1_2826"/>
          <p:cNvSpPr txBox="1"/>
          <p:nvPr/>
        </p:nvSpPr>
        <p:spPr>
          <a:xfrm>
            <a:off x="896049" y="4876750"/>
            <a:ext cx="1576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Google Shape;2725;g27a17394344_1_2826"/>
          <p:cNvSpPr txBox="1"/>
          <p:nvPr/>
        </p:nvSpPr>
        <p:spPr>
          <a:xfrm>
            <a:off x="896049" y="5584200"/>
            <a:ext cx="2797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Google Shape;2726;g27a17394344_1_2826"/>
          <p:cNvSpPr txBox="1"/>
          <p:nvPr/>
        </p:nvSpPr>
        <p:spPr>
          <a:xfrm>
            <a:off x="896049" y="6288275"/>
            <a:ext cx="3494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expressions and arrows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7" name="Google Shape;2727;g27a17394344_1_28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6939" y="6324816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g27a17394344_1_2826"/>
          <p:cNvSpPr txBox="1"/>
          <p:nvPr/>
        </p:nvSpPr>
        <p:spPr>
          <a:xfrm>
            <a:off x="6045574" y="6291725"/>
            <a:ext cx="3227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Depends if using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29" name="Google Shape;2729;g27a17394344_1_2826"/>
          <p:cNvGrpSpPr/>
          <p:nvPr/>
        </p:nvGrpSpPr>
        <p:grpSpPr>
          <a:xfrm>
            <a:off x="4644432" y="3685698"/>
            <a:ext cx="6394545" cy="704547"/>
            <a:chOff x="7659024" y="6077998"/>
            <a:chExt cx="10545094" cy="1161852"/>
          </a:xfrm>
        </p:grpSpPr>
        <p:pic>
          <p:nvPicPr>
            <p:cNvPr id="2730" name="Google Shape;2730;g27a17394344_1_28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59024" y="6946666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1" name="Google Shape;2731;g27a17394344_1_2826"/>
            <p:cNvSpPr/>
            <p:nvPr/>
          </p:nvSpPr>
          <p:spPr>
            <a:xfrm>
              <a:off x="16695993" y="6077998"/>
              <a:ext cx="1508125" cy="975995"/>
            </a:xfrm>
            <a:custGeom>
              <a:rect b="b" l="l" r="r" t="t"/>
              <a:pathLst>
                <a:path extrusionOk="0" h="975995" w="1508125">
                  <a:moveTo>
                    <a:pt x="1507767" y="0"/>
                  </a:moveTo>
                  <a:lnTo>
                    <a:pt x="1496859" y="43907"/>
                  </a:lnTo>
                  <a:lnTo>
                    <a:pt x="1484604" y="86813"/>
                  </a:lnTo>
                  <a:lnTo>
                    <a:pt x="1471003" y="128716"/>
                  </a:lnTo>
                  <a:lnTo>
                    <a:pt x="1456055" y="169617"/>
                  </a:lnTo>
                  <a:lnTo>
                    <a:pt x="1439760" y="209516"/>
                  </a:lnTo>
                  <a:lnTo>
                    <a:pt x="1422118" y="248413"/>
                  </a:lnTo>
                  <a:lnTo>
                    <a:pt x="1403129" y="286308"/>
                  </a:lnTo>
                  <a:lnTo>
                    <a:pt x="1382793" y="323200"/>
                  </a:lnTo>
                  <a:lnTo>
                    <a:pt x="1361111" y="359091"/>
                  </a:lnTo>
                  <a:lnTo>
                    <a:pt x="1338082" y="393979"/>
                  </a:lnTo>
                  <a:lnTo>
                    <a:pt x="1313705" y="427865"/>
                  </a:lnTo>
                  <a:lnTo>
                    <a:pt x="1287982" y="460748"/>
                  </a:lnTo>
                  <a:lnTo>
                    <a:pt x="1260913" y="492630"/>
                  </a:lnTo>
                  <a:lnTo>
                    <a:pt x="1232496" y="523509"/>
                  </a:lnTo>
                  <a:lnTo>
                    <a:pt x="1202732" y="553386"/>
                  </a:lnTo>
                  <a:lnTo>
                    <a:pt x="1171622" y="582261"/>
                  </a:lnTo>
                  <a:lnTo>
                    <a:pt x="1139165" y="610134"/>
                  </a:lnTo>
                  <a:lnTo>
                    <a:pt x="1105361" y="637005"/>
                  </a:lnTo>
                  <a:lnTo>
                    <a:pt x="1070210" y="662873"/>
                  </a:lnTo>
                  <a:lnTo>
                    <a:pt x="1033712" y="687739"/>
                  </a:lnTo>
                  <a:lnTo>
                    <a:pt x="995868" y="711603"/>
                  </a:lnTo>
                  <a:lnTo>
                    <a:pt x="956676" y="734465"/>
                  </a:lnTo>
                  <a:lnTo>
                    <a:pt x="916138" y="756325"/>
                  </a:lnTo>
                  <a:lnTo>
                    <a:pt x="874253" y="777182"/>
                  </a:lnTo>
                  <a:lnTo>
                    <a:pt x="831021" y="797038"/>
                  </a:lnTo>
                  <a:lnTo>
                    <a:pt x="786442" y="815891"/>
                  </a:lnTo>
                  <a:lnTo>
                    <a:pt x="740517" y="833742"/>
                  </a:lnTo>
                  <a:lnTo>
                    <a:pt x="693244" y="850590"/>
                  </a:lnTo>
                  <a:lnTo>
                    <a:pt x="644625" y="866437"/>
                  </a:lnTo>
                  <a:lnTo>
                    <a:pt x="594659" y="881281"/>
                  </a:lnTo>
                  <a:lnTo>
                    <a:pt x="543346" y="895124"/>
                  </a:lnTo>
                  <a:lnTo>
                    <a:pt x="490686" y="907964"/>
                  </a:lnTo>
                  <a:lnTo>
                    <a:pt x="436679" y="919801"/>
                  </a:lnTo>
                  <a:lnTo>
                    <a:pt x="381326" y="930637"/>
                  </a:lnTo>
                  <a:lnTo>
                    <a:pt x="324625" y="940470"/>
                  </a:lnTo>
                  <a:lnTo>
                    <a:pt x="266578" y="949302"/>
                  </a:lnTo>
                  <a:lnTo>
                    <a:pt x="207184" y="957131"/>
                  </a:lnTo>
                  <a:lnTo>
                    <a:pt x="146443" y="963958"/>
                  </a:lnTo>
                  <a:lnTo>
                    <a:pt x="84356" y="969782"/>
                  </a:lnTo>
                  <a:lnTo>
                    <a:pt x="20921" y="974605"/>
                  </a:lnTo>
                  <a:lnTo>
                    <a:pt x="0" y="97555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32" name="Google Shape;2732;g27a17394344_1_2826"/>
            <p:cNvSpPr/>
            <p:nvPr/>
          </p:nvSpPr>
          <p:spPr>
            <a:xfrm>
              <a:off x="16541182" y="6964737"/>
              <a:ext cx="180340" cy="175895"/>
            </a:xfrm>
            <a:custGeom>
              <a:rect b="b" l="l" r="r" t="t"/>
              <a:pathLst>
                <a:path extrusionOk="0" h="175895" w="180340">
                  <a:moveTo>
                    <a:pt x="171753" y="0"/>
                  </a:moveTo>
                  <a:lnTo>
                    <a:pt x="0" y="95826"/>
                  </a:lnTo>
                  <a:lnTo>
                    <a:pt x="179711" y="175730"/>
                  </a:lnTo>
                  <a:lnTo>
                    <a:pt x="17175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733" name="Google Shape;2733;g27a17394344_1_2826"/>
          <p:cNvSpPr txBox="1"/>
          <p:nvPr/>
        </p:nvSpPr>
        <p:spPr>
          <a:xfrm>
            <a:off x="4903394" y="4179375"/>
            <a:ext cx="5595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4" name="Google Shape;2734;g27a17394344_1_2826"/>
          <p:cNvSpPr txBox="1"/>
          <p:nvPr/>
        </p:nvSpPr>
        <p:spPr>
          <a:xfrm>
            <a:off x="6739808" y="4172753"/>
            <a:ext cx="1239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Actual function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Google Shape;2735;g27a17394344_1_2826"/>
          <p:cNvSpPr txBox="1"/>
          <p:nvPr/>
        </p:nvSpPr>
        <p:spPr>
          <a:xfrm>
            <a:off x="9475051" y="4179365"/>
            <a:ext cx="462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Google Shape;2736;g27a17394344_1_2826"/>
          <p:cNvSpPr txBox="1"/>
          <p:nvPr/>
        </p:nvSpPr>
        <p:spPr>
          <a:xfrm>
            <a:off x="10390544" y="3232476"/>
            <a:ext cx="1282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0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 strict mode.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Otherwise: function!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7" name="Google Shape;2737;g27a17394344_1_28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4765" y="4912384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2738" name="Google Shape;2738;g27a17394344_1_2826"/>
          <p:cNvSpPr txBox="1"/>
          <p:nvPr/>
        </p:nvSpPr>
        <p:spPr>
          <a:xfrm>
            <a:off x="4903392" y="4879275"/>
            <a:ext cx="720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Google Shape;2739;g27a17394344_1_2826"/>
          <p:cNvSpPr txBox="1"/>
          <p:nvPr/>
        </p:nvSpPr>
        <p:spPr>
          <a:xfrm>
            <a:off x="6871761" y="4873608"/>
            <a:ext cx="975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0" name="Google Shape;2740;g27a17394344_1_2826"/>
          <p:cNvSpPr txBox="1"/>
          <p:nvPr/>
        </p:nvSpPr>
        <p:spPr>
          <a:xfrm>
            <a:off x="9345994" y="4886736"/>
            <a:ext cx="720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1" name="Google Shape;2741;g27a17394344_1_28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83442" y="5626440"/>
            <a:ext cx="177787" cy="177787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Google Shape;2742;g27a17394344_1_2826"/>
          <p:cNvSpPr txBox="1"/>
          <p:nvPr/>
        </p:nvSpPr>
        <p:spPr>
          <a:xfrm>
            <a:off x="4942059" y="5593350"/>
            <a:ext cx="720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3" name="Google Shape;2743;g27a17394344_1_2826"/>
          <p:cNvSpPr txBox="1"/>
          <p:nvPr/>
        </p:nvSpPr>
        <p:spPr>
          <a:xfrm>
            <a:off x="6347927" y="5596850"/>
            <a:ext cx="2478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&lt;uninitialized&gt;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TDZ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4" name="Google Shape;2744;g27a17394344_1_2826"/>
          <p:cNvSpPr txBox="1"/>
          <p:nvPr/>
        </p:nvSpPr>
        <p:spPr>
          <a:xfrm>
            <a:off x="9466206" y="5597031"/>
            <a:ext cx="462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5" name="Google Shape;2745;g27a17394344_1_2826"/>
          <p:cNvGrpSpPr/>
          <p:nvPr/>
        </p:nvGrpSpPr>
        <p:grpSpPr>
          <a:xfrm>
            <a:off x="5005468" y="5278003"/>
            <a:ext cx="4689309" cy="1100942"/>
            <a:chOff x="8254399" y="8703831"/>
            <a:chExt cx="7733030" cy="1815537"/>
          </a:xfrm>
        </p:grpSpPr>
        <p:sp>
          <p:nvSpPr>
            <p:cNvPr id="2746" name="Google Shape;2746;g27a17394344_1_2826"/>
            <p:cNvSpPr/>
            <p:nvPr/>
          </p:nvSpPr>
          <p:spPr>
            <a:xfrm>
              <a:off x="13837320" y="9705298"/>
              <a:ext cx="2150109" cy="814070"/>
            </a:xfrm>
            <a:custGeom>
              <a:rect b="b" l="l" r="r" t="t"/>
              <a:pathLst>
                <a:path extrusionOk="0" h="814070" w="2150109">
                  <a:moveTo>
                    <a:pt x="2149490" y="813661"/>
                  </a:moveTo>
                  <a:lnTo>
                    <a:pt x="2093534" y="805299"/>
                  </a:lnTo>
                  <a:lnTo>
                    <a:pt x="2038004" y="796535"/>
                  </a:lnTo>
                  <a:lnTo>
                    <a:pt x="1982900" y="787368"/>
                  </a:lnTo>
                  <a:lnTo>
                    <a:pt x="1928223" y="777799"/>
                  </a:lnTo>
                  <a:lnTo>
                    <a:pt x="1873971" y="767829"/>
                  </a:lnTo>
                  <a:lnTo>
                    <a:pt x="1820146" y="757456"/>
                  </a:lnTo>
                  <a:lnTo>
                    <a:pt x="1766747" y="746681"/>
                  </a:lnTo>
                  <a:lnTo>
                    <a:pt x="1713774" y="735503"/>
                  </a:lnTo>
                  <a:lnTo>
                    <a:pt x="1661227" y="723924"/>
                  </a:lnTo>
                  <a:lnTo>
                    <a:pt x="1609107" y="711943"/>
                  </a:lnTo>
                  <a:lnTo>
                    <a:pt x="1557413" y="699559"/>
                  </a:lnTo>
                  <a:lnTo>
                    <a:pt x="1506145" y="686773"/>
                  </a:lnTo>
                  <a:lnTo>
                    <a:pt x="1455303" y="673585"/>
                  </a:lnTo>
                  <a:lnTo>
                    <a:pt x="1404887" y="659995"/>
                  </a:lnTo>
                  <a:lnTo>
                    <a:pt x="1354898" y="646002"/>
                  </a:lnTo>
                  <a:lnTo>
                    <a:pt x="1305335" y="631608"/>
                  </a:lnTo>
                  <a:lnTo>
                    <a:pt x="1256198" y="616811"/>
                  </a:lnTo>
                  <a:lnTo>
                    <a:pt x="1207487" y="601612"/>
                  </a:lnTo>
                  <a:lnTo>
                    <a:pt x="1159202" y="586011"/>
                  </a:lnTo>
                  <a:lnTo>
                    <a:pt x="1111344" y="570008"/>
                  </a:lnTo>
                  <a:lnTo>
                    <a:pt x="1063912" y="553603"/>
                  </a:lnTo>
                  <a:lnTo>
                    <a:pt x="1016906" y="536795"/>
                  </a:lnTo>
                  <a:lnTo>
                    <a:pt x="970326" y="519586"/>
                  </a:lnTo>
                  <a:lnTo>
                    <a:pt x="924172" y="501974"/>
                  </a:lnTo>
                  <a:lnTo>
                    <a:pt x="878445" y="483960"/>
                  </a:lnTo>
                  <a:lnTo>
                    <a:pt x="833144" y="465544"/>
                  </a:lnTo>
                  <a:lnTo>
                    <a:pt x="788269" y="446726"/>
                  </a:lnTo>
                  <a:lnTo>
                    <a:pt x="743820" y="427505"/>
                  </a:lnTo>
                  <a:lnTo>
                    <a:pt x="699797" y="407883"/>
                  </a:lnTo>
                  <a:lnTo>
                    <a:pt x="656201" y="387858"/>
                  </a:lnTo>
                  <a:lnTo>
                    <a:pt x="613031" y="367431"/>
                  </a:lnTo>
                  <a:lnTo>
                    <a:pt x="570287" y="346602"/>
                  </a:lnTo>
                  <a:lnTo>
                    <a:pt x="527969" y="325371"/>
                  </a:lnTo>
                  <a:lnTo>
                    <a:pt x="486078" y="303737"/>
                  </a:lnTo>
                  <a:lnTo>
                    <a:pt x="444612" y="281702"/>
                  </a:lnTo>
                  <a:lnTo>
                    <a:pt x="403573" y="259264"/>
                  </a:lnTo>
                  <a:lnTo>
                    <a:pt x="362960" y="236424"/>
                  </a:lnTo>
                  <a:lnTo>
                    <a:pt x="322774" y="213182"/>
                  </a:lnTo>
                  <a:lnTo>
                    <a:pt x="283013" y="189538"/>
                  </a:lnTo>
                  <a:lnTo>
                    <a:pt x="243679" y="165492"/>
                  </a:lnTo>
                  <a:lnTo>
                    <a:pt x="204771" y="141043"/>
                  </a:lnTo>
                  <a:lnTo>
                    <a:pt x="166289" y="116192"/>
                  </a:lnTo>
                  <a:lnTo>
                    <a:pt x="128233" y="90940"/>
                  </a:lnTo>
                  <a:lnTo>
                    <a:pt x="90604" y="65285"/>
                  </a:lnTo>
                  <a:lnTo>
                    <a:pt x="53400" y="39227"/>
                  </a:lnTo>
                  <a:lnTo>
                    <a:pt x="16623" y="12768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47" name="Google Shape;2747;g27a17394344_1_2826"/>
            <p:cNvSpPr/>
            <p:nvPr/>
          </p:nvSpPr>
          <p:spPr>
            <a:xfrm>
              <a:off x="13714420" y="9610899"/>
              <a:ext cx="193675" cy="177165"/>
            </a:xfrm>
            <a:custGeom>
              <a:rect b="b" l="l" r="r" t="t"/>
              <a:pathLst>
                <a:path extrusionOk="0" h="177165" w="193675">
                  <a:moveTo>
                    <a:pt x="0" y="0"/>
                  </a:moveTo>
                  <a:lnTo>
                    <a:pt x="85934" y="176908"/>
                  </a:lnTo>
                  <a:lnTo>
                    <a:pt x="193093" y="37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48" name="Google Shape;2748;g27a17394344_1_2826"/>
            <p:cNvSpPr/>
            <p:nvPr/>
          </p:nvSpPr>
          <p:spPr>
            <a:xfrm>
              <a:off x="8338272" y="8703831"/>
              <a:ext cx="417195" cy="337184"/>
            </a:xfrm>
            <a:custGeom>
              <a:rect b="b" l="l" r="r" t="t"/>
              <a:pathLst>
                <a:path extrusionOk="0" h="337184" w="417195">
                  <a:moveTo>
                    <a:pt x="417075" y="0"/>
                  </a:moveTo>
                  <a:lnTo>
                    <a:pt x="363399" y="9386"/>
                  </a:lnTo>
                  <a:lnTo>
                    <a:pt x="313211" y="21852"/>
                  </a:lnTo>
                  <a:lnTo>
                    <a:pt x="266509" y="37397"/>
                  </a:lnTo>
                  <a:lnTo>
                    <a:pt x="223294" y="56021"/>
                  </a:lnTo>
                  <a:lnTo>
                    <a:pt x="183567" y="77725"/>
                  </a:lnTo>
                  <a:lnTo>
                    <a:pt x="147326" y="102507"/>
                  </a:lnTo>
                  <a:lnTo>
                    <a:pt x="114573" y="130370"/>
                  </a:lnTo>
                  <a:lnTo>
                    <a:pt x="85306" y="161311"/>
                  </a:lnTo>
                  <a:lnTo>
                    <a:pt x="59526" y="195332"/>
                  </a:lnTo>
                  <a:lnTo>
                    <a:pt x="37234" y="232432"/>
                  </a:lnTo>
                  <a:lnTo>
                    <a:pt x="18428" y="272611"/>
                  </a:lnTo>
                  <a:lnTo>
                    <a:pt x="3110" y="315870"/>
                  </a:lnTo>
                  <a:lnTo>
                    <a:pt x="0" y="33659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49" name="Google Shape;2749;g27a17394344_1_2826"/>
            <p:cNvSpPr/>
            <p:nvPr/>
          </p:nvSpPr>
          <p:spPr>
            <a:xfrm>
              <a:off x="8254399" y="9006660"/>
              <a:ext cx="173990" cy="187325"/>
            </a:xfrm>
            <a:custGeom>
              <a:rect b="b" l="l" r="r" t="t"/>
              <a:pathLst>
                <a:path extrusionOk="0" h="187325" w="173990">
                  <a:moveTo>
                    <a:pt x="0" y="0"/>
                  </a:moveTo>
                  <a:lnTo>
                    <a:pt x="60871" y="187017"/>
                  </a:lnTo>
                  <a:lnTo>
                    <a:pt x="173962" y="26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750" name="Google Shape;2750;g27a17394344_1_2826"/>
          <p:cNvSpPr txBox="1"/>
          <p:nvPr/>
        </p:nvSpPr>
        <p:spPr>
          <a:xfrm>
            <a:off x="9782026" y="6279175"/>
            <a:ext cx="18192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Temporal Dead Zone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Google Shape;2751;g27a17394344_1_2826"/>
          <p:cNvSpPr txBox="1"/>
          <p:nvPr/>
        </p:nvSpPr>
        <p:spPr>
          <a:xfrm>
            <a:off x="5374754" y="5110705"/>
            <a:ext cx="1287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Technically, yes. But not in practice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6" name="Google Shape;2756;g27a17394344_1_28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g27a17394344_1_2884"/>
          <p:cNvSpPr txBox="1"/>
          <p:nvPr>
            <p:ph type="title"/>
          </p:nvPr>
        </p:nvSpPr>
        <p:spPr>
          <a:xfrm>
            <a:off x="365872" y="157387"/>
            <a:ext cx="10674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TEMPORAL DEAD ZONE, LET AND CONST</a:t>
            </a:r>
            <a:endParaRPr/>
          </a:p>
        </p:txBody>
      </p:sp>
      <p:grpSp>
        <p:nvGrpSpPr>
          <p:cNvPr id="2758" name="Google Shape;2758;g27a17394344_1_2884"/>
          <p:cNvGrpSpPr/>
          <p:nvPr/>
        </p:nvGrpSpPr>
        <p:grpSpPr>
          <a:xfrm>
            <a:off x="1023262" y="1283907"/>
            <a:ext cx="5405955" cy="2841997"/>
            <a:chOff x="1687437" y="2117261"/>
            <a:chExt cx="8914833" cy="4686671"/>
          </a:xfrm>
        </p:grpSpPr>
        <p:pic>
          <p:nvPicPr>
            <p:cNvPr id="2759" name="Google Shape;2759;g27a17394344_1_28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87437" y="2117261"/>
              <a:ext cx="7134412" cy="4686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0" name="Google Shape;2760;g27a17394344_1_2884"/>
            <p:cNvSpPr/>
            <p:nvPr/>
          </p:nvSpPr>
          <p:spPr>
            <a:xfrm>
              <a:off x="2159692" y="3655792"/>
              <a:ext cx="6511290" cy="1532889"/>
            </a:xfrm>
            <a:custGeom>
              <a:rect b="b" l="l" r="r" t="t"/>
              <a:pathLst>
                <a:path extrusionOk="0" h="1532889" w="6511290">
                  <a:moveTo>
                    <a:pt x="6510790" y="0"/>
                  </a:moveTo>
                  <a:lnTo>
                    <a:pt x="0" y="0"/>
                  </a:lnTo>
                  <a:lnTo>
                    <a:pt x="0" y="1532335"/>
                  </a:lnTo>
                  <a:lnTo>
                    <a:pt x="6510790" y="1532335"/>
                  </a:lnTo>
                  <a:lnTo>
                    <a:pt x="6510790" y="0"/>
                  </a:lnTo>
                  <a:close/>
                </a:path>
              </a:pathLst>
            </a:custGeom>
            <a:solidFill>
              <a:srgbClr val="F2425D">
                <a:alpha val="403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61" name="Google Shape;2761;g27a17394344_1_2884"/>
            <p:cNvSpPr/>
            <p:nvPr/>
          </p:nvSpPr>
          <p:spPr>
            <a:xfrm>
              <a:off x="2159692" y="3655793"/>
              <a:ext cx="6511290" cy="1532889"/>
            </a:xfrm>
            <a:custGeom>
              <a:rect b="b" l="l" r="r" t="t"/>
              <a:pathLst>
                <a:path extrusionOk="0" h="1532889" w="6511290">
                  <a:moveTo>
                    <a:pt x="0" y="0"/>
                  </a:moveTo>
                  <a:lnTo>
                    <a:pt x="6510790" y="0"/>
                  </a:lnTo>
                  <a:lnTo>
                    <a:pt x="6510790" y="1532335"/>
                  </a:lnTo>
                  <a:lnTo>
                    <a:pt x="0" y="153233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62" name="Google Shape;2762;g27a17394344_1_2884"/>
            <p:cNvSpPr/>
            <p:nvPr/>
          </p:nvSpPr>
          <p:spPr>
            <a:xfrm>
              <a:off x="8921709" y="3065221"/>
              <a:ext cx="1398904" cy="789304"/>
            </a:xfrm>
            <a:custGeom>
              <a:rect b="b" l="l" r="r" t="t"/>
              <a:pathLst>
                <a:path extrusionOk="0" h="789304" w="1398904">
                  <a:moveTo>
                    <a:pt x="1398823" y="0"/>
                  </a:moveTo>
                  <a:lnTo>
                    <a:pt x="31985" y="770715"/>
                  </a:lnTo>
                  <a:lnTo>
                    <a:pt x="0" y="788754"/>
                  </a:lnTo>
                </a:path>
              </a:pathLst>
            </a:custGeom>
            <a:noFill/>
            <a:ln cap="flat" cmpd="sng" w="732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63" name="Google Shape;2763;g27a17394344_1_2884"/>
            <p:cNvSpPr/>
            <p:nvPr/>
          </p:nvSpPr>
          <p:spPr>
            <a:xfrm>
              <a:off x="8701895" y="3710108"/>
              <a:ext cx="323215" cy="267970"/>
            </a:xfrm>
            <a:custGeom>
              <a:rect b="b" l="l" r="r" t="t"/>
              <a:pathLst>
                <a:path extrusionOk="0" h="267970" w="323215">
                  <a:moveTo>
                    <a:pt x="180766" y="0"/>
                  </a:moveTo>
                  <a:lnTo>
                    <a:pt x="0" y="267810"/>
                  </a:lnTo>
                  <a:lnTo>
                    <a:pt x="322708" y="251736"/>
                  </a:lnTo>
                  <a:lnTo>
                    <a:pt x="18076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64" name="Google Shape;2764;g27a17394344_1_2884"/>
            <p:cNvSpPr/>
            <p:nvPr/>
          </p:nvSpPr>
          <p:spPr>
            <a:xfrm>
              <a:off x="7763271" y="4258093"/>
              <a:ext cx="2300604" cy="792479"/>
            </a:xfrm>
            <a:custGeom>
              <a:rect b="b" l="l" r="r" t="t"/>
              <a:pathLst>
                <a:path extrusionOk="0" h="792479" w="2300604">
                  <a:moveTo>
                    <a:pt x="2300184" y="791903"/>
                  </a:moveTo>
                  <a:lnTo>
                    <a:pt x="2241029" y="789262"/>
                  </a:lnTo>
                  <a:lnTo>
                    <a:pt x="2182396" y="786069"/>
                  </a:lnTo>
                  <a:lnTo>
                    <a:pt x="2124285" y="782326"/>
                  </a:lnTo>
                  <a:lnTo>
                    <a:pt x="2066696" y="778031"/>
                  </a:lnTo>
                  <a:lnTo>
                    <a:pt x="2009629" y="773185"/>
                  </a:lnTo>
                  <a:lnTo>
                    <a:pt x="1953083" y="767788"/>
                  </a:lnTo>
                  <a:lnTo>
                    <a:pt x="1897060" y="761840"/>
                  </a:lnTo>
                  <a:lnTo>
                    <a:pt x="1841558" y="755340"/>
                  </a:lnTo>
                  <a:lnTo>
                    <a:pt x="1786579" y="748289"/>
                  </a:lnTo>
                  <a:lnTo>
                    <a:pt x="1732121" y="740687"/>
                  </a:lnTo>
                  <a:lnTo>
                    <a:pt x="1678185" y="732534"/>
                  </a:lnTo>
                  <a:lnTo>
                    <a:pt x="1624771" y="723829"/>
                  </a:lnTo>
                  <a:lnTo>
                    <a:pt x="1571879" y="714573"/>
                  </a:lnTo>
                  <a:lnTo>
                    <a:pt x="1519509" y="704766"/>
                  </a:lnTo>
                  <a:lnTo>
                    <a:pt x="1467661" y="694408"/>
                  </a:lnTo>
                  <a:lnTo>
                    <a:pt x="1416334" y="683498"/>
                  </a:lnTo>
                  <a:lnTo>
                    <a:pt x="1365530" y="672038"/>
                  </a:lnTo>
                  <a:lnTo>
                    <a:pt x="1315247" y="660026"/>
                  </a:lnTo>
                  <a:lnTo>
                    <a:pt x="1265487" y="647463"/>
                  </a:lnTo>
                  <a:lnTo>
                    <a:pt x="1216248" y="634348"/>
                  </a:lnTo>
                  <a:lnTo>
                    <a:pt x="1167531" y="620683"/>
                  </a:lnTo>
                  <a:lnTo>
                    <a:pt x="1119336" y="606466"/>
                  </a:lnTo>
                  <a:lnTo>
                    <a:pt x="1071663" y="591698"/>
                  </a:lnTo>
                  <a:lnTo>
                    <a:pt x="1024512" y="576379"/>
                  </a:lnTo>
                  <a:lnTo>
                    <a:pt x="977883" y="560508"/>
                  </a:lnTo>
                  <a:lnTo>
                    <a:pt x="931775" y="544086"/>
                  </a:lnTo>
                  <a:lnTo>
                    <a:pt x="886190" y="527113"/>
                  </a:lnTo>
                  <a:lnTo>
                    <a:pt x="841127" y="509589"/>
                  </a:lnTo>
                  <a:lnTo>
                    <a:pt x="796585" y="491514"/>
                  </a:lnTo>
                  <a:lnTo>
                    <a:pt x="752565" y="472887"/>
                  </a:lnTo>
                  <a:lnTo>
                    <a:pt x="709067" y="453709"/>
                  </a:lnTo>
                  <a:lnTo>
                    <a:pt x="666091" y="433980"/>
                  </a:lnTo>
                  <a:lnTo>
                    <a:pt x="623637" y="413700"/>
                  </a:lnTo>
                  <a:lnTo>
                    <a:pt x="581705" y="392868"/>
                  </a:lnTo>
                  <a:lnTo>
                    <a:pt x="540295" y="371486"/>
                  </a:lnTo>
                  <a:lnTo>
                    <a:pt x="499407" y="349552"/>
                  </a:lnTo>
                  <a:lnTo>
                    <a:pt x="459040" y="327066"/>
                  </a:lnTo>
                  <a:lnTo>
                    <a:pt x="419196" y="304030"/>
                  </a:lnTo>
                  <a:lnTo>
                    <a:pt x="379873" y="280442"/>
                  </a:lnTo>
                  <a:lnTo>
                    <a:pt x="341073" y="256303"/>
                  </a:lnTo>
                  <a:lnTo>
                    <a:pt x="302794" y="231613"/>
                  </a:lnTo>
                  <a:lnTo>
                    <a:pt x="265037" y="206372"/>
                  </a:lnTo>
                  <a:lnTo>
                    <a:pt x="227802" y="180579"/>
                  </a:lnTo>
                  <a:lnTo>
                    <a:pt x="191089" y="154236"/>
                  </a:lnTo>
                  <a:lnTo>
                    <a:pt x="154898" y="127341"/>
                  </a:lnTo>
                  <a:lnTo>
                    <a:pt x="119228" y="99894"/>
                  </a:lnTo>
                  <a:lnTo>
                    <a:pt x="84081" y="71897"/>
                  </a:lnTo>
                  <a:lnTo>
                    <a:pt x="49455" y="43348"/>
                  </a:lnTo>
                  <a:lnTo>
                    <a:pt x="15352" y="14248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65" name="Google Shape;2765;g27a17394344_1_2884"/>
            <p:cNvSpPr/>
            <p:nvPr/>
          </p:nvSpPr>
          <p:spPr>
            <a:xfrm>
              <a:off x="7649685" y="4152672"/>
              <a:ext cx="189229" cy="184150"/>
            </a:xfrm>
            <a:custGeom>
              <a:rect b="b" l="l" r="r" t="t"/>
              <a:pathLst>
                <a:path extrusionOk="0" h="184150" w="189229">
                  <a:moveTo>
                    <a:pt x="0" y="0"/>
                  </a:moveTo>
                  <a:lnTo>
                    <a:pt x="69102" y="184135"/>
                  </a:lnTo>
                  <a:lnTo>
                    <a:pt x="188769" y="55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66" name="Google Shape;2766;g27a17394344_1_2884"/>
            <p:cNvSpPr/>
            <p:nvPr/>
          </p:nvSpPr>
          <p:spPr>
            <a:xfrm>
              <a:off x="5413804" y="5567339"/>
              <a:ext cx="4650105" cy="464185"/>
            </a:xfrm>
            <a:custGeom>
              <a:rect b="b" l="l" r="r" t="t"/>
              <a:pathLst>
                <a:path extrusionOk="0" h="464185" w="4650105">
                  <a:moveTo>
                    <a:pt x="4649652" y="0"/>
                  </a:moveTo>
                  <a:lnTo>
                    <a:pt x="4592999" y="14153"/>
                  </a:lnTo>
                  <a:lnTo>
                    <a:pt x="4536496" y="28087"/>
                  </a:lnTo>
                  <a:lnTo>
                    <a:pt x="4480143" y="41801"/>
                  </a:lnTo>
                  <a:lnTo>
                    <a:pt x="4423939" y="55297"/>
                  </a:lnTo>
                  <a:lnTo>
                    <a:pt x="4367884" y="68574"/>
                  </a:lnTo>
                  <a:lnTo>
                    <a:pt x="4311979" y="81631"/>
                  </a:lnTo>
                  <a:lnTo>
                    <a:pt x="4256224" y="94470"/>
                  </a:lnTo>
                  <a:lnTo>
                    <a:pt x="4200618" y="107089"/>
                  </a:lnTo>
                  <a:lnTo>
                    <a:pt x="4145162" y="119489"/>
                  </a:lnTo>
                  <a:lnTo>
                    <a:pt x="4089855" y="131670"/>
                  </a:lnTo>
                  <a:lnTo>
                    <a:pt x="4034697" y="143632"/>
                  </a:lnTo>
                  <a:lnTo>
                    <a:pt x="3979690" y="155374"/>
                  </a:lnTo>
                  <a:lnTo>
                    <a:pt x="3924831" y="166898"/>
                  </a:lnTo>
                  <a:lnTo>
                    <a:pt x="3870123" y="178202"/>
                  </a:lnTo>
                  <a:lnTo>
                    <a:pt x="3815563" y="189288"/>
                  </a:lnTo>
                  <a:lnTo>
                    <a:pt x="3761154" y="200154"/>
                  </a:lnTo>
                  <a:lnTo>
                    <a:pt x="3706893" y="210801"/>
                  </a:lnTo>
                  <a:lnTo>
                    <a:pt x="3652783" y="221229"/>
                  </a:lnTo>
                  <a:lnTo>
                    <a:pt x="3598822" y="231438"/>
                  </a:lnTo>
                  <a:lnTo>
                    <a:pt x="3545010" y="241427"/>
                  </a:lnTo>
                  <a:lnTo>
                    <a:pt x="3491348" y="251198"/>
                  </a:lnTo>
                  <a:lnTo>
                    <a:pt x="3437835" y="260749"/>
                  </a:lnTo>
                  <a:lnTo>
                    <a:pt x="3384472" y="270082"/>
                  </a:lnTo>
                  <a:lnTo>
                    <a:pt x="3331259" y="279195"/>
                  </a:lnTo>
                  <a:lnTo>
                    <a:pt x="3278194" y="288089"/>
                  </a:lnTo>
                  <a:lnTo>
                    <a:pt x="3225280" y="296764"/>
                  </a:lnTo>
                  <a:lnTo>
                    <a:pt x="3172515" y="305220"/>
                  </a:lnTo>
                  <a:lnTo>
                    <a:pt x="3119899" y="313456"/>
                  </a:lnTo>
                  <a:lnTo>
                    <a:pt x="3067433" y="321474"/>
                  </a:lnTo>
                  <a:lnTo>
                    <a:pt x="3015117" y="329272"/>
                  </a:lnTo>
                  <a:lnTo>
                    <a:pt x="2962950" y="336852"/>
                  </a:lnTo>
                  <a:lnTo>
                    <a:pt x="2910933" y="344212"/>
                  </a:lnTo>
                  <a:lnTo>
                    <a:pt x="2859065" y="351353"/>
                  </a:lnTo>
                  <a:lnTo>
                    <a:pt x="2807346" y="358275"/>
                  </a:lnTo>
                  <a:lnTo>
                    <a:pt x="2755778" y="364977"/>
                  </a:lnTo>
                  <a:lnTo>
                    <a:pt x="2704358" y="371461"/>
                  </a:lnTo>
                  <a:lnTo>
                    <a:pt x="2653088" y="377726"/>
                  </a:lnTo>
                  <a:lnTo>
                    <a:pt x="2601968" y="383771"/>
                  </a:lnTo>
                  <a:lnTo>
                    <a:pt x="2550997" y="389597"/>
                  </a:lnTo>
                  <a:lnTo>
                    <a:pt x="2500176" y="395204"/>
                  </a:lnTo>
                  <a:lnTo>
                    <a:pt x="2449504" y="400592"/>
                  </a:lnTo>
                  <a:lnTo>
                    <a:pt x="2398982" y="405761"/>
                  </a:lnTo>
                  <a:lnTo>
                    <a:pt x="2348609" y="410711"/>
                  </a:lnTo>
                  <a:lnTo>
                    <a:pt x="2298386" y="415442"/>
                  </a:lnTo>
                  <a:lnTo>
                    <a:pt x="2248313" y="419953"/>
                  </a:lnTo>
                  <a:lnTo>
                    <a:pt x="2198388" y="424246"/>
                  </a:lnTo>
                  <a:lnTo>
                    <a:pt x="2148614" y="428319"/>
                  </a:lnTo>
                  <a:lnTo>
                    <a:pt x="2098989" y="432173"/>
                  </a:lnTo>
                  <a:lnTo>
                    <a:pt x="2049513" y="435808"/>
                  </a:lnTo>
                  <a:lnTo>
                    <a:pt x="2000187" y="439224"/>
                  </a:lnTo>
                  <a:lnTo>
                    <a:pt x="1951011" y="442421"/>
                  </a:lnTo>
                  <a:lnTo>
                    <a:pt x="1901984" y="445398"/>
                  </a:lnTo>
                  <a:lnTo>
                    <a:pt x="1853106" y="448157"/>
                  </a:lnTo>
                  <a:lnTo>
                    <a:pt x="1804378" y="450696"/>
                  </a:lnTo>
                  <a:lnTo>
                    <a:pt x="1755800" y="453016"/>
                  </a:lnTo>
                  <a:lnTo>
                    <a:pt x="1707371" y="455117"/>
                  </a:lnTo>
                  <a:lnTo>
                    <a:pt x="1659091" y="456999"/>
                  </a:lnTo>
                  <a:lnTo>
                    <a:pt x="1610961" y="458662"/>
                  </a:lnTo>
                  <a:lnTo>
                    <a:pt x="1562981" y="460106"/>
                  </a:lnTo>
                  <a:lnTo>
                    <a:pt x="1515150" y="461331"/>
                  </a:lnTo>
                  <a:lnTo>
                    <a:pt x="1467469" y="462336"/>
                  </a:lnTo>
                  <a:lnTo>
                    <a:pt x="1419937" y="463122"/>
                  </a:lnTo>
                  <a:lnTo>
                    <a:pt x="1372555" y="463690"/>
                  </a:lnTo>
                  <a:lnTo>
                    <a:pt x="1325322" y="464038"/>
                  </a:lnTo>
                  <a:lnTo>
                    <a:pt x="1278239" y="464167"/>
                  </a:lnTo>
                  <a:lnTo>
                    <a:pt x="1231305" y="464077"/>
                  </a:lnTo>
                  <a:lnTo>
                    <a:pt x="1184521" y="463767"/>
                  </a:lnTo>
                  <a:lnTo>
                    <a:pt x="1137886" y="463239"/>
                  </a:lnTo>
                  <a:lnTo>
                    <a:pt x="1091401" y="462491"/>
                  </a:lnTo>
                  <a:lnTo>
                    <a:pt x="1045065" y="461525"/>
                  </a:lnTo>
                  <a:lnTo>
                    <a:pt x="998879" y="460339"/>
                  </a:lnTo>
                  <a:lnTo>
                    <a:pt x="952842" y="458934"/>
                  </a:lnTo>
                  <a:lnTo>
                    <a:pt x="906955" y="457310"/>
                  </a:lnTo>
                  <a:lnTo>
                    <a:pt x="861218" y="455467"/>
                  </a:lnTo>
                  <a:lnTo>
                    <a:pt x="815630" y="453404"/>
                  </a:lnTo>
                  <a:lnTo>
                    <a:pt x="770191" y="451123"/>
                  </a:lnTo>
                  <a:lnTo>
                    <a:pt x="724902" y="448622"/>
                  </a:lnTo>
                  <a:lnTo>
                    <a:pt x="679763" y="445903"/>
                  </a:lnTo>
                  <a:lnTo>
                    <a:pt x="634773" y="442964"/>
                  </a:lnTo>
                  <a:lnTo>
                    <a:pt x="589932" y="439806"/>
                  </a:lnTo>
                  <a:lnTo>
                    <a:pt x="545241" y="436429"/>
                  </a:lnTo>
                  <a:lnTo>
                    <a:pt x="500700" y="432833"/>
                  </a:lnTo>
                  <a:lnTo>
                    <a:pt x="456308" y="429017"/>
                  </a:lnTo>
                  <a:lnTo>
                    <a:pt x="412065" y="424983"/>
                  </a:lnTo>
                  <a:lnTo>
                    <a:pt x="367973" y="420729"/>
                  </a:lnTo>
                  <a:lnTo>
                    <a:pt x="324029" y="416257"/>
                  </a:lnTo>
                  <a:lnTo>
                    <a:pt x="280235" y="411565"/>
                  </a:lnTo>
                  <a:lnTo>
                    <a:pt x="236591" y="406654"/>
                  </a:lnTo>
                  <a:lnTo>
                    <a:pt x="193096" y="401524"/>
                  </a:lnTo>
                  <a:lnTo>
                    <a:pt x="149751" y="396175"/>
                  </a:lnTo>
                  <a:lnTo>
                    <a:pt x="106555" y="390606"/>
                  </a:lnTo>
                  <a:lnTo>
                    <a:pt x="63509" y="384819"/>
                  </a:lnTo>
                  <a:lnTo>
                    <a:pt x="20612" y="378812"/>
                  </a:lnTo>
                  <a:lnTo>
                    <a:pt x="0" y="37563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767" name="Google Shape;2767;g27a17394344_1_2884"/>
            <p:cNvSpPr/>
            <p:nvPr/>
          </p:nvSpPr>
          <p:spPr>
            <a:xfrm>
              <a:off x="5260650" y="5859239"/>
              <a:ext cx="187325" cy="173989"/>
            </a:xfrm>
            <a:custGeom>
              <a:rect b="b" l="l" r="r" t="t"/>
              <a:pathLst>
                <a:path extrusionOk="0" h="173989" w="187325">
                  <a:moveTo>
                    <a:pt x="187270" y="0"/>
                  </a:moveTo>
                  <a:lnTo>
                    <a:pt x="0" y="60085"/>
                  </a:lnTo>
                  <a:lnTo>
                    <a:pt x="160430" y="173851"/>
                  </a:lnTo>
                  <a:lnTo>
                    <a:pt x="18727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768" name="Google Shape;2768;g27a17394344_1_28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319557" y="4272775"/>
              <a:ext cx="282713" cy="282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9" name="Google Shape;2769;g27a17394344_1_2884"/>
          <p:cNvSpPr txBox="1"/>
          <p:nvPr/>
        </p:nvSpPr>
        <p:spPr>
          <a:xfrm>
            <a:off x="6388602" y="1687250"/>
            <a:ext cx="5083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TEMPORAL DEAD ZONE FOR </a:t>
            </a:r>
            <a:r>
              <a:rPr b="1" lang="en-US" sz="17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job </a:t>
            </a: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0" name="Google Shape;2770;g27a17394344_1_2884"/>
          <p:cNvSpPr txBox="1"/>
          <p:nvPr/>
        </p:nvSpPr>
        <p:spPr>
          <a:xfrm>
            <a:off x="6244418" y="2559868"/>
            <a:ext cx="5227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Different kinds of error messages: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741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ReferenceError: Cannot access 'job' before initialization ReferenceError: x is not defined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71" name="Google Shape;2771;g27a17394344_1_28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487" y="4480844"/>
            <a:ext cx="2276933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2772" name="Google Shape;2772;g27a17394344_1_2884"/>
          <p:cNvSpPr txBox="1"/>
          <p:nvPr/>
        </p:nvSpPr>
        <p:spPr>
          <a:xfrm>
            <a:off x="1812201" y="4504975"/>
            <a:ext cx="2277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WHY HOISTING?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3" name="Google Shape;2773;g27a17394344_1_28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0850" y="4480844"/>
            <a:ext cx="2276933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2774" name="Google Shape;2774;g27a17394344_1_2884"/>
          <p:cNvSpPr txBox="1"/>
          <p:nvPr/>
        </p:nvSpPr>
        <p:spPr>
          <a:xfrm>
            <a:off x="8163131" y="4536650"/>
            <a:ext cx="179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WHY TDZ?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5" name="Google Shape;2775;g27a17394344_1_28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0302" y="5262306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g27a17394344_1_28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0302" y="6015555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2777" name="Google Shape;2777;g27a17394344_1_2884"/>
          <p:cNvSpPr txBox="1"/>
          <p:nvPr/>
        </p:nvSpPr>
        <p:spPr>
          <a:xfrm>
            <a:off x="6281281" y="5162586"/>
            <a:ext cx="52311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Makes it easier to avoid and catch errors: accessing variables before declaration is bad practice and should be avoided;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Makes </a:t>
            </a:r>
            <a:r>
              <a:rPr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variables actually work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8" name="Google Shape;2778;g27a17394344_1_28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277" y="5262306"/>
            <a:ext cx="171437" cy="17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g27a17394344_1_28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277" y="5718396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g27a17394344_1_2884"/>
          <p:cNvSpPr txBox="1"/>
          <p:nvPr/>
        </p:nvSpPr>
        <p:spPr>
          <a:xfrm>
            <a:off x="1147256" y="5231160"/>
            <a:ext cx="36069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Using functions before actual declaration;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hoisting is just a by product.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g27a17394344_1_2884"/>
          <p:cNvSpPr/>
          <p:nvPr/>
        </p:nvSpPr>
        <p:spPr>
          <a:xfrm>
            <a:off x="2011886" y="3138958"/>
            <a:ext cx="499562" cy="276592"/>
          </a:xfrm>
          <a:custGeom>
            <a:rect b="b" l="l" r="r" t="t"/>
            <a:pathLst>
              <a:path extrusionOk="0" h="455295" w="822325">
                <a:moveTo>
                  <a:pt x="0" y="0"/>
                </a:moveTo>
                <a:lnTo>
                  <a:pt x="821724" y="0"/>
                </a:lnTo>
                <a:lnTo>
                  <a:pt x="821724" y="454852"/>
                </a:lnTo>
                <a:lnTo>
                  <a:pt x="0" y="45485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3750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6" name="Google Shape;2786;g27a17394344_1_2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2787" name="Google Shape;2787;g27a17394344_1_2913"/>
          <p:cNvSpPr txBox="1"/>
          <p:nvPr/>
        </p:nvSpPr>
        <p:spPr>
          <a:xfrm>
            <a:off x="7037127" y="1526583"/>
            <a:ext cx="45117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JAVASCRIPT WORKS BEHIND THE SCENES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THE THIS KEYWORD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8" name="Google Shape;2788;g27a17394344_1_29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g27a17394344_1_29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4" name="Google Shape;2794;g27a17394344_1_29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1443" y="3031271"/>
            <a:ext cx="158739" cy="1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g27a17394344_1_2920"/>
          <p:cNvSpPr txBox="1"/>
          <p:nvPr/>
        </p:nvSpPr>
        <p:spPr>
          <a:xfrm>
            <a:off x="9572423" y="3005618"/>
            <a:ext cx="12990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Method example: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6" name="Google Shape;2796;g27a17394344_1_2920"/>
          <p:cNvGrpSpPr/>
          <p:nvPr/>
        </p:nvGrpSpPr>
        <p:grpSpPr>
          <a:xfrm>
            <a:off x="9801354" y="1068565"/>
            <a:ext cx="2176767" cy="1365822"/>
            <a:chOff x="16163183" y="1762146"/>
            <a:chExt cx="3589655" cy="2252345"/>
          </a:xfrm>
        </p:grpSpPr>
        <p:sp>
          <p:nvSpPr>
            <p:cNvPr id="2797" name="Google Shape;2797;g27a17394344_1_2920"/>
            <p:cNvSpPr/>
            <p:nvPr/>
          </p:nvSpPr>
          <p:spPr>
            <a:xfrm>
              <a:off x="16163183" y="1762146"/>
              <a:ext cx="3589655" cy="2252345"/>
            </a:xfrm>
            <a:custGeom>
              <a:rect b="b" l="l" r="r" t="t"/>
              <a:pathLst>
                <a:path extrusionOk="0" h="2252345" w="358965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798" name="Google Shape;2798;g27a17394344_1_29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592176" y="2614577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9" name="Google Shape;2799;g27a17394344_1_29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592176" y="3053308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0" name="Google Shape;2800;g27a17394344_1_29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592176" y="3492269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1" name="Google Shape;2801;g27a17394344_1_2920"/>
          <p:cNvGrpSpPr/>
          <p:nvPr/>
        </p:nvGrpSpPr>
        <p:grpSpPr>
          <a:xfrm>
            <a:off x="9235063" y="3296955"/>
            <a:ext cx="2743003" cy="2248783"/>
            <a:chOff x="15229326" y="5436931"/>
            <a:chExt cx="4523422" cy="3708416"/>
          </a:xfrm>
        </p:grpSpPr>
        <p:pic>
          <p:nvPicPr>
            <p:cNvPr id="2802" name="Google Shape;2802;g27a17394344_1_29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229326" y="5436931"/>
              <a:ext cx="4523422" cy="3319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3" name="Google Shape;2803;g27a17394344_1_2920"/>
            <p:cNvSpPr/>
            <p:nvPr/>
          </p:nvSpPr>
          <p:spPr>
            <a:xfrm>
              <a:off x="18098202" y="7003118"/>
              <a:ext cx="593725" cy="392429"/>
            </a:xfrm>
            <a:custGeom>
              <a:rect b="b" l="l" r="r" t="t"/>
              <a:pathLst>
                <a:path extrusionOk="0" h="392429" w="593725">
                  <a:moveTo>
                    <a:pt x="0" y="0"/>
                  </a:moveTo>
                  <a:lnTo>
                    <a:pt x="593716" y="0"/>
                  </a:lnTo>
                  <a:lnTo>
                    <a:pt x="593716" y="392026"/>
                  </a:lnTo>
                  <a:lnTo>
                    <a:pt x="0" y="39202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04" name="Google Shape;2804;g27a17394344_1_2920"/>
            <p:cNvSpPr/>
            <p:nvPr/>
          </p:nvSpPr>
          <p:spPr>
            <a:xfrm>
              <a:off x="17563841" y="7528002"/>
              <a:ext cx="710565" cy="1617345"/>
            </a:xfrm>
            <a:custGeom>
              <a:rect b="b" l="l" r="r" t="t"/>
              <a:pathLst>
                <a:path extrusionOk="0" h="1617345" w="710565">
                  <a:moveTo>
                    <a:pt x="0" y="1616944"/>
                  </a:moveTo>
                  <a:lnTo>
                    <a:pt x="701534" y="19218"/>
                  </a:lnTo>
                  <a:lnTo>
                    <a:pt x="709972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05" name="Google Shape;2805;g27a17394344_1_2920"/>
            <p:cNvSpPr/>
            <p:nvPr/>
          </p:nvSpPr>
          <p:spPr>
            <a:xfrm>
              <a:off x="18184859" y="7386109"/>
              <a:ext cx="161290" cy="196850"/>
            </a:xfrm>
            <a:custGeom>
              <a:rect b="b" l="l" r="r" t="t"/>
              <a:pathLst>
                <a:path extrusionOk="0" h="196850" w="161290">
                  <a:moveTo>
                    <a:pt x="151262" y="0"/>
                  </a:moveTo>
                  <a:lnTo>
                    <a:pt x="0" y="125707"/>
                  </a:lnTo>
                  <a:lnTo>
                    <a:pt x="161073" y="196429"/>
                  </a:lnTo>
                  <a:lnTo>
                    <a:pt x="15126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806" name="Google Shape;2806;g27a17394344_1_2920"/>
          <p:cNvSpPr txBox="1"/>
          <p:nvPr/>
        </p:nvSpPr>
        <p:spPr>
          <a:xfrm>
            <a:off x="9981013" y="2052685"/>
            <a:ext cx="1819200" cy="216000"/>
          </a:xfrm>
          <a:prstGeom prst="rect">
            <a:avLst/>
          </a:prstGeom>
          <a:noFill/>
          <a:ln cap="flat" cmpd="sng" w="62825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200">
            <a:spAutoFit/>
          </a:bodyPr>
          <a:lstStyle/>
          <a:p>
            <a:pPr indent="0" lvl="0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</a:t>
            </a: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keyword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7" name="Google Shape;2807;g27a17394344_1_2920"/>
          <p:cNvSpPr txBox="1"/>
          <p:nvPr/>
        </p:nvSpPr>
        <p:spPr>
          <a:xfrm>
            <a:off x="9802057" y="1068567"/>
            <a:ext cx="21771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EXECUTION CONTEXT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571500" marR="266700" rtl="0" algn="l">
              <a:lnSpc>
                <a:spcPct val="1599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Variable environment Scope chain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8" name="Google Shape;2808;g27a17394344_1_2920"/>
          <p:cNvGrpSpPr/>
          <p:nvPr/>
        </p:nvGrpSpPr>
        <p:grpSpPr>
          <a:xfrm>
            <a:off x="10047615" y="1570500"/>
            <a:ext cx="165088" cy="431769"/>
            <a:chOff x="16568123" y="2589875"/>
            <a:chExt cx="272243" cy="712020"/>
          </a:xfrm>
        </p:grpSpPr>
        <p:pic>
          <p:nvPicPr>
            <p:cNvPr id="2809" name="Google Shape;2809;g27a17394344_1_29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568123" y="3029652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0" name="Google Shape;2810;g27a17394344_1_29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568123" y="2589875"/>
              <a:ext cx="272243" cy="2722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1" name="Google Shape;2811;g27a17394344_1_29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812" name="Google Shape;2812;g27a17394344_1_2920"/>
          <p:cNvSpPr txBox="1"/>
          <p:nvPr>
            <p:ph type="title"/>
          </p:nvPr>
        </p:nvSpPr>
        <p:spPr>
          <a:xfrm>
            <a:off x="365872" y="157387"/>
            <a:ext cx="8086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THE THIS KEYWORD WORKS</a:t>
            </a:r>
            <a:endParaRPr/>
          </a:p>
        </p:txBody>
      </p:sp>
      <p:pic>
        <p:nvPicPr>
          <p:cNvPr id="2813" name="Google Shape;2813;g27a17394344_1_29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5719" y="6167571"/>
            <a:ext cx="184137" cy="184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4" name="Google Shape;2814;g27a17394344_1_2920"/>
          <p:cNvGrpSpPr/>
          <p:nvPr/>
        </p:nvGrpSpPr>
        <p:grpSpPr>
          <a:xfrm>
            <a:off x="1143522" y="3017026"/>
            <a:ext cx="7072470" cy="2836766"/>
            <a:chOff x="1885756" y="4975306"/>
            <a:chExt cx="11663044" cy="4678045"/>
          </a:xfrm>
        </p:grpSpPr>
        <p:sp>
          <p:nvSpPr>
            <p:cNvPr id="2815" name="Google Shape;2815;g27a17394344_1_2920"/>
            <p:cNvSpPr/>
            <p:nvPr/>
          </p:nvSpPr>
          <p:spPr>
            <a:xfrm>
              <a:off x="1885756" y="4975306"/>
              <a:ext cx="11663044" cy="4678045"/>
            </a:xfrm>
            <a:custGeom>
              <a:rect b="b" l="l" r="r" t="t"/>
              <a:pathLst>
                <a:path extrusionOk="0" h="4678045" w="11663044">
                  <a:moveTo>
                    <a:pt x="11662503" y="0"/>
                  </a:moveTo>
                  <a:lnTo>
                    <a:pt x="0" y="0"/>
                  </a:lnTo>
                  <a:lnTo>
                    <a:pt x="0" y="4678010"/>
                  </a:lnTo>
                  <a:lnTo>
                    <a:pt x="11662503" y="4678010"/>
                  </a:lnTo>
                  <a:lnTo>
                    <a:pt x="1166250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816" name="Google Shape;2816;g27a17394344_1_29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7232" y="5583912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7" name="Google Shape;2817;g27a17394344_1_29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30220" y="6377549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8" name="Google Shape;2818;g27a17394344_1_2920"/>
          <p:cNvSpPr txBox="1"/>
          <p:nvPr/>
        </p:nvSpPr>
        <p:spPr>
          <a:xfrm>
            <a:off x="1465517" y="6152667"/>
            <a:ext cx="61998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does NOT point to the function itself, and also NOT the its variable environment!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9" name="Google Shape;2819;g27a17394344_1_29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920" y="1243725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g27a17394344_1_2920"/>
          <p:cNvSpPr txBox="1"/>
          <p:nvPr/>
        </p:nvSpPr>
        <p:spPr>
          <a:xfrm>
            <a:off x="848719" y="1143354"/>
            <a:ext cx="8343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</a:t>
            </a:r>
            <a:r>
              <a:rPr b="1"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keyword/variable: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Special variable that is created for every execution context (every function). Takes the value of (points to) the “owner” of the function in which the </a:t>
            </a:r>
            <a:r>
              <a:rPr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keyword is used.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1" name="Google Shape;2821;g27a17394344_1_29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920" y="2096250"/>
            <a:ext cx="196836" cy="196836"/>
          </a:xfrm>
          <a:prstGeom prst="rect">
            <a:avLst/>
          </a:prstGeom>
          <a:noFill/>
          <a:ln>
            <a:noFill/>
          </a:ln>
        </p:spPr>
      </p:pic>
      <p:sp>
        <p:nvSpPr>
          <p:cNvPr id="2822" name="Google Shape;2822;g27a17394344_1_2920"/>
          <p:cNvSpPr txBox="1"/>
          <p:nvPr/>
        </p:nvSpPr>
        <p:spPr>
          <a:xfrm>
            <a:off x="848719" y="2001635"/>
            <a:ext cx="833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3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</a:t>
            </a: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is NOT static. It depends on how the function is called, and its value is only assigned when the function is actually called.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g27a17394344_1_2920"/>
          <p:cNvSpPr txBox="1"/>
          <p:nvPr/>
        </p:nvSpPr>
        <p:spPr>
          <a:xfrm>
            <a:off x="1618864" y="3352990"/>
            <a:ext cx="4628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Method	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= &lt;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Object that is calling the method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Simple function call	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= undefined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24" name="Google Shape;2824;g27a17394344_1_2920"/>
          <p:cNvGrpSpPr/>
          <p:nvPr/>
        </p:nvGrpSpPr>
        <p:grpSpPr>
          <a:xfrm>
            <a:off x="2845761" y="4348606"/>
            <a:ext cx="3079528" cy="1140309"/>
            <a:chOff x="4692549" y="7171184"/>
            <a:chExt cx="5078378" cy="1880457"/>
          </a:xfrm>
        </p:grpSpPr>
        <p:pic>
          <p:nvPicPr>
            <p:cNvPr id="2825" name="Google Shape;2825;g27a17394344_1_29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96204" y="7171184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6" name="Google Shape;2826;g27a17394344_1_29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2549" y="7964821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7" name="Google Shape;2827;g27a17394344_1_29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58473" y="8758457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8" name="Google Shape;2828;g27a17394344_1_29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477743" y="8758457"/>
              <a:ext cx="293184" cy="293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9" name="Google Shape;2829;g27a17394344_1_2920"/>
          <p:cNvSpPr txBox="1"/>
          <p:nvPr/>
        </p:nvSpPr>
        <p:spPr>
          <a:xfrm>
            <a:off x="1618864" y="4315513"/>
            <a:ext cx="61878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Arrow functions	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= &lt;this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of surrounding function (lexical 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Event listener	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this = &lt;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DOM element that the handler is attached to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apply</a:t>
            </a: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bind	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i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Later in the course...	</a:t>
            </a:r>
            <a:r>
              <a:rPr lang="en-US" sz="14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30" name="Google Shape;2830;g27a17394344_1_2920"/>
          <p:cNvGrpSpPr/>
          <p:nvPr/>
        </p:nvGrpSpPr>
        <p:grpSpPr>
          <a:xfrm>
            <a:off x="726659" y="3648026"/>
            <a:ext cx="6076984" cy="906583"/>
            <a:chOff x="1198316" y="6015874"/>
            <a:chExt cx="10021412" cy="1495024"/>
          </a:xfrm>
        </p:grpSpPr>
        <p:sp>
          <p:nvSpPr>
            <p:cNvPr id="2831" name="Google Shape;2831;g27a17394344_1_2920"/>
            <p:cNvSpPr/>
            <p:nvPr/>
          </p:nvSpPr>
          <p:spPr>
            <a:xfrm>
              <a:off x="9173124" y="6015874"/>
              <a:ext cx="2046604" cy="414020"/>
            </a:xfrm>
            <a:custGeom>
              <a:rect b="b" l="l" r="r" t="t"/>
              <a:pathLst>
                <a:path extrusionOk="0" h="414020" w="2046604">
                  <a:moveTo>
                    <a:pt x="2046573" y="3487"/>
                  </a:moveTo>
                  <a:lnTo>
                    <a:pt x="1994012" y="1751"/>
                  </a:lnTo>
                  <a:lnTo>
                    <a:pt x="1941606" y="591"/>
                  </a:lnTo>
                  <a:lnTo>
                    <a:pt x="1889355" y="7"/>
                  </a:lnTo>
                  <a:lnTo>
                    <a:pt x="1837260" y="0"/>
                  </a:lnTo>
                  <a:lnTo>
                    <a:pt x="1785320" y="568"/>
                  </a:lnTo>
                  <a:lnTo>
                    <a:pt x="1733535" y="1713"/>
                  </a:lnTo>
                  <a:lnTo>
                    <a:pt x="1681905" y="3434"/>
                  </a:lnTo>
                  <a:lnTo>
                    <a:pt x="1630431" y="5731"/>
                  </a:lnTo>
                  <a:lnTo>
                    <a:pt x="1579111" y="8604"/>
                  </a:lnTo>
                  <a:lnTo>
                    <a:pt x="1527947" y="12053"/>
                  </a:lnTo>
                  <a:lnTo>
                    <a:pt x="1476938" y="16079"/>
                  </a:lnTo>
                  <a:lnTo>
                    <a:pt x="1426085" y="20681"/>
                  </a:lnTo>
                  <a:lnTo>
                    <a:pt x="1375386" y="25859"/>
                  </a:lnTo>
                  <a:lnTo>
                    <a:pt x="1324843" y="31613"/>
                  </a:lnTo>
                  <a:lnTo>
                    <a:pt x="1274455" y="37943"/>
                  </a:lnTo>
                  <a:lnTo>
                    <a:pt x="1224222" y="44849"/>
                  </a:lnTo>
                  <a:lnTo>
                    <a:pt x="1174144" y="52332"/>
                  </a:lnTo>
                  <a:lnTo>
                    <a:pt x="1124222" y="60391"/>
                  </a:lnTo>
                  <a:lnTo>
                    <a:pt x="1074454" y="69026"/>
                  </a:lnTo>
                  <a:lnTo>
                    <a:pt x="1024842" y="78237"/>
                  </a:lnTo>
                  <a:lnTo>
                    <a:pt x="975385" y="88024"/>
                  </a:lnTo>
                  <a:lnTo>
                    <a:pt x="926084" y="98387"/>
                  </a:lnTo>
                  <a:lnTo>
                    <a:pt x="876937" y="109327"/>
                  </a:lnTo>
                  <a:lnTo>
                    <a:pt x="827946" y="120843"/>
                  </a:lnTo>
                  <a:lnTo>
                    <a:pt x="779110" y="132935"/>
                  </a:lnTo>
                  <a:lnTo>
                    <a:pt x="730429" y="145603"/>
                  </a:lnTo>
                  <a:lnTo>
                    <a:pt x="681903" y="158847"/>
                  </a:lnTo>
                  <a:lnTo>
                    <a:pt x="633533" y="172668"/>
                  </a:lnTo>
                  <a:lnTo>
                    <a:pt x="585318" y="187064"/>
                  </a:lnTo>
                  <a:lnTo>
                    <a:pt x="537258" y="202037"/>
                  </a:lnTo>
                  <a:lnTo>
                    <a:pt x="489353" y="217586"/>
                  </a:lnTo>
                  <a:lnTo>
                    <a:pt x="441603" y="233711"/>
                  </a:lnTo>
                  <a:lnTo>
                    <a:pt x="394009" y="250412"/>
                  </a:lnTo>
                  <a:lnTo>
                    <a:pt x="346570" y="267690"/>
                  </a:lnTo>
                  <a:lnTo>
                    <a:pt x="299286" y="285543"/>
                  </a:lnTo>
                  <a:lnTo>
                    <a:pt x="252157" y="303973"/>
                  </a:lnTo>
                  <a:lnTo>
                    <a:pt x="205183" y="322979"/>
                  </a:lnTo>
                  <a:lnTo>
                    <a:pt x="158365" y="342561"/>
                  </a:lnTo>
                  <a:lnTo>
                    <a:pt x="111702" y="362720"/>
                  </a:lnTo>
                  <a:lnTo>
                    <a:pt x="65194" y="383454"/>
                  </a:lnTo>
                  <a:lnTo>
                    <a:pt x="18841" y="404765"/>
                  </a:lnTo>
                  <a:lnTo>
                    <a:pt x="0" y="41401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32" name="Google Shape;2832;g27a17394344_1_2920"/>
            <p:cNvSpPr/>
            <p:nvPr/>
          </p:nvSpPr>
          <p:spPr>
            <a:xfrm>
              <a:off x="9034016" y="6341707"/>
              <a:ext cx="196850" cy="158114"/>
            </a:xfrm>
            <a:custGeom>
              <a:rect b="b" l="l" r="r" t="t"/>
              <a:pathLst>
                <a:path extrusionOk="0" h="158114" w="196850">
                  <a:moveTo>
                    <a:pt x="119146" y="0"/>
                  </a:moveTo>
                  <a:lnTo>
                    <a:pt x="0" y="156477"/>
                  </a:lnTo>
                  <a:lnTo>
                    <a:pt x="196669" y="157907"/>
                  </a:lnTo>
                  <a:lnTo>
                    <a:pt x="11914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33" name="Google Shape;2833;g27a17394344_1_2920"/>
            <p:cNvSpPr/>
            <p:nvPr/>
          </p:nvSpPr>
          <p:spPr>
            <a:xfrm>
              <a:off x="1198316" y="7224696"/>
              <a:ext cx="1176655" cy="260350"/>
            </a:xfrm>
            <a:custGeom>
              <a:rect b="b" l="l" r="r" t="t"/>
              <a:pathLst>
                <a:path extrusionOk="0" h="260350" w="1176655">
                  <a:moveTo>
                    <a:pt x="0" y="0"/>
                  </a:moveTo>
                  <a:lnTo>
                    <a:pt x="37299" y="29776"/>
                  </a:lnTo>
                  <a:lnTo>
                    <a:pt x="75346" y="57743"/>
                  </a:lnTo>
                  <a:lnTo>
                    <a:pt x="114139" y="83900"/>
                  </a:lnTo>
                  <a:lnTo>
                    <a:pt x="153680" y="108247"/>
                  </a:lnTo>
                  <a:lnTo>
                    <a:pt x="193967" y="130784"/>
                  </a:lnTo>
                  <a:lnTo>
                    <a:pt x="235002" y="151511"/>
                  </a:lnTo>
                  <a:lnTo>
                    <a:pt x="276783" y="170428"/>
                  </a:lnTo>
                  <a:lnTo>
                    <a:pt x="319312" y="187536"/>
                  </a:lnTo>
                  <a:lnTo>
                    <a:pt x="362587" y="202834"/>
                  </a:lnTo>
                  <a:lnTo>
                    <a:pt x="406609" y="216321"/>
                  </a:lnTo>
                  <a:lnTo>
                    <a:pt x="451378" y="227999"/>
                  </a:lnTo>
                  <a:lnTo>
                    <a:pt x="496894" y="237867"/>
                  </a:lnTo>
                  <a:lnTo>
                    <a:pt x="543157" y="245925"/>
                  </a:lnTo>
                  <a:lnTo>
                    <a:pt x="590168" y="252173"/>
                  </a:lnTo>
                  <a:lnTo>
                    <a:pt x="637925" y="256611"/>
                  </a:lnTo>
                  <a:lnTo>
                    <a:pt x="686428" y="259240"/>
                  </a:lnTo>
                  <a:lnTo>
                    <a:pt x="735679" y="260058"/>
                  </a:lnTo>
                  <a:lnTo>
                    <a:pt x="785677" y="259067"/>
                  </a:lnTo>
                  <a:lnTo>
                    <a:pt x="836422" y="256266"/>
                  </a:lnTo>
                  <a:lnTo>
                    <a:pt x="887914" y="251654"/>
                  </a:lnTo>
                  <a:lnTo>
                    <a:pt x="940152" y="245233"/>
                  </a:lnTo>
                  <a:lnTo>
                    <a:pt x="993138" y="237003"/>
                  </a:lnTo>
                  <a:lnTo>
                    <a:pt x="1046871" y="226962"/>
                  </a:lnTo>
                  <a:lnTo>
                    <a:pt x="1101350" y="215111"/>
                  </a:lnTo>
                  <a:lnTo>
                    <a:pt x="1156577" y="201450"/>
                  </a:lnTo>
                  <a:lnTo>
                    <a:pt x="1176644" y="195345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34" name="Google Shape;2834;g27a17394344_1_2920"/>
            <p:cNvSpPr/>
            <p:nvPr/>
          </p:nvSpPr>
          <p:spPr>
            <a:xfrm>
              <a:off x="2329328" y="7341989"/>
              <a:ext cx="194310" cy="168909"/>
            </a:xfrm>
            <a:custGeom>
              <a:rect b="b" l="l" r="r" t="t"/>
              <a:pathLst>
                <a:path extrusionOk="0" h="168909" w="194310">
                  <a:moveTo>
                    <a:pt x="0" y="0"/>
                  </a:moveTo>
                  <a:lnTo>
                    <a:pt x="51197" y="168295"/>
                  </a:lnTo>
                  <a:lnTo>
                    <a:pt x="193894" y="32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835" name="Google Shape;2835;g27a17394344_1_2920"/>
          <p:cNvSpPr txBox="1"/>
          <p:nvPr/>
        </p:nvSpPr>
        <p:spPr>
          <a:xfrm>
            <a:off x="6891001" y="3446450"/>
            <a:ext cx="1776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In strict mode! Otherwise: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g27a17394344_1_2920"/>
          <p:cNvSpPr txBox="1"/>
          <p:nvPr/>
        </p:nvSpPr>
        <p:spPr>
          <a:xfrm>
            <a:off x="6891001" y="3649636"/>
            <a:ext cx="1679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window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(in the browser)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7" name="Google Shape;2837;g27a17394344_1_2920"/>
          <p:cNvSpPr txBox="1"/>
          <p:nvPr/>
        </p:nvSpPr>
        <p:spPr>
          <a:xfrm>
            <a:off x="331902" y="3907381"/>
            <a:ext cx="7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Don’t get own </a:t>
            </a: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38" name="Google Shape;2838;g27a17394344_1_2920"/>
          <p:cNvSpPr txBox="1"/>
          <p:nvPr/>
        </p:nvSpPr>
        <p:spPr>
          <a:xfrm>
            <a:off x="10394741" y="5580433"/>
            <a:ext cx="472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jonas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39" name="Google Shape;2839;g27a17394344_1_2920"/>
          <p:cNvGrpSpPr/>
          <p:nvPr/>
        </p:nvGrpSpPr>
        <p:grpSpPr>
          <a:xfrm>
            <a:off x="9574663" y="4216796"/>
            <a:ext cx="413112" cy="1285871"/>
            <a:chOff x="15789352" y="6953820"/>
            <a:chExt cx="681254" cy="2120499"/>
          </a:xfrm>
        </p:grpSpPr>
        <p:sp>
          <p:nvSpPr>
            <p:cNvPr id="2840" name="Google Shape;2840;g27a17394344_1_2920"/>
            <p:cNvSpPr/>
            <p:nvPr/>
          </p:nvSpPr>
          <p:spPr>
            <a:xfrm>
              <a:off x="15789352" y="7102010"/>
              <a:ext cx="603250" cy="1972309"/>
            </a:xfrm>
            <a:custGeom>
              <a:rect b="b" l="l" r="r" t="t"/>
              <a:pathLst>
                <a:path extrusionOk="0" h="1972309" w="603250">
                  <a:moveTo>
                    <a:pt x="0" y="1971817"/>
                  </a:moveTo>
                  <a:lnTo>
                    <a:pt x="597083" y="20058"/>
                  </a:lnTo>
                  <a:lnTo>
                    <a:pt x="60322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41" name="Google Shape;2841;g27a17394344_1_2920"/>
            <p:cNvSpPr/>
            <p:nvPr/>
          </p:nvSpPr>
          <p:spPr>
            <a:xfrm>
              <a:off x="16302331" y="6953820"/>
              <a:ext cx="168275" cy="194309"/>
            </a:xfrm>
            <a:custGeom>
              <a:rect b="b" l="l" r="r" t="t"/>
              <a:pathLst>
                <a:path extrusionOk="0" h="194309" w="168275">
                  <a:moveTo>
                    <a:pt x="135566" y="0"/>
                  </a:moveTo>
                  <a:lnTo>
                    <a:pt x="0" y="142485"/>
                  </a:lnTo>
                  <a:lnTo>
                    <a:pt x="168214" y="193945"/>
                  </a:lnTo>
                  <a:lnTo>
                    <a:pt x="13556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842" name="Google Shape;2842;g27a17394344_1_2920"/>
          <p:cNvSpPr txBox="1"/>
          <p:nvPr/>
        </p:nvSpPr>
        <p:spPr>
          <a:xfrm>
            <a:off x="9216517" y="5530197"/>
            <a:ext cx="69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4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calcAge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is method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3" name="Google Shape;2843;g27a17394344_1_2920"/>
          <p:cNvGrpSpPr/>
          <p:nvPr/>
        </p:nvGrpSpPr>
        <p:grpSpPr>
          <a:xfrm>
            <a:off x="10593866" y="3858666"/>
            <a:ext cx="1206554" cy="1685280"/>
            <a:chOff x="17470096" y="6363235"/>
            <a:chExt cx="1989700" cy="2779155"/>
          </a:xfrm>
        </p:grpSpPr>
        <p:sp>
          <p:nvSpPr>
            <p:cNvPr id="2844" name="Google Shape;2844;g27a17394344_1_2920"/>
            <p:cNvSpPr/>
            <p:nvPr/>
          </p:nvSpPr>
          <p:spPr>
            <a:xfrm>
              <a:off x="17976437" y="6872979"/>
              <a:ext cx="1483359" cy="652779"/>
            </a:xfrm>
            <a:custGeom>
              <a:rect b="b" l="l" r="r" t="t"/>
              <a:pathLst>
                <a:path extrusionOk="0" h="652779" w="1483359">
                  <a:moveTo>
                    <a:pt x="0" y="0"/>
                  </a:moveTo>
                  <a:lnTo>
                    <a:pt x="1483315" y="0"/>
                  </a:lnTo>
                  <a:lnTo>
                    <a:pt x="1483315" y="652305"/>
                  </a:lnTo>
                  <a:lnTo>
                    <a:pt x="0" y="6523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45" name="Google Shape;2845;g27a17394344_1_2920"/>
            <p:cNvSpPr/>
            <p:nvPr/>
          </p:nvSpPr>
          <p:spPr>
            <a:xfrm>
              <a:off x="18872430" y="7813336"/>
              <a:ext cx="196215" cy="1329054"/>
            </a:xfrm>
            <a:custGeom>
              <a:rect b="b" l="l" r="r" t="t"/>
              <a:pathLst>
                <a:path extrusionOk="0" h="1329054" w="196215">
                  <a:moveTo>
                    <a:pt x="0" y="1328956"/>
                  </a:moveTo>
                  <a:lnTo>
                    <a:pt x="192954" y="20728"/>
                  </a:lnTo>
                  <a:lnTo>
                    <a:pt x="196013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46" name="Google Shape;2846;g27a17394344_1_2920"/>
            <p:cNvSpPr/>
            <p:nvPr/>
          </p:nvSpPr>
          <p:spPr>
            <a:xfrm>
              <a:off x="18978375" y="7660025"/>
              <a:ext cx="174625" cy="187325"/>
            </a:xfrm>
            <a:custGeom>
              <a:rect b="b" l="l" r="r" t="t"/>
              <a:pathLst>
                <a:path extrusionOk="0" h="187325" w="174625">
                  <a:moveTo>
                    <a:pt x="112677" y="0"/>
                  </a:moveTo>
                  <a:lnTo>
                    <a:pt x="0" y="161195"/>
                  </a:lnTo>
                  <a:lnTo>
                    <a:pt x="174026" y="186861"/>
                  </a:lnTo>
                  <a:lnTo>
                    <a:pt x="112677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47" name="Google Shape;2847;g27a17394344_1_2920"/>
            <p:cNvSpPr/>
            <p:nvPr/>
          </p:nvSpPr>
          <p:spPr>
            <a:xfrm>
              <a:off x="17622675" y="6404846"/>
              <a:ext cx="1464309" cy="617854"/>
            </a:xfrm>
            <a:custGeom>
              <a:rect b="b" l="l" r="r" t="t"/>
              <a:pathLst>
                <a:path extrusionOk="0" h="617854" w="1464309">
                  <a:moveTo>
                    <a:pt x="1464120" y="617546"/>
                  </a:moveTo>
                  <a:lnTo>
                    <a:pt x="1457301" y="576960"/>
                  </a:lnTo>
                  <a:lnTo>
                    <a:pt x="1448797" y="537754"/>
                  </a:lnTo>
                  <a:lnTo>
                    <a:pt x="1438608" y="499927"/>
                  </a:lnTo>
                  <a:lnTo>
                    <a:pt x="1426734" y="463479"/>
                  </a:lnTo>
                  <a:lnTo>
                    <a:pt x="1397933" y="394722"/>
                  </a:lnTo>
                  <a:lnTo>
                    <a:pt x="1362393" y="331483"/>
                  </a:lnTo>
                  <a:lnTo>
                    <a:pt x="1320114" y="273760"/>
                  </a:lnTo>
                  <a:lnTo>
                    <a:pt x="1271096" y="221556"/>
                  </a:lnTo>
                  <a:lnTo>
                    <a:pt x="1215340" y="174869"/>
                  </a:lnTo>
                  <a:lnTo>
                    <a:pt x="1152844" y="133699"/>
                  </a:lnTo>
                  <a:lnTo>
                    <a:pt x="1119070" y="115183"/>
                  </a:lnTo>
                  <a:lnTo>
                    <a:pt x="1083610" y="98047"/>
                  </a:lnTo>
                  <a:lnTo>
                    <a:pt x="1046466" y="82289"/>
                  </a:lnTo>
                  <a:lnTo>
                    <a:pt x="1007637" y="67912"/>
                  </a:lnTo>
                  <a:lnTo>
                    <a:pt x="967124" y="54913"/>
                  </a:lnTo>
                  <a:lnTo>
                    <a:pt x="924925" y="43294"/>
                  </a:lnTo>
                  <a:lnTo>
                    <a:pt x="881042" y="33055"/>
                  </a:lnTo>
                  <a:lnTo>
                    <a:pt x="835475" y="24194"/>
                  </a:lnTo>
                  <a:lnTo>
                    <a:pt x="788222" y="16714"/>
                  </a:lnTo>
                  <a:lnTo>
                    <a:pt x="739285" y="10612"/>
                  </a:lnTo>
                  <a:lnTo>
                    <a:pt x="688663" y="5890"/>
                  </a:lnTo>
                  <a:lnTo>
                    <a:pt x="636357" y="2547"/>
                  </a:lnTo>
                  <a:lnTo>
                    <a:pt x="582366" y="584"/>
                  </a:lnTo>
                  <a:lnTo>
                    <a:pt x="526690" y="0"/>
                  </a:lnTo>
                  <a:lnTo>
                    <a:pt x="469329" y="795"/>
                  </a:lnTo>
                  <a:lnTo>
                    <a:pt x="410284" y="2969"/>
                  </a:lnTo>
                  <a:lnTo>
                    <a:pt x="349554" y="6523"/>
                  </a:lnTo>
                  <a:lnTo>
                    <a:pt x="287139" y="11457"/>
                  </a:lnTo>
                  <a:lnTo>
                    <a:pt x="223040" y="17770"/>
                  </a:lnTo>
                  <a:lnTo>
                    <a:pt x="157256" y="25462"/>
                  </a:lnTo>
                  <a:lnTo>
                    <a:pt x="89787" y="34533"/>
                  </a:lnTo>
                  <a:lnTo>
                    <a:pt x="20633" y="44984"/>
                  </a:lnTo>
                  <a:lnTo>
                    <a:pt x="0" y="48651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48" name="Google Shape;2848;g27a17394344_1_2920"/>
            <p:cNvSpPr/>
            <p:nvPr/>
          </p:nvSpPr>
          <p:spPr>
            <a:xfrm>
              <a:off x="17470096" y="6363235"/>
              <a:ext cx="188594" cy="173354"/>
            </a:xfrm>
            <a:custGeom>
              <a:rect b="b" l="l" r="r" t="t"/>
              <a:pathLst>
                <a:path extrusionOk="0" h="173354" w="188594">
                  <a:moveTo>
                    <a:pt x="157806" y="0"/>
                  </a:moveTo>
                  <a:lnTo>
                    <a:pt x="0" y="117377"/>
                  </a:lnTo>
                  <a:lnTo>
                    <a:pt x="188580" y="173196"/>
                  </a:lnTo>
                  <a:lnTo>
                    <a:pt x="157806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849" name="Google Shape;2849;g27a17394344_1_2920"/>
          <p:cNvSpPr txBox="1"/>
          <p:nvPr/>
        </p:nvSpPr>
        <p:spPr>
          <a:xfrm>
            <a:off x="11213027" y="5595596"/>
            <a:ext cx="381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1989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0" name="Google Shape;2850;g27a17394344_1_2920"/>
          <p:cNvSpPr txBox="1"/>
          <p:nvPr/>
        </p:nvSpPr>
        <p:spPr>
          <a:xfrm>
            <a:off x="9904768" y="6060267"/>
            <a:ext cx="1512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4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Way better than using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jonas.year</a:t>
            </a: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5" name="Google Shape;2855;g27a17394344_1_29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g27a17394344_1_29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g27a17394344_1_29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  <p:sp>
        <p:nvSpPr>
          <p:cNvPr id="2858" name="Google Shape;2858;g27a17394344_1_2980"/>
          <p:cNvSpPr txBox="1"/>
          <p:nvPr/>
        </p:nvSpPr>
        <p:spPr>
          <a:xfrm>
            <a:off x="5726313" y="2218884"/>
            <a:ext cx="62076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4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GOT QUESTIONS?	FEEDBACK?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17596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3" name="Google Shape;2863;g27a17394344_1_29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g27a17394344_1_2987"/>
          <p:cNvSpPr txBox="1"/>
          <p:nvPr/>
        </p:nvSpPr>
        <p:spPr>
          <a:xfrm>
            <a:off x="6604321" y="1534482"/>
            <a:ext cx="51588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HOW JAVASCRIPT WORKS BEHIND THE SCENES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540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PRIMITIVES VS. OBJECTS (PRIMITIVE VS. REFERENCE TYPES)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5" name="Google Shape;2865;g27a17394344_1_29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g27a17394344_1_29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a17394344_1_180"/>
          <p:cNvSpPr txBox="1"/>
          <p:nvPr>
            <p:ph type="title"/>
          </p:nvPr>
        </p:nvSpPr>
        <p:spPr>
          <a:xfrm>
            <a:off x="2857240" y="1459939"/>
            <a:ext cx="64296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7a17394344_1_180"/>
          <p:cNvSpPr txBox="1"/>
          <p:nvPr/>
        </p:nvSpPr>
        <p:spPr>
          <a:xfrm>
            <a:off x="1305558" y="2679053"/>
            <a:ext cx="95316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-2984500" lvl="0" marL="2997200" marR="0" rtl="0" algn="l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FUNDAMENTALS – PART 1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1" name="Google Shape;2871;g27a17394344_1_29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g27a17394344_1_2994"/>
          <p:cNvSpPr txBox="1"/>
          <p:nvPr>
            <p:ph type="title"/>
          </p:nvPr>
        </p:nvSpPr>
        <p:spPr>
          <a:xfrm>
            <a:off x="365873" y="157387"/>
            <a:ext cx="11291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PRIMITIVES, OBJECTS AND THE JAVASCRIPT ENGINE</a:t>
            </a:r>
            <a:endParaRPr/>
          </a:p>
        </p:txBody>
      </p:sp>
      <p:sp>
        <p:nvSpPr>
          <p:cNvPr id="2873" name="Google Shape;2873;g27a17394344_1_2994"/>
          <p:cNvSpPr/>
          <p:nvPr/>
        </p:nvSpPr>
        <p:spPr>
          <a:xfrm>
            <a:off x="4162951" y="1605905"/>
            <a:ext cx="3873055" cy="3856081"/>
          </a:xfrm>
          <a:custGeom>
            <a:rect b="b" l="l" r="r" t="t"/>
            <a:pathLst>
              <a:path extrusionOk="0" h="6347459" w="6375400">
                <a:moveTo>
                  <a:pt x="6375036" y="0"/>
                </a:moveTo>
                <a:lnTo>
                  <a:pt x="0" y="0"/>
                </a:lnTo>
                <a:lnTo>
                  <a:pt x="0" y="6346895"/>
                </a:lnTo>
                <a:lnTo>
                  <a:pt x="6375036" y="6346895"/>
                </a:lnTo>
                <a:lnTo>
                  <a:pt x="6375036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74" name="Google Shape;2874;g27a17394344_1_2994"/>
          <p:cNvSpPr txBox="1"/>
          <p:nvPr/>
        </p:nvSpPr>
        <p:spPr>
          <a:xfrm>
            <a:off x="5839651" y="1883500"/>
            <a:ext cx="1286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ENGINE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5" name="Google Shape;2875;g27a17394344_1_2994"/>
          <p:cNvGrpSpPr/>
          <p:nvPr/>
        </p:nvGrpSpPr>
        <p:grpSpPr>
          <a:xfrm>
            <a:off x="2678036" y="1868664"/>
            <a:ext cx="4928921" cy="2902310"/>
            <a:chOff x="4416287" y="3081570"/>
            <a:chExt cx="8128168" cy="4786132"/>
          </a:xfrm>
        </p:grpSpPr>
        <p:pic>
          <p:nvPicPr>
            <p:cNvPr id="2876" name="Google Shape;2876;g27a17394344_1_29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44773" y="3081570"/>
              <a:ext cx="509244" cy="509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7" name="Google Shape;2877;g27a17394344_1_2994"/>
            <p:cNvSpPr/>
            <p:nvPr/>
          </p:nvSpPr>
          <p:spPr>
            <a:xfrm>
              <a:off x="7559788" y="4133902"/>
              <a:ext cx="2240279" cy="3733800"/>
            </a:xfrm>
            <a:custGeom>
              <a:rect b="b" l="l" r="r" t="t"/>
              <a:pathLst>
                <a:path extrusionOk="0" h="3733800" w="2240279">
                  <a:moveTo>
                    <a:pt x="2240134" y="0"/>
                  </a:moveTo>
                  <a:lnTo>
                    <a:pt x="0" y="0"/>
                  </a:lnTo>
                  <a:lnTo>
                    <a:pt x="0" y="3733557"/>
                  </a:lnTo>
                  <a:lnTo>
                    <a:pt x="2240134" y="3733557"/>
                  </a:lnTo>
                  <a:lnTo>
                    <a:pt x="2240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78" name="Google Shape;2878;g27a17394344_1_2994"/>
            <p:cNvSpPr/>
            <p:nvPr/>
          </p:nvSpPr>
          <p:spPr>
            <a:xfrm>
              <a:off x="7559788" y="4133902"/>
              <a:ext cx="2240279" cy="3733800"/>
            </a:xfrm>
            <a:custGeom>
              <a:rect b="b" l="l" r="r" t="t"/>
              <a:pathLst>
                <a:path extrusionOk="0" h="3733800" w="2240279">
                  <a:moveTo>
                    <a:pt x="0" y="0"/>
                  </a:moveTo>
                  <a:lnTo>
                    <a:pt x="2240134" y="0"/>
                  </a:lnTo>
                  <a:lnTo>
                    <a:pt x="2240134" y="3733557"/>
                  </a:lnTo>
                  <a:lnTo>
                    <a:pt x="0" y="373355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79" name="Google Shape;2879;g27a17394344_1_2994"/>
            <p:cNvSpPr/>
            <p:nvPr/>
          </p:nvSpPr>
          <p:spPr>
            <a:xfrm>
              <a:off x="10304176" y="4133902"/>
              <a:ext cx="2240279" cy="3733800"/>
            </a:xfrm>
            <a:custGeom>
              <a:rect b="b" l="l" r="r" t="t"/>
              <a:pathLst>
                <a:path extrusionOk="0" h="3733800" w="2240279">
                  <a:moveTo>
                    <a:pt x="2240134" y="0"/>
                  </a:moveTo>
                  <a:lnTo>
                    <a:pt x="0" y="0"/>
                  </a:lnTo>
                  <a:lnTo>
                    <a:pt x="0" y="3733557"/>
                  </a:lnTo>
                  <a:lnTo>
                    <a:pt x="2240134" y="3733557"/>
                  </a:lnTo>
                  <a:lnTo>
                    <a:pt x="2240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80" name="Google Shape;2880;g27a17394344_1_2994"/>
            <p:cNvSpPr/>
            <p:nvPr/>
          </p:nvSpPr>
          <p:spPr>
            <a:xfrm>
              <a:off x="10304176" y="4133902"/>
              <a:ext cx="2240279" cy="3733800"/>
            </a:xfrm>
            <a:custGeom>
              <a:rect b="b" l="l" r="r" t="t"/>
              <a:pathLst>
                <a:path extrusionOk="0" h="3733800" w="2240279">
                  <a:moveTo>
                    <a:pt x="0" y="0"/>
                  </a:moveTo>
                  <a:lnTo>
                    <a:pt x="2240134" y="0"/>
                  </a:lnTo>
                  <a:lnTo>
                    <a:pt x="2240134" y="3733557"/>
                  </a:lnTo>
                  <a:lnTo>
                    <a:pt x="0" y="373355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81" name="Google Shape;2881;g27a17394344_1_2994"/>
            <p:cNvSpPr/>
            <p:nvPr/>
          </p:nvSpPr>
          <p:spPr>
            <a:xfrm>
              <a:off x="10925154" y="4534195"/>
              <a:ext cx="376554" cy="372110"/>
            </a:xfrm>
            <a:custGeom>
              <a:rect b="b" l="l" r="r" t="t"/>
              <a:pathLst>
                <a:path extrusionOk="0" h="372110" w="376554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FE57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82" name="Google Shape;2882;g27a17394344_1_2994"/>
            <p:cNvSpPr/>
            <p:nvPr/>
          </p:nvSpPr>
          <p:spPr>
            <a:xfrm>
              <a:off x="11806530" y="5201372"/>
              <a:ext cx="376554" cy="372110"/>
            </a:xfrm>
            <a:custGeom>
              <a:rect b="b" l="l" r="r" t="t"/>
              <a:pathLst>
                <a:path extrusionOk="0" h="372110" w="376554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A15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83" name="Google Shape;2883;g27a17394344_1_2994"/>
            <p:cNvSpPr/>
            <p:nvPr/>
          </p:nvSpPr>
          <p:spPr>
            <a:xfrm>
              <a:off x="11070228" y="5622914"/>
              <a:ext cx="376554" cy="372110"/>
            </a:xfrm>
            <a:custGeom>
              <a:rect b="b" l="l" r="r" t="t"/>
              <a:pathLst>
                <a:path extrusionOk="0" h="372110" w="376554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FEC7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84" name="Google Shape;2884;g27a17394344_1_2994"/>
            <p:cNvSpPr/>
            <p:nvPr/>
          </p:nvSpPr>
          <p:spPr>
            <a:xfrm>
              <a:off x="11632494" y="6078082"/>
              <a:ext cx="376554" cy="372110"/>
            </a:xfrm>
            <a:custGeom>
              <a:rect b="b" l="l" r="r" t="t"/>
              <a:pathLst>
                <a:path extrusionOk="0" h="372110" w="376554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64A9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85" name="Google Shape;2885;g27a17394344_1_2994"/>
            <p:cNvSpPr/>
            <p:nvPr/>
          </p:nvSpPr>
          <p:spPr>
            <a:xfrm>
              <a:off x="10665633" y="6399376"/>
              <a:ext cx="376554" cy="372109"/>
            </a:xfrm>
            <a:custGeom>
              <a:rect b="b" l="l" r="r" t="t"/>
              <a:pathLst>
                <a:path extrusionOk="0" h="372109" w="376554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77D1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86" name="Google Shape;2886;g27a17394344_1_2994"/>
            <p:cNvSpPr/>
            <p:nvPr/>
          </p:nvSpPr>
          <p:spPr>
            <a:xfrm>
              <a:off x="7760589" y="6111449"/>
              <a:ext cx="3977640" cy="1543684"/>
            </a:xfrm>
            <a:custGeom>
              <a:rect b="b" l="l" r="r" t="t"/>
              <a:pathLst>
                <a:path extrusionOk="0" h="1543684" w="3977640">
                  <a:moveTo>
                    <a:pt x="1838515" y="1245019"/>
                  </a:moveTo>
                  <a:lnTo>
                    <a:pt x="0" y="1245019"/>
                  </a:lnTo>
                  <a:lnTo>
                    <a:pt x="0" y="1543151"/>
                  </a:lnTo>
                  <a:lnTo>
                    <a:pt x="1838515" y="1543151"/>
                  </a:lnTo>
                  <a:lnTo>
                    <a:pt x="1838515" y="1245019"/>
                  </a:lnTo>
                  <a:close/>
                </a:path>
                <a:path extrusionOk="0" h="1543684" w="3977640">
                  <a:moveTo>
                    <a:pt x="1838515" y="830008"/>
                  </a:moveTo>
                  <a:lnTo>
                    <a:pt x="0" y="830008"/>
                  </a:lnTo>
                  <a:lnTo>
                    <a:pt x="0" y="1128141"/>
                  </a:lnTo>
                  <a:lnTo>
                    <a:pt x="1838515" y="1128141"/>
                  </a:lnTo>
                  <a:lnTo>
                    <a:pt x="1838515" y="830008"/>
                  </a:lnTo>
                  <a:close/>
                </a:path>
                <a:path extrusionOk="0" h="1543684" w="3977640">
                  <a:moveTo>
                    <a:pt x="1838515" y="415010"/>
                  </a:moveTo>
                  <a:lnTo>
                    <a:pt x="0" y="415010"/>
                  </a:lnTo>
                  <a:lnTo>
                    <a:pt x="0" y="713130"/>
                  </a:lnTo>
                  <a:lnTo>
                    <a:pt x="1838515" y="713130"/>
                  </a:lnTo>
                  <a:lnTo>
                    <a:pt x="1838515" y="415010"/>
                  </a:lnTo>
                  <a:close/>
                </a:path>
                <a:path extrusionOk="0" h="1543684" w="3977640">
                  <a:moveTo>
                    <a:pt x="1838515" y="0"/>
                  </a:moveTo>
                  <a:lnTo>
                    <a:pt x="0" y="0"/>
                  </a:lnTo>
                  <a:lnTo>
                    <a:pt x="0" y="298132"/>
                  </a:lnTo>
                  <a:lnTo>
                    <a:pt x="1838515" y="298132"/>
                  </a:lnTo>
                  <a:lnTo>
                    <a:pt x="1838515" y="0"/>
                  </a:lnTo>
                  <a:close/>
                </a:path>
                <a:path extrusionOk="0" h="1543684" w="3977640">
                  <a:moveTo>
                    <a:pt x="3977500" y="984072"/>
                  </a:moveTo>
                  <a:lnTo>
                    <a:pt x="3601174" y="984072"/>
                  </a:lnTo>
                  <a:lnTo>
                    <a:pt x="3601174" y="1355725"/>
                  </a:lnTo>
                  <a:lnTo>
                    <a:pt x="3977500" y="1355725"/>
                  </a:lnTo>
                  <a:lnTo>
                    <a:pt x="3977500" y="984072"/>
                  </a:lnTo>
                  <a:close/>
                </a:path>
              </a:pathLst>
            </a:custGeom>
            <a:solidFill>
              <a:srgbClr val="3947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87" name="Google Shape;2887;g27a17394344_1_2994"/>
            <p:cNvSpPr/>
            <p:nvPr/>
          </p:nvSpPr>
          <p:spPr>
            <a:xfrm>
              <a:off x="4416287" y="5906263"/>
              <a:ext cx="3592195" cy="416560"/>
            </a:xfrm>
            <a:custGeom>
              <a:rect b="b" l="l" r="r" t="t"/>
              <a:pathLst>
                <a:path extrusionOk="0" h="416560" w="3592195">
                  <a:moveTo>
                    <a:pt x="0" y="0"/>
                  </a:moveTo>
                  <a:lnTo>
                    <a:pt x="40305" y="15845"/>
                  </a:lnTo>
                  <a:lnTo>
                    <a:pt x="80869" y="31384"/>
                  </a:lnTo>
                  <a:lnTo>
                    <a:pt x="121690" y="46615"/>
                  </a:lnTo>
                  <a:lnTo>
                    <a:pt x="162769" y="61539"/>
                  </a:lnTo>
                  <a:lnTo>
                    <a:pt x="204105" y="76156"/>
                  </a:lnTo>
                  <a:lnTo>
                    <a:pt x="245700" y="90465"/>
                  </a:lnTo>
                  <a:lnTo>
                    <a:pt x="287552" y="104467"/>
                  </a:lnTo>
                  <a:lnTo>
                    <a:pt x="329661" y="118161"/>
                  </a:lnTo>
                  <a:lnTo>
                    <a:pt x="372029" y="131549"/>
                  </a:lnTo>
                  <a:lnTo>
                    <a:pt x="414654" y="144628"/>
                  </a:lnTo>
                  <a:lnTo>
                    <a:pt x="457537" y="157401"/>
                  </a:lnTo>
                  <a:lnTo>
                    <a:pt x="500678" y="169866"/>
                  </a:lnTo>
                  <a:lnTo>
                    <a:pt x="544076" y="182024"/>
                  </a:lnTo>
                  <a:lnTo>
                    <a:pt x="587733" y="193875"/>
                  </a:lnTo>
                  <a:lnTo>
                    <a:pt x="631647" y="205418"/>
                  </a:lnTo>
                  <a:lnTo>
                    <a:pt x="675818" y="216654"/>
                  </a:lnTo>
                  <a:lnTo>
                    <a:pt x="720248" y="227583"/>
                  </a:lnTo>
                  <a:lnTo>
                    <a:pt x="764935" y="238204"/>
                  </a:lnTo>
                  <a:lnTo>
                    <a:pt x="809880" y="248518"/>
                  </a:lnTo>
                  <a:lnTo>
                    <a:pt x="855082" y="258524"/>
                  </a:lnTo>
                  <a:lnTo>
                    <a:pt x="900543" y="268224"/>
                  </a:lnTo>
                  <a:lnTo>
                    <a:pt x="946261" y="277616"/>
                  </a:lnTo>
                  <a:lnTo>
                    <a:pt x="992237" y="286700"/>
                  </a:lnTo>
                  <a:lnTo>
                    <a:pt x="1038470" y="295477"/>
                  </a:lnTo>
                  <a:lnTo>
                    <a:pt x="1084961" y="303947"/>
                  </a:lnTo>
                  <a:lnTo>
                    <a:pt x="1131711" y="312110"/>
                  </a:lnTo>
                  <a:lnTo>
                    <a:pt x="1178717" y="319965"/>
                  </a:lnTo>
                  <a:lnTo>
                    <a:pt x="1225982" y="327513"/>
                  </a:lnTo>
                  <a:lnTo>
                    <a:pt x="1273504" y="334754"/>
                  </a:lnTo>
                  <a:lnTo>
                    <a:pt x="1321284" y="341687"/>
                  </a:lnTo>
                  <a:lnTo>
                    <a:pt x="1369322" y="348313"/>
                  </a:lnTo>
                  <a:lnTo>
                    <a:pt x="1417617" y="354632"/>
                  </a:lnTo>
                  <a:lnTo>
                    <a:pt x="1466170" y="360643"/>
                  </a:lnTo>
                  <a:lnTo>
                    <a:pt x="1514981" y="366347"/>
                  </a:lnTo>
                  <a:lnTo>
                    <a:pt x="1564050" y="371743"/>
                  </a:lnTo>
                  <a:lnTo>
                    <a:pt x="1613376" y="376833"/>
                  </a:lnTo>
                  <a:lnTo>
                    <a:pt x="1662960" y="381615"/>
                  </a:lnTo>
                  <a:lnTo>
                    <a:pt x="1712802" y="386089"/>
                  </a:lnTo>
                  <a:lnTo>
                    <a:pt x="1762902" y="390257"/>
                  </a:lnTo>
                  <a:lnTo>
                    <a:pt x="1813259" y="394117"/>
                  </a:lnTo>
                  <a:lnTo>
                    <a:pt x="1863874" y="397669"/>
                  </a:lnTo>
                  <a:lnTo>
                    <a:pt x="1914747" y="400915"/>
                  </a:lnTo>
                  <a:lnTo>
                    <a:pt x="1965877" y="403853"/>
                  </a:lnTo>
                  <a:lnTo>
                    <a:pt x="2017266" y="406483"/>
                  </a:lnTo>
                  <a:lnTo>
                    <a:pt x="2068912" y="408807"/>
                  </a:lnTo>
                  <a:lnTo>
                    <a:pt x="2120815" y="410823"/>
                  </a:lnTo>
                  <a:lnTo>
                    <a:pt x="2172977" y="412531"/>
                  </a:lnTo>
                  <a:lnTo>
                    <a:pt x="2225396" y="413932"/>
                  </a:lnTo>
                  <a:lnTo>
                    <a:pt x="2278073" y="415026"/>
                  </a:lnTo>
                  <a:lnTo>
                    <a:pt x="2331008" y="415813"/>
                  </a:lnTo>
                  <a:lnTo>
                    <a:pt x="2384200" y="416292"/>
                  </a:lnTo>
                  <a:lnTo>
                    <a:pt x="2437650" y="416464"/>
                  </a:lnTo>
                  <a:lnTo>
                    <a:pt x="2491358" y="416329"/>
                  </a:lnTo>
                  <a:lnTo>
                    <a:pt x="2545324" y="415886"/>
                  </a:lnTo>
                  <a:lnTo>
                    <a:pt x="2599547" y="415136"/>
                  </a:lnTo>
                  <a:lnTo>
                    <a:pt x="2654028" y="414079"/>
                  </a:lnTo>
                  <a:lnTo>
                    <a:pt x="2708767" y="412714"/>
                  </a:lnTo>
                  <a:lnTo>
                    <a:pt x="2763763" y="411042"/>
                  </a:lnTo>
                  <a:lnTo>
                    <a:pt x="2819018" y="409063"/>
                  </a:lnTo>
                  <a:lnTo>
                    <a:pt x="2874530" y="406776"/>
                  </a:lnTo>
                  <a:lnTo>
                    <a:pt x="2930299" y="404183"/>
                  </a:lnTo>
                  <a:lnTo>
                    <a:pt x="2986327" y="401281"/>
                  </a:lnTo>
                  <a:lnTo>
                    <a:pt x="3042612" y="398073"/>
                  </a:lnTo>
                  <a:lnTo>
                    <a:pt x="3099155" y="394557"/>
                  </a:lnTo>
                  <a:lnTo>
                    <a:pt x="3155956" y="390733"/>
                  </a:lnTo>
                  <a:lnTo>
                    <a:pt x="3213014" y="386603"/>
                  </a:lnTo>
                  <a:lnTo>
                    <a:pt x="3270330" y="382165"/>
                  </a:lnTo>
                  <a:lnTo>
                    <a:pt x="3327904" y="377419"/>
                  </a:lnTo>
                  <a:lnTo>
                    <a:pt x="3385736" y="372367"/>
                  </a:lnTo>
                  <a:lnTo>
                    <a:pt x="3443825" y="367007"/>
                  </a:lnTo>
                  <a:lnTo>
                    <a:pt x="3502172" y="361339"/>
                  </a:lnTo>
                  <a:lnTo>
                    <a:pt x="3560777" y="355365"/>
                  </a:lnTo>
                  <a:lnTo>
                    <a:pt x="3591996" y="351796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888" name="Google Shape;2888;g27a17394344_1_2994"/>
            <p:cNvSpPr/>
            <p:nvPr/>
          </p:nvSpPr>
          <p:spPr>
            <a:xfrm>
              <a:off x="7962804" y="6136790"/>
              <a:ext cx="264159" cy="250189"/>
            </a:xfrm>
            <a:custGeom>
              <a:rect b="b" l="l" r="r" t="t"/>
              <a:pathLst>
                <a:path extrusionOk="0" h="250189" w="264159">
                  <a:moveTo>
                    <a:pt x="0" y="0"/>
                  </a:moveTo>
                  <a:lnTo>
                    <a:pt x="28539" y="249675"/>
                  </a:lnTo>
                  <a:lnTo>
                    <a:pt x="263944" y="96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889" name="Google Shape;2889;g27a17394344_1_2994"/>
          <p:cNvSpPr txBox="1"/>
          <p:nvPr/>
        </p:nvSpPr>
        <p:spPr>
          <a:xfrm>
            <a:off x="4677852" y="4948350"/>
            <a:ext cx="1571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STACK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0" name="Google Shape;2890;g27a17394344_1_2994"/>
          <p:cNvSpPr txBox="1"/>
          <p:nvPr/>
        </p:nvSpPr>
        <p:spPr>
          <a:xfrm>
            <a:off x="6658986" y="4948350"/>
            <a:ext cx="1172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HEAP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1" name="Google Shape;2891;g27a17394344_1_2994"/>
          <p:cNvGrpSpPr/>
          <p:nvPr/>
        </p:nvGrpSpPr>
        <p:grpSpPr>
          <a:xfrm>
            <a:off x="534690" y="1599553"/>
            <a:ext cx="2021971" cy="3440547"/>
            <a:chOff x="881745" y="2637786"/>
            <a:chExt cx="3334385" cy="5673725"/>
          </a:xfrm>
        </p:grpSpPr>
        <p:sp>
          <p:nvSpPr>
            <p:cNvPr id="2892" name="Google Shape;2892;g27a17394344_1_2994"/>
            <p:cNvSpPr/>
            <p:nvPr/>
          </p:nvSpPr>
          <p:spPr>
            <a:xfrm>
              <a:off x="881745" y="2637786"/>
              <a:ext cx="3334385" cy="5673725"/>
            </a:xfrm>
            <a:custGeom>
              <a:rect b="b" l="l" r="r" t="t"/>
              <a:pathLst>
                <a:path extrusionOk="0" h="5673725" w="3334385">
                  <a:moveTo>
                    <a:pt x="3334248" y="0"/>
                  </a:moveTo>
                  <a:lnTo>
                    <a:pt x="0" y="0"/>
                  </a:lnTo>
                  <a:lnTo>
                    <a:pt x="0" y="5673519"/>
                  </a:lnTo>
                  <a:lnTo>
                    <a:pt x="3334248" y="5673519"/>
                  </a:lnTo>
                  <a:lnTo>
                    <a:pt x="333424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893" name="Google Shape;2893;g27a17394344_1_29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9627" y="2797111"/>
              <a:ext cx="3018485" cy="83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4" name="Google Shape;2894;g27a17394344_1_29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42206" y="4061323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5" name="Google Shape;2895;g27a17394344_1_29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42206" y="4651881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6" name="Google Shape;2896;g27a17394344_1_29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42206" y="5242439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7" name="Google Shape;2897;g27a17394344_1_29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42206" y="5832997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8" name="Google Shape;2898;g27a17394344_1_29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42206" y="6423555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9" name="Google Shape;2899;g27a17394344_1_29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42206" y="7014112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0" name="Google Shape;2900;g27a17394344_1_29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42206" y="7604671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1" name="Google Shape;2901;g27a17394344_1_2994"/>
          <p:cNvSpPr txBox="1"/>
          <p:nvPr/>
        </p:nvSpPr>
        <p:spPr>
          <a:xfrm>
            <a:off x="534728" y="1599556"/>
            <a:ext cx="2022300" cy="30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950">
            <a:spAutoFit/>
          </a:bodyPr>
          <a:lstStyle/>
          <a:p>
            <a:pPr indent="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PRIMITIVES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584200" marR="609600" rtl="0" algn="l">
              <a:lnSpc>
                <a:spcPct val="1685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Number String Boolean Undefined Null Symbol BigInt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2" name="Google Shape;2902;g27a17394344_1_2994"/>
          <p:cNvGrpSpPr/>
          <p:nvPr/>
        </p:nvGrpSpPr>
        <p:grpSpPr>
          <a:xfrm>
            <a:off x="9634546" y="1605903"/>
            <a:ext cx="2021970" cy="2342344"/>
            <a:chOff x="15888103" y="2648257"/>
            <a:chExt cx="3334384" cy="3862704"/>
          </a:xfrm>
        </p:grpSpPr>
        <p:sp>
          <p:nvSpPr>
            <p:cNvPr id="2903" name="Google Shape;2903;g27a17394344_1_2994"/>
            <p:cNvSpPr/>
            <p:nvPr/>
          </p:nvSpPr>
          <p:spPr>
            <a:xfrm>
              <a:off x="15888103" y="2648257"/>
              <a:ext cx="3334384" cy="3862704"/>
            </a:xfrm>
            <a:custGeom>
              <a:rect b="b" l="l" r="r" t="t"/>
              <a:pathLst>
                <a:path extrusionOk="0" h="3862704" w="3334384">
                  <a:moveTo>
                    <a:pt x="3334248" y="0"/>
                  </a:moveTo>
                  <a:lnTo>
                    <a:pt x="0" y="0"/>
                  </a:lnTo>
                  <a:lnTo>
                    <a:pt x="0" y="3862440"/>
                  </a:lnTo>
                  <a:lnTo>
                    <a:pt x="3334248" y="3862440"/>
                  </a:lnTo>
                  <a:lnTo>
                    <a:pt x="333424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2904" name="Google Shape;2904;g27a17394344_1_29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045983" y="2807582"/>
              <a:ext cx="3018485" cy="83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5" name="Google Shape;2905;g27a17394344_1_29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87127" y="4071794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6" name="Google Shape;2906;g27a17394344_1_29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87127" y="4662352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7" name="Google Shape;2907;g27a17394344_1_29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87127" y="5252910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8" name="Google Shape;2908;g27a17394344_1_29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87127" y="5843468"/>
              <a:ext cx="261772" cy="261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9" name="Google Shape;2909;g27a17394344_1_2994"/>
          <p:cNvSpPr txBox="1"/>
          <p:nvPr/>
        </p:nvSpPr>
        <p:spPr>
          <a:xfrm>
            <a:off x="9635236" y="1605905"/>
            <a:ext cx="20223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950">
            <a:spAutoFit/>
          </a:bodyPr>
          <a:lstStyle/>
          <a:p>
            <a:pPr indent="0" lvl="0" marL="584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546100" marR="444500" rtl="0" algn="l">
              <a:lnSpc>
                <a:spcPct val="1685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Object literal Arrays Functions Many more…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g27a17394344_1_2994"/>
          <p:cNvSpPr txBox="1"/>
          <p:nvPr/>
        </p:nvSpPr>
        <p:spPr>
          <a:xfrm>
            <a:off x="2996978" y="3391675"/>
            <a:ext cx="1172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STORED IN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1" name="Google Shape;2911;g27a17394344_1_2994"/>
          <p:cNvGrpSpPr/>
          <p:nvPr/>
        </p:nvGrpSpPr>
        <p:grpSpPr>
          <a:xfrm>
            <a:off x="6949684" y="2846308"/>
            <a:ext cx="2575218" cy="267276"/>
            <a:chOff x="11460561" y="4693779"/>
            <a:chExt cx="4246731" cy="440758"/>
          </a:xfrm>
        </p:grpSpPr>
        <p:sp>
          <p:nvSpPr>
            <p:cNvPr id="2912" name="Google Shape;2912;g27a17394344_1_2994"/>
            <p:cNvSpPr/>
            <p:nvPr/>
          </p:nvSpPr>
          <p:spPr>
            <a:xfrm>
              <a:off x="11674408" y="4693779"/>
              <a:ext cx="4032884" cy="326389"/>
            </a:xfrm>
            <a:custGeom>
              <a:rect b="b" l="l" r="r" t="t"/>
              <a:pathLst>
                <a:path extrusionOk="0" h="326389" w="4032884">
                  <a:moveTo>
                    <a:pt x="4032344" y="146004"/>
                  </a:moveTo>
                  <a:lnTo>
                    <a:pt x="3990028" y="137102"/>
                  </a:lnTo>
                  <a:lnTo>
                    <a:pt x="3947518" y="128480"/>
                  </a:lnTo>
                  <a:lnTo>
                    <a:pt x="3904812" y="120139"/>
                  </a:lnTo>
                  <a:lnTo>
                    <a:pt x="3861911" y="112077"/>
                  </a:lnTo>
                  <a:lnTo>
                    <a:pt x="3818815" y="104295"/>
                  </a:lnTo>
                  <a:lnTo>
                    <a:pt x="3775523" y="96793"/>
                  </a:lnTo>
                  <a:lnTo>
                    <a:pt x="3732037" y="89571"/>
                  </a:lnTo>
                  <a:lnTo>
                    <a:pt x="3688356" y="82629"/>
                  </a:lnTo>
                  <a:lnTo>
                    <a:pt x="3644479" y="75967"/>
                  </a:lnTo>
                  <a:lnTo>
                    <a:pt x="3600408" y="69584"/>
                  </a:lnTo>
                  <a:lnTo>
                    <a:pt x="3556141" y="63482"/>
                  </a:lnTo>
                  <a:lnTo>
                    <a:pt x="3511679" y="57660"/>
                  </a:lnTo>
                  <a:lnTo>
                    <a:pt x="3467023" y="52117"/>
                  </a:lnTo>
                  <a:lnTo>
                    <a:pt x="3422171" y="46855"/>
                  </a:lnTo>
                  <a:lnTo>
                    <a:pt x="3377124" y="41872"/>
                  </a:lnTo>
                  <a:lnTo>
                    <a:pt x="3331882" y="37170"/>
                  </a:lnTo>
                  <a:lnTo>
                    <a:pt x="3286444" y="32747"/>
                  </a:lnTo>
                  <a:lnTo>
                    <a:pt x="3240812" y="28604"/>
                  </a:lnTo>
                  <a:lnTo>
                    <a:pt x="3194985" y="24741"/>
                  </a:lnTo>
                  <a:lnTo>
                    <a:pt x="3148962" y="21159"/>
                  </a:lnTo>
                  <a:lnTo>
                    <a:pt x="3102744" y="17856"/>
                  </a:lnTo>
                  <a:lnTo>
                    <a:pt x="3056332" y="14833"/>
                  </a:lnTo>
                  <a:lnTo>
                    <a:pt x="3009724" y="12090"/>
                  </a:lnTo>
                  <a:lnTo>
                    <a:pt x="2962921" y="9627"/>
                  </a:lnTo>
                  <a:lnTo>
                    <a:pt x="2915923" y="7443"/>
                  </a:lnTo>
                  <a:lnTo>
                    <a:pt x="2868730" y="5540"/>
                  </a:lnTo>
                  <a:lnTo>
                    <a:pt x="2821342" y="3917"/>
                  </a:lnTo>
                  <a:lnTo>
                    <a:pt x="2773758" y="2574"/>
                  </a:lnTo>
                  <a:lnTo>
                    <a:pt x="2725980" y="1510"/>
                  </a:lnTo>
                  <a:lnTo>
                    <a:pt x="2678007" y="727"/>
                  </a:lnTo>
                  <a:lnTo>
                    <a:pt x="2629838" y="223"/>
                  </a:lnTo>
                  <a:lnTo>
                    <a:pt x="2581474" y="0"/>
                  </a:lnTo>
                  <a:lnTo>
                    <a:pt x="2532915" y="56"/>
                  </a:lnTo>
                  <a:lnTo>
                    <a:pt x="2484162" y="392"/>
                  </a:lnTo>
                  <a:lnTo>
                    <a:pt x="2435213" y="1008"/>
                  </a:lnTo>
                  <a:lnTo>
                    <a:pt x="2386069" y="1904"/>
                  </a:lnTo>
                  <a:lnTo>
                    <a:pt x="2336729" y="3081"/>
                  </a:lnTo>
                  <a:lnTo>
                    <a:pt x="2287195" y="4537"/>
                  </a:lnTo>
                  <a:lnTo>
                    <a:pt x="2237466" y="6272"/>
                  </a:lnTo>
                  <a:lnTo>
                    <a:pt x="2187541" y="8288"/>
                  </a:lnTo>
                  <a:lnTo>
                    <a:pt x="2137422" y="10584"/>
                  </a:lnTo>
                  <a:lnTo>
                    <a:pt x="2087107" y="13160"/>
                  </a:lnTo>
                  <a:lnTo>
                    <a:pt x="2036597" y="16016"/>
                  </a:lnTo>
                  <a:lnTo>
                    <a:pt x="1985893" y="19151"/>
                  </a:lnTo>
                  <a:lnTo>
                    <a:pt x="1934993" y="22567"/>
                  </a:lnTo>
                  <a:lnTo>
                    <a:pt x="1883898" y="26262"/>
                  </a:lnTo>
                  <a:lnTo>
                    <a:pt x="1832607" y="30238"/>
                  </a:lnTo>
                  <a:lnTo>
                    <a:pt x="1781122" y="34493"/>
                  </a:lnTo>
                  <a:lnTo>
                    <a:pt x="1729442" y="39029"/>
                  </a:lnTo>
                  <a:lnTo>
                    <a:pt x="1677566" y="43844"/>
                  </a:lnTo>
                  <a:lnTo>
                    <a:pt x="1625496" y="48939"/>
                  </a:lnTo>
                  <a:lnTo>
                    <a:pt x="1573230" y="54314"/>
                  </a:lnTo>
                  <a:lnTo>
                    <a:pt x="1520770" y="59969"/>
                  </a:lnTo>
                  <a:lnTo>
                    <a:pt x="1468114" y="65904"/>
                  </a:lnTo>
                  <a:lnTo>
                    <a:pt x="1415263" y="72119"/>
                  </a:lnTo>
                  <a:lnTo>
                    <a:pt x="1362217" y="78614"/>
                  </a:lnTo>
                  <a:lnTo>
                    <a:pt x="1308976" y="85389"/>
                  </a:lnTo>
                  <a:lnTo>
                    <a:pt x="1255540" y="92444"/>
                  </a:lnTo>
                  <a:lnTo>
                    <a:pt x="1201908" y="99778"/>
                  </a:lnTo>
                  <a:lnTo>
                    <a:pt x="1148082" y="107393"/>
                  </a:lnTo>
                  <a:lnTo>
                    <a:pt x="1094060" y="115287"/>
                  </a:lnTo>
                  <a:lnTo>
                    <a:pt x="1039844" y="123462"/>
                  </a:lnTo>
                  <a:lnTo>
                    <a:pt x="985432" y="131916"/>
                  </a:lnTo>
                  <a:lnTo>
                    <a:pt x="930825" y="140651"/>
                  </a:lnTo>
                  <a:lnTo>
                    <a:pt x="876023" y="149665"/>
                  </a:lnTo>
                  <a:lnTo>
                    <a:pt x="821026" y="158959"/>
                  </a:lnTo>
                  <a:lnTo>
                    <a:pt x="765834" y="168534"/>
                  </a:lnTo>
                  <a:lnTo>
                    <a:pt x="710447" y="178388"/>
                  </a:lnTo>
                  <a:lnTo>
                    <a:pt x="654865" y="188522"/>
                  </a:lnTo>
                  <a:lnTo>
                    <a:pt x="599088" y="198936"/>
                  </a:lnTo>
                  <a:lnTo>
                    <a:pt x="543115" y="209630"/>
                  </a:lnTo>
                  <a:lnTo>
                    <a:pt x="486948" y="220604"/>
                  </a:lnTo>
                  <a:lnTo>
                    <a:pt x="430585" y="231857"/>
                  </a:lnTo>
                  <a:lnTo>
                    <a:pt x="374027" y="243391"/>
                  </a:lnTo>
                  <a:lnTo>
                    <a:pt x="317274" y="255205"/>
                  </a:lnTo>
                  <a:lnTo>
                    <a:pt x="260326" y="267298"/>
                  </a:lnTo>
                  <a:lnTo>
                    <a:pt x="203183" y="279672"/>
                  </a:lnTo>
                  <a:lnTo>
                    <a:pt x="145845" y="292325"/>
                  </a:lnTo>
                  <a:lnTo>
                    <a:pt x="88312" y="305259"/>
                  </a:lnTo>
                  <a:lnTo>
                    <a:pt x="30583" y="318472"/>
                  </a:lnTo>
                  <a:lnTo>
                    <a:pt x="0" y="325794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13" name="Google Shape;2913;g27a17394344_1_2994"/>
            <p:cNvSpPr/>
            <p:nvPr/>
          </p:nvSpPr>
          <p:spPr>
            <a:xfrm>
              <a:off x="11460561" y="4890062"/>
              <a:ext cx="273684" cy="244475"/>
            </a:xfrm>
            <a:custGeom>
              <a:rect b="b" l="l" r="r" t="t"/>
              <a:pathLst>
                <a:path extrusionOk="0" h="244475" w="273684">
                  <a:moveTo>
                    <a:pt x="215145" y="0"/>
                  </a:moveTo>
                  <a:lnTo>
                    <a:pt x="0" y="180703"/>
                  </a:lnTo>
                  <a:lnTo>
                    <a:pt x="273646" y="244395"/>
                  </a:lnTo>
                  <a:lnTo>
                    <a:pt x="21514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14" name="Google Shape;2914;g27a17394344_1_2994"/>
          <p:cNvSpPr txBox="1"/>
          <p:nvPr/>
        </p:nvSpPr>
        <p:spPr>
          <a:xfrm>
            <a:off x="8238498" y="2542525"/>
            <a:ext cx="1286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STORED IN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g27a17394344_1_2994"/>
          <p:cNvSpPr txBox="1"/>
          <p:nvPr/>
        </p:nvSpPr>
        <p:spPr>
          <a:xfrm>
            <a:off x="760171" y="5645625"/>
            <a:ext cx="2236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PRIMITIVE TYPES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6" name="Google Shape;2916;g27a17394344_1_2994"/>
          <p:cNvGrpSpPr/>
          <p:nvPr/>
        </p:nvGrpSpPr>
        <p:grpSpPr>
          <a:xfrm>
            <a:off x="1480869" y="5173753"/>
            <a:ext cx="129766" cy="408231"/>
            <a:chOff x="2442067" y="8531914"/>
            <a:chExt cx="213994" cy="673204"/>
          </a:xfrm>
        </p:grpSpPr>
        <p:sp>
          <p:nvSpPr>
            <p:cNvPr id="2917" name="Google Shape;2917;g27a17394344_1_2994"/>
            <p:cNvSpPr/>
            <p:nvPr/>
          </p:nvSpPr>
          <p:spPr>
            <a:xfrm>
              <a:off x="2548870" y="8719343"/>
              <a:ext cx="0" cy="485775"/>
            </a:xfrm>
            <a:custGeom>
              <a:rect b="b" l="l" r="r" t="t"/>
              <a:pathLst>
                <a:path extrusionOk="0" h="485775" w="120000">
                  <a:moveTo>
                    <a:pt x="0" y="485536"/>
                  </a:moveTo>
                  <a:lnTo>
                    <a:pt x="0" y="26177"/>
                  </a:lnTo>
                  <a:lnTo>
                    <a:pt x="0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18" name="Google Shape;2918;g27a17394344_1_2994"/>
            <p:cNvSpPr/>
            <p:nvPr/>
          </p:nvSpPr>
          <p:spPr>
            <a:xfrm>
              <a:off x="2442067" y="8531914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106803" y="0"/>
                  </a:moveTo>
                  <a:lnTo>
                    <a:pt x="0" y="213606"/>
                  </a:lnTo>
                  <a:lnTo>
                    <a:pt x="213606" y="213606"/>
                  </a:lnTo>
                  <a:lnTo>
                    <a:pt x="10680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19" name="Google Shape;2919;g27a17394344_1_2994"/>
          <p:cNvSpPr txBox="1"/>
          <p:nvPr/>
        </p:nvSpPr>
        <p:spPr>
          <a:xfrm>
            <a:off x="9770597" y="4568175"/>
            <a:ext cx="25752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REFERENCE	TYPES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0" name="Google Shape;2920;g27a17394344_1_2994"/>
          <p:cNvGrpSpPr/>
          <p:nvPr/>
        </p:nvGrpSpPr>
        <p:grpSpPr>
          <a:xfrm>
            <a:off x="10580729" y="4082101"/>
            <a:ext cx="129766" cy="408231"/>
            <a:chOff x="17448432" y="6731697"/>
            <a:chExt cx="213994" cy="673204"/>
          </a:xfrm>
        </p:grpSpPr>
        <p:sp>
          <p:nvSpPr>
            <p:cNvPr id="2921" name="Google Shape;2921;g27a17394344_1_2994"/>
            <p:cNvSpPr/>
            <p:nvPr/>
          </p:nvSpPr>
          <p:spPr>
            <a:xfrm>
              <a:off x="17555235" y="6919126"/>
              <a:ext cx="0" cy="485775"/>
            </a:xfrm>
            <a:custGeom>
              <a:rect b="b" l="l" r="r" t="t"/>
              <a:pathLst>
                <a:path extrusionOk="0" h="485775" w="120000">
                  <a:moveTo>
                    <a:pt x="0" y="485536"/>
                  </a:moveTo>
                  <a:lnTo>
                    <a:pt x="0" y="26177"/>
                  </a:lnTo>
                  <a:lnTo>
                    <a:pt x="0" y="0"/>
                  </a:lnTo>
                </a:path>
              </a:pathLst>
            </a:custGeom>
            <a:noFill/>
            <a:ln cap="flat" cmpd="sng" w="5235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22" name="Google Shape;2922;g27a17394344_1_2994"/>
            <p:cNvSpPr/>
            <p:nvPr/>
          </p:nvSpPr>
          <p:spPr>
            <a:xfrm>
              <a:off x="17448432" y="6731697"/>
              <a:ext cx="213994" cy="213995"/>
            </a:xfrm>
            <a:custGeom>
              <a:rect b="b" l="l" r="r" t="t"/>
              <a:pathLst>
                <a:path extrusionOk="0" h="213995" w="213994">
                  <a:moveTo>
                    <a:pt x="106803" y="0"/>
                  </a:moveTo>
                  <a:lnTo>
                    <a:pt x="0" y="213606"/>
                  </a:lnTo>
                  <a:lnTo>
                    <a:pt x="213606" y="213606"/>
                  </a:lnTo>
                  <a:lnTo>
                    <a:pt x="10680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7" name="Google Shape;2927;g27a17394344_1_30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2928" name="Google Shape;2928;g27a17394344_1_3049"/>
          <p:cNvSpPr txBox="1"/>
          <p:nvPr>
            <p:ph type="title"/>
          </p:nvPr>
        </p:nvSpPr>
        <p:spPr>
          <a:xfrm>
            <a:off x="365872" y="157387"/>
            <a:ext cx="6448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PRIMITIVE VS. REFERENCE VALUES</a:t>
            </a:r>
            <a:endParaRPr/>
          </a:p>
        </p:txBody>
      </p:sp>
      <p:pic>
        <p:nvPicPr>
          <p:cNvPr id="2929" name="Google Shape;2929;g27a17394344_1_30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69" y="1416912"/>
            <a:ext cx="2746660" cy="140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0" name="Google Shape;2930;g27a17394344_1_3049"/>
          <p:cNvGrpSpPr/>
          <p:nvPr/>
        </p:nvGrpSpPr>
        <p:grpSpPr>
          <a:xfrm>
            <a:off x="4059440" y="1416910"/>
            <a:ext cx="7677791" cy="4809834"/>
            <a:chOff x="6694327" y="2336593"/>
            <a:chExt cx="12661265" cy="7931784"/>
          </a:xfrm>
        </p:grpSpPr>
        <p:sp>
          <p:nvSpPr>
            <p:cNvPr id="2931" name="Google Shape;2931;g27a17394344_1_3049"/>
            <p:cNvSpPr/>
            <p:nvPr/>
          </p:nvSpPr>
          <p:spPr>
            <a:xfrm>
              <a:off x="6694327" y="2336593"/>
              <a:ext cx="12661265" cy="7931784"/>
            </a:xfrm>
            <a:custGeom>
              <a:rect b="b" l="l" r="r" t="t"/>
              <a:pathLst>
                <a:path extrusionOk="0" h="7931784" w="12661265">
                  <a:moveTo>
                    <a:pt x="12661268" y="0"/>
                  </a:moveTo>
                  <a:lnTo>
                    <a:pt x="0" y="0"/>
                  </a:lnTo>
                  <a:lnTo>
                    <a:pt x="0" y="7931766"/>
                  </a:lnTo>
                  <a:lnTo>
                    <a:pt x="12661268" y="7931766"/>
                  </a:lnTo>
                  <a:lnTo>
                    <a:pt x="1266126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32" name="Google Shape;2932;g27a17394344_1_3049"/>
            <p:cNvSpPr/>
            <p:nvPr/>
          </p:nvSpPr>
          <p:spPr>
            <a:xfrm>
              <a:off x="7559297" y="3055120"/>
              <a:ext cx="6284594" cy="6073775"/>
            </a:xfrm>
            <a:custGeom>
              <a:rect b="b" l="l" r="r" t="t"/>
              <a:pathLst>
                <a:path extrusionOk="0" h="6073775" w="6284594">
                  <a:moveTo>
                    <a:pt x="6284022" y="0"/>
                  </a:moveTo>
                  <a:lnTo>
                    <a:pt x="0" y="0"/>
                  </a:lnTo>
                  <a:lnTo>
                    <a:pt x="0" y="6073475"/>
                  </a:lnTo>
                  <a:lnTo>
                    <a:pt x="6284022" y="6073475"/>
                  </a:lnTo>
                  <a:lnTo>
                    <a:pt x="6284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33" name="Google Shape;2933;g27a17394344_1_3049"/>
            <p:cNvSpPr/>
            <p:nvPr/>
          </p:nvSpPr>
          <p:spPr>
            <a:xfrm>
              <a:off x="7559297" y="3055120"/>
              <a:ext cx="6284594" cy="6073775"/>
            </a:xfrm>
            <a:custGeom>
              <a:rect b="b" l="l" r="r" t="t"/>
              <a:pathLst>
                <a:path extrusionOk="0" h="6073775" w="6284594">
                  <a:moveTo>
                    <a:pt x="0" y="0"/>
                  </a:moveTo>
                  <a:lnTo>
                    <a:pt x="6284022" y="0"/>
                  </a:lnTo>
                  <a:lnTo>
                    <a:pt x="6284022" y="6073475"/>
                  </a:lnTo>
                  <a:lnTo>
                    <a:pt x="0" y="60734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34" name="Google Shape;2934;g27a17394344_1_3049"/>
          <p:cNvSpPr txBox="1"/>
          <p:nvPr/>
        </p:nvSpPr>
        <p:spPr>
          <a:xfrm>
            <a:off x="5875301" y="5713075"/>
            <a:ext cx="1833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STACK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g27a17394344_1_3049"/>
          <p:cNvSpPr txBox="1"/>
          <p:nvPr/>
        </p:nvSpPr>
        <p:spPr>
          <a:xfrm>
            <a:off x="9792668" y="5713075"/>
            <a:ext cx="1063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HEAP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6" name="Google Shape;2936;g27a17394344_1_30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487" y="1131579"/>
            <a:ext cx="171437" cy="171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7" name="Google Shape;2937;g27a17394344_1_3049"/>
          <p:cNvGrpSpPr/>
          <p:nvPr/>
        </p:nvGrpSpPr>
        <p:grpSpPr>
          <a:xfrm>
            <a:off x="5952328" y="1852625"/>
            <a:ext cx="5387438" cy="3683137"/>
            <a:chOff x="9815844" y="3055120"/>
            <a:chExt cx="8884298" cy="6073775"/>
          </a:xfrm>
        </p:grpSpPr>
        <p:sp>
          <p:nvSpPr>
            <p:cNvPr id="2938" name="Google Shape;2938;g27a17394344_1_3049"/>
            <p:cNvSpPr/>
            <p:nvPr/>
          </p:nvSpPr>
          <p:spPr>
            <a:xfrm>
              <a:off x="14511683" y="3055120"/>
              <a:ext cx="4188459" cy="6073775"/>
            </a:xfrm>
            <a:custGeom>
              <a:rect b="b" l="l" r="r" t="t"/>
              <a:pathLst>
                <a:path extrusionOk="0" h="6073775" w="4188459">
                  <a:moveTo>
                    <a:pt x="4188354" y="0"/>
                  </a:moveTo>
                  <a:lnTo>
                    <a:pt x="0" y="0"/>
                  </a:lnTo>
                  <a:lnTo>
                    <a:pt x="0" y="6073475"/>
                  </a:lnTo>
                  <a:lnTo>
                    <a:pt x="4188354" y="6073475"/>
                  </a:lnTo>
                  <a:lnTo>
                    <a:pt x="418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39" name="Google Shape;2939;g27a17394344_1_3049"/>
            <p:cNvSpPr/>
            <p:nvPr/>
          </p:nvSpPr>
          <p:spPr>
            <a:xfrm>
              <a:off x="14511683" y="3055120"/>
              <a:ext cx="4188459" cy="6073775"/>
            </a:xfrm>
            <a:custGeom>
              <a:rect b="b" l="l" r="r" t="t"/>
              <a:pathLst>
                <a:path extrusionOk="0" h="6073775" w="4188459">
                  <a:moveTo>
                    <a:pt x="0" y="0"/>
                  </a:moveTo>
                  <a:lnTo>
                    <a:pt x="4188354" y="0"/>
                  </a:lnTo>
                  <a:lnTo>
                    <a:pt x="4188354" y="6073475"/>
                  </a:lnTo>
                  <a:lnTo>
                    <a:pt x="0" y="60734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83750">
              <a:solidFill>
                <a:srgbClr val="3846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40" name="Google Shape;2940;g27a17394344_1_3049"/>
            <p:cNvSpPr/>
            <p:nvPr/>
          </p:nvSpPr>
          <p:spPr>
            <a:xfrm>
              <a:off x="9815844" y="4103273"/>
              <a:ext cx="3627755" cy="871854"/>
            </a:xfrm>
            <a:custGeom>
              <a:rect b="b" l="l" r="r" t="t"/>
              <a:pathLst>
                <a:path extrusionOk="0" h="871854" w="3627755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41" name="Google Shape;2941;g27a17394344_1_3049"/>
            <p:cNvSpPr/>
            <p:nvPr/>
          </p:nvSpPr>
          <p:spPr>
            <a:xfrm>
              <a:off x="9815844" y="4974974"/>
              <a:ext cx="3627755" cy="31750"/>
            </a:xfrm>
            <a:custGeom>
              <a:rect b="b" l="l" r="r" t="t"/>
              <a:pathLst>
                <a:path extrusionOk="0" h="31750" w="3627755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42" name="Google Shape;2942;g27a17394344_1_3049"/>
          <p:cNvSpPr txBox="1"/>
          <p:nvPr/>
        </p:nvSpPr>
        <p:spPr>
          <a:xfrm>
            <a:off x="800466" y="1109430"/>
            <a:ext cx="2077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Primitive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values example: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3" name="Google Shape;2943;g27a17394344_1_30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487" y="3302165"/>
            <a:ext cx="171437" cy="1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2944" name="Google Shape;2944;g27a17394344_1_3049"/>
          <p:cNvSpPr txBox="1"/>
          <p:nvPr/>
        </p:nvSpPr>
        <p:spPr>
          <a:xfrm>
            <a:off x="800466" y="3280016"/>
            <a:ext cx="2157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Reference </a:t>
            </a: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values example: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5" name="Google Shape;2945;g27a17394344_1_3049"/>
          <p:cNvGrpSpPr/>
          <p:nvPr/>
        </p:nvGrpSpPr>
        <p:grpSpPr>
          <a:xfrm>
            <a:off x="463516" y="3587493"/>
            <a:ext cx="3041432" cy="2830753"/>
            <a:chOff x="764374" y="5916050"/>
            <a:chExt cx="5015554" cy="4668129"/>
          </a:xfrm>
        </p:grpSpPr>
        <p:pic>
          <p:nvPicPr>
            <p:cNvPr id="2946" name="Google Shape;2946;g27a17394344_1_30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4374" y="5916050"/>
              <a:ext cx="5015554" cy="4668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7" name="Google Shape;2947;g27a17394344_1_3049"/>
            <p:cNvSpPr/>
            <p:nvPr/>
          </p:nvSpPr>
          <p:spPr>
            <a:xfrm>
              <a:off x="2435482" y="6975669"/>
              <a:ext cx="626110" cy="227329"/>
            </a:xfrm>
            <a:custGeom>
              <a:rect b="b" l="l" r="r" t="t"/>
              <a:pathLst>
                <a:path extrusionOk="0" h="227329" w="626110">
                  <a:moveTo>
                    <a:pt x="625807" y="1074"/>
                  </a:moveTo>
                  <a:lnTo>
                    <a:pt x="570850" y="0"/>
                  </a:lnTo>
                  <a:lnTo>
                    <a:pt x="517210" y="1803"/>
                  </a:lnTo>
                  <a:lnTo>
                    <a:pt x="464888" y="6485"/>
                  </a:lnTo>
                  <a:lnTo>
                    <a:pt x="413884" y="14044"/>
                  </a:lnTo>
                  <a:lnTo>
                    <a:pt x="364198" y="24482"/>
                  </a:lnTo>
                  <a:lnTo>
                    <a:pt x="315830" y="37798"/>
                  </a:lnTo>
                  <a:lnTo>
                    <a:pt x="268780" y="53992"/>
                  </a:lnTo>
                  <a:lnTo>
                    <a:pt x="223048" y="73063"/>
                  </a:lnTo>
                  <a:lnTo>
                    <a:pt x="178634" y="95013"/>
                  </a:lnTo>
                  <a:lnTo>
                    <a:pt x="135537" y="119841"/>
                  </a:lnTo>
                  <a:lnTo>
                    <a:pt x="93759" y="147547"/>
                  </a:lnTo>
                  <a:lnTo>
                    <a:pt x="53299" y="178131"/>
                  </a:lnTo>
                  <a:lnTo>
                    <a:pt x="14156" y="211593"/>
                  </a:lnTo>
                  <a:lnTo>
                    <a:pt x="0" y="22703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48" name="Google Shape;2948;g27a17394344_1_3049"/>
            <p:cNvSpPr/>
            <p:nvPr/>
          </p:nvSpPr>
          <p:spPr>
            <a:xfrm>
              <a:off x="2330740" y="7127817"/>
              <a:ext cx="184150" cy="189229"/>
            </a:xfrm>
            <a:custGeom>
              <a:rect b="b" l="l" r="r" t="t"/>
              <a:pathLst>
                <a:path extrusionOk="0" h="189229" w="184150">
                  <a:moveTo>
                    <a:pt x="54072" y="0"/>
                  </a:moveTo>
                  <a:lnTo>
                    <a:pt x="0" y="189094"/>
                  </a:lnTo>
                  <a:lnTo>
                    <a:pt x="183720" y="118895"/>
                  </a:lnTo>
                  <a:lnTo>
                    <a:pt x="54072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49" name="Google Shape;2949;g27a17394344_1_3049"/>
          <p:cNvSpPr txBox="1"/>
          <p:nvPr/>
        </p:nvSpPr>
        <p:spPr>
          <a:xfrm>
            <a:off x="6304558" y="2621968"/>
            <a:ext cx="403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0001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50" name="Google Shape;2950;g27a17394344_1_3049"/>
          <p:cNvGrpSpPr/>
          <p:nvPr/>
        </p:nvGrpSpPr>
        <p:grpSpPr>
          <a:xfrm>
            <a:off x="5952328" y="2465997"/>
            <a:ext cx="5217570" cy="898672"/>
            <a:chOff x="9815844" y="4066618"/>
            <a:chExt cx="8604172" cy="1481979"/>
          </a:xfrm>
        </p:grpSpPr>
        <p:sp>
          <p:nvSpPr>
            <p:cNvPr id="2951" name="Google Shape;2951;g27a17394344_1_3049"/>
            <p:cNvSpPr/>
            <p:nvPr/>
          </p:nvSpPr>
          <p:spPr>
            <a:xfrm>
              <a:off x="9815844" y="4071860"/>
              <a:ext cx="3627755" cy="31750"/>
            </a:xfrm>
            <a:custGeom>
              <a:rect b="b" l="l" r="r" t="t"/>
              <a:pathLst>
                <a:path extrusionOk="0" h="31750" w="3627755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52" name="Google Shape;2952;g27a17394344_1_3049"/>
            <p:cNvSpPr/>
            <p:nvPr/>
          </p:nvSpPr>
          <p:spPr>
            <a:xfrm>
              <a:off x="14792261" y="5516847"/>
              <a:ext cx="3627755" cy="31750"/>
            </a:xfrm>
            <a:custGeom>
              <a:rect b="b" l="l" r="r" t="t"/>
              <a:pathLst>
                <a:path extrusionOk="0" h="31750" w="3627755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53" name="Google Shape;2953;g27a17394344_1_3049"/>
            <p:cNvSpPr/>
            <p:nvPr/>
          </p:nvSpPr>
          <p:spPr>
            <a:xfrm>
              <a:off x="14792261" y="4066618"/>
              <a:ext cx="3627755" cy="31750"/>
            </a:xfrm>
            <a:custGeom>
              <a:rect b="b" l="l" r="r" t="t"/>
              <a:pathLst>
                <a:path extrusionOk="0" h="31750" w="3627755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54" name="Google Shape;2954;g27a17394344_1_3049"/>
            <p:cNvSpPr/>
            <p:nvPr/>
          </p:nvSpPr>
          <p:spPr>
            <a:xfrm>
              <a:off x="14792261" y="4098031"/>
              <a:ext cx="3627755" cy="1416685"/>
            </a:xfrm>
            <a:custGeom>
              <a:rect b="b" l="l" r="r" t="t"/>
              <a:pathLst>
                <a:path extrusionOk="0" h="1416685" w="3627755">
                  <a:moveTo>
                    <a:pt x="3627203" y="0"/>
                  </a:moveTo>
                  <a:lnTo>
                    <a:pt x="0" y="0"/>
                  </a:lnTo>
                  <a:lnTo>
                    <a:pt x="0" y="1416187"/>
                  </a:lnTo>
                  <a:lnTo>
                    <a:pt x="3627203" y="1416187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55" name="Google Shape;2955;g27a17394344_1_3049"/>
          <p:cNvSpPr txBox="1"/>
          <p:nvPr/>
        </p:nvSpPr>
        <p:spPr>
          <a:xfrm>
            <a:off x="6198927" y="2165125"/>
            <a:ext cx="880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g27a17394344_1_3049"/>
          <p:cNvSpPr txBox="1"/>
          <p:nvPr/>
        </p:nvSpPr>
        <p:spPr>
          <a:xfrm>
            <a:off x="9216821" y="2165125"/>
            <a:ext cx="880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g27a17394344_1_3049"/>
          <p:cNvSpPr txBox="1"/>
          <p:nvPr/>
        </p:nvSpPr>
        <p:spPr>
          <a:xfrm>
            <a:off x="10413425" y="2165125"/>
            <a:ext cx="880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8" name="Google Shape;2958;g27a17394344_1_3049"/>
          <p:cNvSpPr txBox="1"/>
          <p:nvPr/>
        </p:nvSpPr>
        <p:spPr>
          <a:xfrm>
            <a:off x="9322473" y="2801347"/>
            <a:ext cx="403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D30F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9" name="Google Shape;2959;g27a17394344_1_3049"/>
          <p:cNvSpPr txBox="1"/>
          <p:nvPr/>
        </p:nvSpPr>
        <p:spPr>
          <a:xfrm>
            <a:off x="9990252" y="2619013"/>
            <a:ext cx="1105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0" rtl="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name: ‘Jonas’; age: 30;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0" name="Google Shape;2960;g27a17394344_1_3049"/>
          <p:cNvSpPr txBox="1"/>
          <p:nvPr/>
        </p:nvSpPr>
        <p:spPr>
          <a:xfrm>
            <a:off x="7395499" y="2165125"/>
            <a:ext cx="6159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1" name="Google Shape;2961;g27a17394344_1_3049"/>
          <p:cNvGrpSpPr/>
          <p:nvPr/>
        </p:nvGrpSpPr>
        <p:grpSpPr>
          <a:xfrm>
            <a:off x="5952328" y="3035869"/>
            <a:ext cx="2199871" cy="547853"/>
            <a:chOff x="9815844" y="5006380"/>
            <a:chExt cx="3627755" cy="903451"/>
          </a:xfrm>
        </p:grpSpPr>
        <p:sp>
          <p:nvSpPr>
            <p:cNvPr id="2962" name="Google Shape;2962;g27a17394344_1_3049"/>
            <p:cNvSpPr/>
            <p:nvPr/>
          </p:nvSpPr>
          <p:spPr>
            <a:xfrm>
              <a:off x="9815844" y="5006380"/>
              <a:ext cx="3627755" cy="871854"/>
            </a:xfrm>
            <a:custGeom>
              <a:rect b="b" l="l" r="r" t="t"/>
              <a:pathLst>
                <a:path extrusionOk="0" h="871854" w="3627755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63" name="Google Shape;2963;g27a17394344_1_3049"/>
            <p:cNvSpPr/>
            <p:nvPr/>
          </p:nvSpPr>
          <p:spPr>
            <a:xfrm>
              <a:off x="9815844" y="5878081"/>
              <a:ext cx="3627755" cy="31750"/>
            </a:xfrm>
            <a:custGeom>
              <a:rect b="b" l="l" r="r" t="t"/>
              <a:pathLst>
                <a:path extrusionOk="0" h="31750" w="3627755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64" name="Google Shape;2964;g27a17394344_1_3049"/>
          <p:cNvSpPr txBox="1"/>
          <p:nvPr/>
        </p:nvSpPr>
        <p:spPr>
          <a:xfrm>
            <a:off x="6304558" y="3169614"/>
            <a:ext cx="403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0002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5" name="Google Shape;2965;g27a17394344_1_3049"/>
          <p:cNvSpPr txBox="1"/>
          <p:nvPr/>
        </p:nvSpPr>
        <p:spPr>
          <a:xfrm>
            <a:off x="7503464" y="3169614"/>
            <a:ext cx="205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31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66" name="Google Shape;2966;g27a17394344_1_3049"/>
          <p:cNvGrpSpPr/>
          <p:nvPr/>
        </p:nvGrpSpPr>
        <p:grpSpPr>
          <a:xfrm>
            <a:off x="5952328" y="3586692"/>
            <a:ext cx="2199871" cy="547853"/>
            <a:chOff x="9815844" y="5914730"/>
            <a:chExt cx="3627755" cy="903451"/>
          </a:xfrm>
        </p:grpSpPr>
        <p:sp>
          <p:nvSpPr>
            <p:cNvPr id="2967" name="Google Shape;2967;g27a17394344_1_3049"/>
            <p:cNvSpPr/>
            <p:nvPr/>
          </p:nvSpPr>
          <p:spPr>
            <a:xfrm>
              <a:off x="9815844" y="5914730"/>
              <a:ext cx="3627755" cy="871854"/>
            </a:xfrm>
            <a:custGeom>
              <a:rect b="b" l="l" r="r" t="t"/>
              <a:pathLst>
                <a:path extrusionOk="0" h="871854" w="3627755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68" name="Google Shape;2968;g27a17394344_1_3049"/>
            <p:cNvSpPr/>
            <p:nvPr/>
          </p:nvSpPr>
          <p:spPr>
            <a:xfrm>
              <a:off x="9815844" y="6786431"/>
              <a:ext cx="3627755" cy="31750"/>
            </a:xfrm>
            <a:custGeom>
              <a:rect b="b" l="l" r="r" t="t"/>
              <a:pathLst>
                <a:path extrusionOk="0" h="31750" w="3627755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69" name="Google Shape;2969;g27a17394344_1_3049"/>
          <p:cNvSpPr txBox="1"/>
          <p:nvPr/>
        </p:nvSpPr>
        <p:spPr>
          <a:xfrm>
            <a:off x="6304558" y="3720438"/>
            <a:ext cx="403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0003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0" name="Google Shape;2970;g27a17394344_1_3049"/>
          <p:cNvSpPr txBox="1"/>
          <p:nvPr/>
        </p:nvSpPr>
        <p:spPr>
          <a:xfrm>
            <a:off x="4846378" y="3156915"/>
            <a:ext cx="602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oldAge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1" name="Google Shape;2971;g27a17394344_1_3049"/>
          <p:cNvSpPr txBox="1"/>
          <p:nvPr/>
        </p:nvSpPr>
        <p:spPr>
          <a:xfrm>
            <a:off x="4846378" y="3696037"/>
            <a:ext cx="205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me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2" name="Google Shape;2972;g27a17394344_1_3049"/>
          <p:cNvSpPr txBox="1"/>
          <p:nvPr/>
        </p:nvSpPr>
        <p:spPr>
          <a:xfrm>
            <a:off x="4846378" y="4261734"/>
            <a:ext cx="602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73" name="Google Shape;2973;g27a17394344_1_3049"/>
          <p:cNvGrpSpPr/>
          <p:nvPr/>
        </p:nvGrpSpPr>
        <p:grpSpPr>
          <a:xfrm>
            <a:off x="5173531" y="2658861"/>
            <a:ext cx="1063484" cy="1731951"/>
            <a:chOff x="8531548" y="4384666"/>
            <a:chExt cx="1753766" cy="2856120"/>
          </a:xfrm>
        </p:grpSpPr>
        <p:sp>
          <p:nvSpPr>
            <p:cNvPr id="2974" name="Google Shape;2974;g27a17394344_1_3049"/>
            <p:cNvSpPr/>
            <p:nvPr/>
          </p:nvSpPr>
          <p:spPr>
            <a:xfrm>
              <a:off x="8797089" y="4510317"/>
              <a:ext cx="1220470" cy="0"/>
            </a:xfrm>
            <a:custGeom>
              <a:rect b="b" l="l" r="r" t="t"/>
              <a:pathLst>
                <a:path extrusionOk="0" h="120000" w="1220470">
                  <a:moveTo>
                    <a:pt x="0" y="0"/>
                  </a:moveTo>
                  <a:lnTo>
                    <a:pt x="1188466" y="0"/>
                  </a:lnTo>
                  <a:lnTo>
                    <a:pt x="1219879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75" name="Google Shape;2975;g27a17394344_1_3049"/>
            <p:cNvSpPr/>
            <p:nvPr/>
          </p:nvSpPr>
          <p:spPr>
            <a:xfrm>
              <a:off x="9985555" y="4384666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76" name="Google Shape;2976;g27a17394344_1_3049"/>
            <p:cNvSpPr/>
            <p:nvPr/>
          </p:nvSpPr>
          <p:spPr>
            <a:xfrm>
              <a:off x="9244222" y="4793432"/>
              <a:ext cx="817879" cy="620395"/>
            </a:xfrm>
            <a:custGeom>
              <a:rect b="b" l="l" r="r" t="t"/>
              <a:pathLst>
                <a:path extrusionOk="0" h="620395" w="817879">
                  <a:moveTo>
                    <a:pt x="0" y="619991"/>
                  </a:moveTo>
                  <a:lnTo>
                    <a:pt x="792409" y="18982"/>
                  </a:lnTo>
                  <a:lnTo>
                    <a:pt x="817437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77" name="Google Shape;2977;g27a17394344_1_3049"/>
            <p:cNvSpPr/>
            <p:nvPr/>
          </p:nvSpPr>
          <p:spPr>
            <a:xfrm>
              <a:off x="9960700" y="4660553"/>
              <a:ext cx="276225" cy="252095"/>
            </a:xfrm>
            <a:custGeom>
              <a:rect b="b" l="l" r="r" t="t"/>
              <a:pathLst>
                <a:path extrusionOk="0" h="252095" w="276225">
                  <a:moveTo>
                    <a:pt x="276155" y="0"/>
                  </a:moveTo>
                  <a:lnTo>
                    <a:pt x="0" y="51749"/>
                  </a:lnTo>
                  <a:lnTo>
                    <a:pt x="151862" y="251974"/>
                  </a:lnTo>
                  <a:lnTo>
                    <a:pt x="27615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78" name="Google Shape;2978;g27a17394344_1_3049"/>
            <p:cNvSpPr/>
            <p:nvPr/>
          </p:nvSpPr>
          <p:spPr>
            <a:xfrm>
              <a:off x="8531548" y="6321774"/>
              <a:ext cx="1485900" cy="0"/>
            </a:xfrm>
            <a:custGeom>
              <a:rect b="b" l="l" r="r" t="t"/>
              <a:pathLst>
                <a:path extrusionOk="0" h="120000" w="1485900">
                  <a:moveTo>
                    <a:pt x="0" y="0"/>
                  </a:moveTo>
                  <a:lnTo>
                    <a:pt x="1454007" y="0"/>
                  </a:lnTo>
                  <a:lnTo>
                    <a:pt x="1485419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79" name="Google Shape;2979;g27a17394344_1_3049"/>
            <p:cNvSpPr/>
            <p:nvPr/>
          </p:nvSpPr>
          <p:spPr>
            <a:xfrm>
              <a:off x="9985555" y="6196123"/>
              <a:ext cx="251459" cy="251460"/>
            </a:xfrm>
            <a:custGeom>
              <a:rect b="b" l="l" r="r" t="t"/>
              <a:pathLst>
                <a:path extrusionOk="0" h="251460" w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80" name="Google Shape;2980;g27a17394344_1_3049"/>
            <p:cNvSpPr/>
            <p:nvPr/>
          </p:nvSpPr>
          <p:spPr>
            <a:xfrm>
              <a:off x="9153983" y="6622296"/>
              <a:ext cx="921384" cy="618490"/>
            </a:xfrm>
            <a:custGeom>
              <a:rect b="b" l="l" r="r" t="t"/>
              <a:pathLst>
                <a:path extrusionOk="0" h="618490" w="921384">
                  <a:moveTo>
                    <a:pt x="0" y="617997"/>
                  </a:moveTo>
                  <a:lnTo>
                    <a:pt x="894946" y="17502"/>
                  </a:lnTo>
                  <a:lnTo>
                    <a:pt x="921031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81" name="Google Shape;2981;g27a17394344_1_3049"/>
            <p:cNvSpPr/>
            <p:nvPr/>
          </p:nvSpPr>
          <p:spPr>
            <a:xfrm>
              <a:off x="9978919" y="6499779"/>
              <a:ext cx="278765" cy="244475"/>
            </a:xfrm>
            <a:custGeom>
              <a:rect b="b" l="l" r="r" t="t"/>
              <a:pathLst>
                <a:path extrusionOk="0" h="244475" w="278765">
                  <a:moveTo>
                    <a:pt x="278688" y="0"/>
                  </a:moveTo>
                  <a:lnTo>
                    <a:pt x="0" y="35680"/>
                  </a:lnTo>
                  <a:lnTo>
                    <a:pt x="140020" y="244359"/>
                  </a:lnTo>
                  <a:lnTo>
                    <a:pt x="278688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82" name="Google Shape;2982;g27a17394344_1_3049"/>
            <p:cNvSpPr/>
            <p:nvPr/>
          </p:nvSpPr>
          <p:spPr>
            <a:xfrm>
              <a:off x="8804545" y="4510316"/>
              <a:ext cx="1294765" cy="822325"/>
            </a:xfrm>
            <a:custGeom>
              <a:rect b="b" l="l" r="r" t="t"/>
              <a:pathLst>
                <a:path extrusionOk="0" h="822325" w="1294765">
                  <a:moveTo>
                    <a:pt x="0" y="0"/>
                  </a:moveTo>
                  <a:lnTo>
                    <a:pt x="1268082" y="805075"/>
                  </a:lnTo>
                  <a:lnTo>
                    <a:pt x="1294601" y="821911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83" name="Google Shape;2983;g27a17394344_1_3049"/>
            <p:cNvSpPr/>
            <p:nvPr/>
          </p:nvSpPr>
          <p:spPr>
            <a:xfrm>
              <a:off x="10005280" y="5209313"/>
              <a:ext cx="280034" cy="241300"/>
            </a:xfrm>
            <a:custGeom>
              <a:rect b="b" l="l" r="r" t="t"/>
              <a:pathLst>
                <a:path extrusionOk="0" h="241300" w="280034">
                  <a:moveTo>
                    <a:pt x="134693" y="0"/>
                  </a:moveTo>
                  <a:lnTo>
                    <a:pt x="0" y="212155"/>
                  </a:lnTo>
                  <a:lnTo>
                    <a:pt x="279502" y="240770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84" name="Google Shape;2984;g27a17394344_1_3049"/>
          <p:cNvSpPr txBox="1"/>
          <p:nvPr/>
        </p:nvSpPr>
        <p:spPr>
          <a:xfrm>
            <a:off x="2022894" y="3729880"/>
            <a:ext cx="15711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No problem, because we’re NOT changing the </a:t>
            </a:r>
            <a:r>
              <a:rPr b="1" i="1" lang="en-US" sz="1200">
                <a:solidFill>
                  <a:srgbClr val="F2425D"/>
                </a:solidFill>
                <a:latin typeface="Candara"/>
                <a:ea typeface="Candara"/>
                <a:cs typeface="Candara"/>
                <a:sym typeface="Candara"/>
              </a:rPr>
              <a:t>value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at address </a:t>
            </a:r>
            <a:r>
              <a:rPr b="1" lang="en-US" sz="1200">
                <a:solidFill>
                  <a:srgbClr val="F2425D"/>
                </a:solidFill>
                <a:latin typeface="Courier New"/>
                <a:ea typeface="Courier New"/>
                <a:cs typeface="Courier New"/>
                <a:sym typeface="Courier New"/>
              </a:rPr>
              <a:t>0003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5" name="Google Shape;2985;g27a17394344_1_3049"/>
          <p:cNvGrpSpPr/>
          <p:nvPr/>
        </p:nvGrpSpPr>
        <p:grpSpPr>
          <a:xfrm>
            <a:off x="525083" y="4534351"/>
            <a:ext cx="2589697" cy="1817348"/>
            <a:chOff x="865902" y="7477492"/>
            <a:chExt cx="4270608" cy="2996946"/>
          </a:xfrm>
        </p:grpSpPr>
        <p:sp>
          <p:nvSpPr>
            <p:cNvPr id="2986" name="Google Shape;2986;g27a17394344_1_3049"/>
            <p:cNvSpPr/>
            <p:nvPr/>
          </p:nvSpPr>
          <p:spPr>
            <a:xfrm>
              <a:off x="865902" y="7477492"/>
              <a:ext cx="1952625" cy="726440"/>
            </a:xfrm>
            <a:custGeom>
              <a:rect b="b" l="l" r="r" t="t"/>
              <a:pathLst>
                <a:path extrusionOk="0" h="726440" w="1952625">
                  <a:moveTo>
                    <a:pt x="0" y="0"/>
                  </a:moveTo>
                  <a:lnTo>
                    <a:pt x="1952496" y="0"/>
                  </a:lnTo>
                  <a:lnTo>
                    <a:pt x="1952496" y="725954"/>
                  </a:lnTo>
                  <a:lnTo>
                    <a:pt x="0" y="72595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87" name="Google Shape;2987;g27a17394344_1_3049"/>
            <p:cNvSpPr/>
            <p:nvPr/>
          </p:nvSpPr>
          <p:spPr>
            <a:xfrm>
              <a:off x="4584060" y="8912200"/>
              <a:ext cx="552450" cy="454025"/>
            </a:xfrm>
            <a:custGeom>
              <a:rect b="b" l="l" r="r" t="t"/>
              <a:pathLst>
                <a:path extrusionOk="0" h="454025" w="552450">
                  <a:moveTo>
                    <a:pt x="0" y="0"/>
                  </a:moveTo>
                  <a:lnTo>
                    <a:pt x="552022" y="0"/>
                  </a:lnTo>
                  <a:lnTo>
                    <a:pt x="552022" y="454009"/>
                  </a:lnTo>
                  <a:lnTo>
                    <a:pt x="0" y="45400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88" name="Google Shape;2988;g27a17394344_1_3049"/>
            <p:cNvSpPr/>
            <p:nvPr/>
          </p:nvSpPr>
          <p:spPr>
            <a:xfrm>
              <a:off x="4584060" y="10020413"/>
              <a:ext cx="552450" cy="454025"/>
            </a:xfrm>
            <a:custGeom>
              <a:rect b="b" l="l" r="r" t="t"/>
              <a:pathLst>
                <a:path extrusionOk="0" h="454025" w="552450">
                  <a:moveTo>
                    <a:pt x="0" y="0"/>
                  </a:moveTo>
                  <a:lnTo>
                    <a:pt x="552022" y="0"/>
                  </a:lnTo>
                  <a:lnTo>
                    <a:pt x="552022" y="454009"/>
                  </a:lnTo>
                  <a:lnTo>
                    <a:pt x="0" y="45400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52350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89" name="Google Shape;2989;g27a17394344_1_3049"/>
          <p:cNvSpPr txBox="1"/>
          <p:nvPr/>
        </p:nvSpPr>
        <p:spPr>
          <a:xfrm>
            <a:off x="7312552" y="3690604"/>
            <a:ext cx="581100" cy="237300"/>
          </a:xfrm>
          <a:prstGeom prst="rect">
            <a:avLst/>
          </a:prstGeom>
          <a:solidFill>
            <a:srgbClr val="E7E7E7"/>
          </a:solidFill>
          <a:ln cap="flat" cmpd="sng" w="52350">
            <a:solidFill>
              <a:srgbClr val="F14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6950">
            <a:sp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D30F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90" name="Google Shape;2990;g27a17394344_1_3049"/>
          <p:cNvGrpSpPr/>
          <p:nvPr/>
        </p:nvGrpSpPr>
        <p:grpSpPr>
          <a:xfrm>
            <a:off x="7933280" y="2921059"/>
            <a:ext cx="1234804" cy="934944"/>
            <a:chOff x="13082586" y="4817050"/>
            <a:chExt cx="2036286" cy="1541795"/>
          </a:xfrm>
        </p:grpSpPr>
        <p:sp>
          <p:nvSpPr>
            <p:cNvPr id="2991" name="Google Shape;2991;g27a17394344_1_3049"/>
            <p:cNvSpPr/>
            <p:nvPr/>
          </p:nvSpPr>
          <p:spPr>
            <a:xfrm>
              <a:off x="13082586" y="4949781"/>
              <a:ext cx="1861184" cy="1409064"/>
            </a:xfrm>
            <a:custGeom>
              <a:rect b="b" l="l" r="r" t="t"/>
              <a:pathLst>
                <a:path extrusionOk="0" h="1409064" w="1861184">
                  <a:moveTo>
                    <a:pt x="0" y="1408988"/>
                  </a:moveTo>
                  <a:lnTo>
                    <a:pt x="1835909" y="18961"/>
                  </a:lnTo>
                  <a:lnTo>
                    <a:pt x="1860953" y="0"/>
                  </a:lnTo>
                </a:path>
              </a:pathLst>
            </a:custGeom>
            <a:noFill/>
            <a:ln cap="flat" cmpd="sng" w="6282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92" name="Google Shape;2992;g27a17394344_1_3049"/>
            <p:cNvSpPr/>
            <p:nvPr/>
          </p:nvSpPr>
          <p:spPr>
            <a:xfrm>
              <a:off x="14842647" y="4817050"/>
              <a:ext cx="276225" cy="252095"/>
            </a:xfrm>
            <a:custGeom>
              <a:rect b="b" l="l" r="r" t="t"/>
              <a:pathLst>
                <a:path extrusionOk="0" h="252095" w="276225">
                  <a:moveTo>
                    <a:pt x="276190" y="0"/>
                  </a:moveTo>
                  <a:lnTo>
                    <a:pt x="0" y="51516"/>
                  </a:lnTo>
                  <a:lnTo>
                    <a:pt x="151691" y="251869"/>
                  </a:lnTo>
                  <a:lnTo>
                    <a:pt x="27619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993" name="Google Shape;2993;g27a17394344_1_3049"/>
          <p:cNvSpPr txBox="1"/>
          <p:nvPr/>
        </p:nvSpPr>
        <p:spPr>
          <a:xfrm>
            <a:off x="8614480" y="3495728"/>
            <a:ext cx="1728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-215900" lvl="0" marL="21590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Reference to memory address in Heap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Google Shape;2994;g27a17394344_1_3049"/>
          <p:cNvSpPr txBox="1"/>
          <p:nvPr/>
        </p:nvSpPr>
        <p:spPr>
          <a:xfrm>
            <a:off x="4846378" y="2609269"/>
            <a:ext cx="304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95" name="Google Shape;2995;g27a17394344_1_3049"/>
          <p:cNvSpPr txBox="1"/>
          <p:nvPr/>
        </p:nvSpPr>
        <p:spPr>
          <a:xfrm>
            <a:off x="4856875" y="2165125"/>
            <a:ext cx="880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Identifier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g27a17394344_1_3049"/>
          <p:cNvSpPr txBox="1"/>
          <p:nvPr/>
        </p:nvSpPr>
        <p:spPr>
          <a:xfrm>
            <a:off x="10725067" y="3593942"/>
            <a:ext cx="190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27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97" name="Google Shape;2997;g27a17394344_1_3049"/>
          <p:cNvGrpSpPr/>
          <p:nvPr/>
        </p:nvGrpSpPr>
        <p:grpSpPr>
          <a:xfrm>
            <a:off x="10477741" y="2941967"/>
            <a:ext cx="202929" cy="701779"/>
            <a:chOff x="17278596" y="4851529"/>
            <a:chExt cx="334645" cy="1157287"/>
          </a:xfrm>
        </p:grpSpPr>
        <p:sp>
          <p:nvSpPr>
            <p:cNvPr id="2998" name="Google Shape;2998;g27a17394344_1_3049"/>
            <p:cNvSpPr/>
            <p:nvPr/>
          </p:nvSpPr>
          <p:spPr>
            <a:xfrm>
              <a:off x="17358607" y="5241102"/>
              <a:ext cx="254634" cy="767714"/>
            </a:xfrm>
            <a:custGeom>
              <a:rect b="b" l="l" r="r" t="t"/>
              <a:pathLst>
                <a:path extrusionOk="0" h="767714" w="254634">
                  <a:moveTo>
                    <a:pt x="254405" y="767579"/>
                  </a:moveTo>
                  <a:lnTo>
                    <a:pt x="221049" y="726551"/>
                  </a:lnTo>
                  <a:lnTo>
                    <a:pt x="190036" y="685122"/>
                  </a:lnTo>
                  <a:lnTo>
                    <a:pt x="161364" y="643290"/>
                  </a:lnTo>
                  <a:lnTo>
                    <a:pt x="135035" y="601057"/>
                  </a:lnTo>
                  <a:lnTo>
                    <a:pt x="111048" y="558422"/>
                  </a:lnTo>
                  <a:lnTo>
                    <a:pt x="89403" y="515386"/>
                  </a:lnTo>
                  <a:lnTo>
                    <a:pt x="70100" y="471948"/>
                  </a:lnTo>
                  <a:lnTo>
                    <a:pt x="53140" y="428108"/>
                  </a:lnTo>
                  <a:lnTo>
                    <a:pt x="38522" y="383866"/>
                  </a:lnTo>
                  <a:lnTo>
                    <a:pt x="26246" y="339223"/>
                  </a:lnTo>
                  <a:lnTo>
                    <a:pt x="16312" y="294178"/>
                  </a:lnTo>
                  <a:lnTo>
                    <a:pt x="8721" y="248732"/>
                  </a:lnTo>
                  <a:lnTo>
                    <a:pt x="3471" y="202884"/>
                  </a:lnTo>
                  <a:lnTo>
                    <a:pt x="564" y="156634"/>
                  </a:lnTo>
                  <a:lnTo>
                    <a:pt x="0" y="109982"/>
                  </a:lnTo>
                  <a:lnTo>
                    <a:pt x="1777" y="62929"/>
                  </a:lnTo>
                  <a:lnTo>
                    <a:pt x="5897" y="15474"/>
                  </a:lnTo>
                  <a:lnTo>
                    <a:pt x="8655" y="0"/>
                  </a:lnTo>
                </a:path>
              </a:pathLst>
            </a:custGeom>
            <a:noFill/>
            <a:ln cap="flat" cmpd="sng" w="31400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999" name="Google Shape;2999;g27a17394344_1_3049"/>
            <p:cNvSpPr/>
            <p:nvPr/>
          </p:nvSpPr>
          <p:spPr>
            <a:xfrm>
              <a:off x="17296478" y="5120494"/>
              <a:ext cx="136525" cy="148589"/>
            </a:xfrm>
            <a:custGeom>
              <a:rect b="b" l="l" r="r" t="t"/>
              <a:pathLst>
                <a:path extrusionOk="0" h="148589" w="136525">
                  <a:moveTo>
                    <a:pt x="92290" y="0"/>
                  </a:moveTo>
                  <a:lnTo>
                    <a:pt x="0" y="123943"/>
                  </a:lnTo>
                  <a:lnTo>
                    <a:pt x="136069" y="148198"/>
                  </a:lnTo>
                  <a:lnTo>
                    <a:pt x="9229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000" name="Google Shape;3000;g27a17394344_1_30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278596" y="4851529"/>
              <a:ext cx="215517" cy="2155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1" name="Google Shape;3001;g27a17394344_1_3049"/>
          <p:cNvSpPr txBox="1"/>
          <p:nvPr/>
        </p:nvSpPr>
        <p:spPr>
          <a:xfrm>
            <a:off x="7503464" y="2621968"/>
            <a:ext cx="5469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30 31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02" name="Google Shape;3002;g27a17394344_1_30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60800" y="2667047"/>
            <a:ext cx="155015" cy="15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7" name="Google Shape;3007;g27a17394344_1_3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008" name="Google Shape;3008;g27a17394344_1_3128"/>
          <p:cNvSpPr txBox="1"/>
          <p:nvPr>
            <p:ph type="title"/>
          </p:nvPr>
        </p:nvSpPr>
        <p:spPr>
          <a:xfrm>
            <a:off x="365873" y="157387"/>
            <a:ext cx="11826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“HOW JAVASCRIPT WORKS BEHIND THE	SCENES” TOPICS FOR	LATER...</a:t>
            </a:r>
            <a:endParaRPr/>
          </a:p>
        </p:txBody>
      </p:sp>
      <p:pic>
        <p:nvPicPr>
          <p:cNvPr id="3009" name="Google Shape;3009;g27a17394344_1_3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7530" y="245726"/>
            <a:ext cx="380973" cy="380973"/>
          </a:xfrm>
          <a:prstGeom prst="rect">
            <a:avLst/>
          </a:prstGeom>
          <a:noFill/>
          <a:ln>
            <a:noFill/>
          </a:ln>
        </p:spPr>
      </p:pic>
      <p:sp>
        <p:nvSpPr>
          <p:cNvPr id="3010" name="Google Shape;3010;g27a17394344_1_3128"/>
          <p:cNvSpPr/>
          <p:nvPr/>
        </p:nvSpPr>
        <p:spPr>
          <a:xfrm>
            <a:off x="1799498" y="2364471"/>
            <a:ext cx="516150" cy="516150"/>
          </a:xfrm>
          <a:custGeom>
            <a:rect b="b" l="l" r="r" t="t"/>
            <a:pathLst>
              <a:path extrusionOk="0" h="849629" w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1" name="Google Shape;3011;g27a17394344_1_3128"/>
          <p:cNvSpPr txBox="1"/>
          <p:nvPr/>
        </p:nvSpPr>
        <p:spPr>
          <a:xfrm>
            <a:off x="1983837" y="2477436"/>
            <a:ext cx="146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2" name="Google Shape;3012;g27a17394344_1_3128"/>
          <p:cNvSpPr txBox="1"/>
          <p:nvPr/>
        </p:nvSpPr>
        <p:spPr>
          <a:xfrm>
            <a:off x="2577117" y="2478367"/>
            <a:ext cx="2177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Prototypal Inheritance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3" name="Google Shape;3013;g27a17394344_1_3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8918" y="2511466"/>
            <a:ext cx="215885" cy="215885"/>
          </a:xfrm>
          <a:prstGeom prst="rect">
            <a:avLst/>
          </a:prstGeom>
          <a:noFill/>
          <a:ln>
            <a:noFill/>
          </a:ln>
        </p:spPr>
      </p:pic>
      <p:sp>
        <p:nvSpPr>
          <p:cNvPr id="3014" name="Google Shape;3014;g27a17394344_1_3128"/>
          <p:cNvSpPr txBox="1"/>
          <p:nvPr/>
        </p:nvSpPr>
        <p:spPr>
          <a:xfrm>
            <a:off x="5277450" y="2478375"/>
            <a:ext cx="6204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Object Oriented Programming (OOP) With JavaScript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Google Shape;3015;g27a17394344_1_3128"/>
          <p:cNvSpPr/>
          <p:nvPr/>
        </p:nvSpPr>
        <p:spPr>
          <a:xfrm>
            <a:off x="1799498" y="3314509"/>
            <a:ext cx="516150" cy="516150"/>
          </a:xfrm>
          <a:custGeom>
            <a:rect b="b" l="l" r="r" t="t"/>
            <a:pathLst>
              <a:path extrusionOk="0" h="849629" w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6" name="Google Shape;3016;g27a17394344_1_3128"/>
          <p:cNvSpPr txBox="1"/>
          <p:nvPr/>
        </p:nvSpPr>
        <p:spPr>
          <a:xfrm>
            <a:off x="1983837" y="3427474"/>
            <a:ext cx="146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Google Shape;3017;g27a17394344_1_3128"/>
          <p:cNvSpPr txBox="1"/>
          <p:nvPr/>
        </p:nvSpPr>
        <p:spPr>
          <a:xfrm>
            <a:off x="2577129" y="3428400"/>
            <a:ext cx="15867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Event Loop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8" name="Google Shape;3018;g27a17394344_1_3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8019" y="3455167"/>
            <a:ext cx="215885" cy="215885"/>
          </a:xfrm>
          <a:prstGeom prst="rect">
            <a:avLst/>
          </a:prstGeom>
          <a:noFill/>
          <a:ln>
            <a:noFill/>
          </a:ln>
        </p:spPr>
      </p:pic>
      <p:sp>
        <p:nvSpPr>
          <p:cNvPr id="3019" name="Google Shape;3019;g27a17394344_1_3128"/>
          <p:cNvSpPr txBox="1"/>
          <p:nvPr/>
        </p:nvSpPr>
        <p:spPr>
          <a:xfrm>
            <a:off x="4616149" y="3428413"/>
            <a:ext cx="6342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Asynchronous JavaScript: Promises, Async/Await and AJAX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0" name="Google Shape;3020;g27a17394344_1_3128"/>
          <p:cNvSpPr/>
          <p:nvPr/>
        </p:nvSpPr>
        <p:spPr>
          <a:xfrm>
            <a:off x="1799498" y="4264547"/>
            <a:ext cx="516150" cy="516150"/>
          </a:xfrm>
          <a:custGeom>
            <a:rect b="b" l="l" r="r" t="t"/>
            <a:pathLst>
              <a:path extrusionOk="0" h="849629" w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21" name="Google Shape;3021;g27a17394344_1_3128"/>
          <p:cNvSpPr txBox="1"/>
          <p:nvPr/>
        </p:nvSpPr>
        <p:spPr>
          <a:xfrm>
            <a:off x="1983837" y="4377511"/>
            <a:ext cx="146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g27a17394344_1_3128"/>
          <p:cNvSpPr txBox="1"/>
          <p:nvPr/>
        </p:nvSpPr>
        <p:spPr>
          <a:xfrm>
            <a:off x="2577126" y="4378450"/>
            <a:ext cx="3010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How the DOM Really Works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3" name="Google Shape;3023;g27a17394344_1_3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1518" y="4411542"/>
            <a:ext cx="215885" cy="215885"/>
          </a:xfrm>
          <a:prstGeom prst="rect">
            <a:avLst/>
          </a:prstGeom>
          <a:noFill/>
          <a:ln>
            <a:noFill/>
          </a:ln>
        </p:spPr>
      </p:pic>
      <p:sp>
        <p:nvSpPr>
          <p:cNvPr id="3024" name="Google Shape;3024;g27a17394344_1_3128"/>
          <p:cNvSpPr txBox="1"/>
          <p:nvPr/>
        </p:nvSpPr>
        <p:spPr>
          <a:xfrm>
            <a:off x="5709874" y="4378450"/>
            <a:ext cx="3010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Advanced DOM and Events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27a17394344_1_3194"/>
          <p:cNvSpPr txBox="1"/>
          <p:nvPr>
            <p:ph type="title"/>
          </p:nvPr>
        </p:nvSpPr>
        <p:spPr>
          <a:xfrm>
            <a:off x="508136" y="1339297"/>
            <a:ext cx="11123100" cy="3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marR="0" rtl="0" algn="ctr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 STRUCTURES, MODERN OPERATORS AND STRINGS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4" name="Google Shape;3034;g27a17394344_1_3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035" name="Google Shape;3035;g27a17394344_1_3198"/>
          <p:cNvSpPr txBox="1"/>
          <p:nvPr/>
        </p:nvSpPr>
        <p:spPr>
          <a:xfrm>
            <a:off x="6280844" y="1526583"/>
            <a:ext cx="5591400" cy="4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86360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DATA STRUCTURES, MODERN OPERATORS AND STRINGS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SUMMARY: WHICH DATA STRUCTURE TO USE?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6" name="Google Shape;3036;g27a17394344_1_3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Google Shape;3037;g27a17394344_1_31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2" name="Google Shape;3042;g27a17394344_1_3205"/>
          <p:cNvGrpSpPr/>
          <p:nvPr/>
        </p:nvGrpSpPr>
        <p:grpSpPr>
          <a:xfrm>
            <a:off x="9174695" y="1720479"/>
            <a:ext cx="2774401" cy="4051436"/>
            <a:chOff x="15128712" y="2837202"/>
            <a:chExt cx="4575200" cy="6681128"/>
          </a:xfrm>
        </p:grpSpPr>
        <p:pic>
          <p:nvPicPr>
            <p:cNvPr id="3043" name="Google Shape;3043;g27a17394344_1_32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128712" y="2837202"/>
              <a:ext cx="4575200" cy="6676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4" name="Google Shape;3044;g27a17394344_1_32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137225" y="8805236"/>
              <a:ext cx="698115" cy="672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5" name="Google Shape;3045;g27a17394344_1_32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15437" y="8825995"/>
              <a:ext cx="3949182" cy="6923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6" name="Google Shape;3046;g27a17394344_1_32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43275" y="5914122"/>
            <a:ext cx="152389" cy="152389"/>
          </a:xfrm>
          <a:prstGeom prst="rect">
            <a:avLst/>
          </a:prstGeom>
          <a:noFill/>
          <a:ln>
            <a:noFill/>
          </a:ln>
        </p:spPr>
      </p:pic>
      <p:sp>
        <p:nvSpPr>
          <p:cNvPr id="3047" name="Google Shape;3047;g27a17394344_1_3205"/>
          <p:cNvSpPr txBox="1"/>
          <p:nvPr/>
        </p:nvSpPr>
        <p:spPr>
          <a:xfrm>
            <a:off x="9644259" y="5879606"/>
            <a:ext cx="2100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JSON data format example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8" name="Google Shape;3048;g27a17394344_1_3205"/>
          <p:cNvGrpSpPr/>
          <p:nvPr/>
        </p:nvGrpSpPr>
        <p:grpSpPr>
          <a:xfrm>
            <a:off x="541017" y="1053567"/>
            <a:ext cx="8117919" cy="2139866"/>
            <a:chOff x="892179" y="1737413"/>
            <a:chExt cx="13387069" cy="3528802"/>
          </a:xfrm>
        </p:grpSpPr>
        <p:sp>
          <p:nvSpPr>
            <p:cNvPr id="3049" name="Google Shape;3049;g27a17394344_1_3205"/>
            <p:cNvSpPr/>
            <p:nvPr/>
          </p:nvSpPr>
          <p:spPr>
            <a:xfrm>
              <a:off x="892179" y="2327436"/>
              <a:ext cx="13387069" cy="2938779"/>
            </a:xfrm>
            <a:custGeom>
              <a:rect b="b" l="l" r="r" t="t"/>
              <a:pathLst>
                <a:path extrusionOk="0" h="2938779" w="13387069">
                  <a:moveTo>
                    <a:pt x="13386733" y="0"/>
                  </a:moveTo>
                  <a:lnTo>
                    <a:pt x="0" y="0"/>
                  </a:lnTo>
                  <a:lnTo>
                    <a:pt x="0" y="2938707"/>
                  </a:lnTo>
                  <a:lnTo>
                    <a:pt x="13386733" y="2938707"/>
                  </a:lnTo>
                  <a:lnTo>
                    <a:pt x="1338673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50" name="Google Shape;3050;g27a17394344_1_3205"/>
            <p:cNvSpPr/>
            <p:nvPr/>
          </p:nvSpPr>
          <p:spPr>
            <a:xfrm>
              <a:off x="1738198" y="2752565"/>
              <a:ext cx="568325" cy="2088514"/>
            </a:xfrm>
            <a:custGeom>
              <a:rect b="b" l="l" r="r" t="t"/>
              <a:pathLst>
                <a:path extrusionOk="0" h="2088514" w="568325">
                  <a:moveTo>
                    <a:pt x="568007" y="1804454"/>
                  </a:moveTo>
                  <a:lnTo>
                    <a:pt x="564680" y="1760994"/>
                  </a:lnTo>
                  <a:lnTo>
                    <a:pt x="554697" y="1718348"/>
                  </a:lnTo>
                  <a:lnTo>
                    <a:pt x="538060" y="1677352"/>
                  </a:lnTo>
                  <a:lnTo>
                    <a:pt x="514769" y="1638846"/>
                  </a:lnTo>
                  <a:lnTo>
                    <a:pt x="484822" y="1603641"/>
                  </a:lnTo>
                  <a:lnTo>
                    <a:pt x="449618" y="1573695"/>
                  </a:lnTo>
                  <a:lnTo>
                    <a:pt x="411111" y="1550403"/>
                  </a:lnTo>
                  <a:lnTo>
                    <a:pt x="370116" y="1533766"/>
                  </a:lnTo>
                  <a:lnTo>
                    <a:pt x="327482" y="1523784"/>
                  </a:lnTo>
                  <a:lnTo>
                    <a:pt x="284010" y="1520456"/>
                  </a:lnTo>
                  <a:lnTo>
                    <a:pt x="240538" y="1523784"/>
                  </a:lnTo>
                  <a:lnTo>
                    <a:pt x="197891" y="1533766"/>
                  </a:lnTo>
                  <a:lnTo>
                    <a:pt x="156895" y="1550403"/>
                  </a:lnTo>
                  <a:lnTo>
                    <a:pt x="118389" y="1573695"/>
                  </a:lnTo>
                  <a:lnTo>
                    <a:pt x="83185" y="1603641"/>
                  </a:lnTo>
                  <a:lnTo>
                    <a:pt x="53238" y="1638846"/>
                  </a:lnTo>
                  <a:lnTo>
                    <a:pt x="29946" y="1677352"/>
                  </a:lnTo>
                  <a:lnTo>
                    <a:pt x="13309" y="1718348"/>
                  </a:lnTo>
                  <a:lnTo>
                    <a:pt x="3327" y="1760994"/>
                  </a:lnTo>
                  <a:lnTo>
                    <a:pt x="0" y="1804454"/>
                  </a:lnTo>
                  <a:lnTo>
                    <a:pt x="3327" y="1847926"/>
                  </a:lnTo>
                  <a:lnTo>
                    <a:pt x="13309" y="1890572"/>
                  </a:lnTo>
                  <a:lnTo>
                    <a:pt x="29946" y="1931568"/>
                  </a:lnTo>
                  <a:lnTo>
                    <a:pt x="53238" y="1970074"/>
                  </a:lnTo>
                  <a:lnTo>
                    <a:pt x="83185" y="2005279"/>
                  </a:lnTo>
                  <a:lnTo>
                    <a:pt x="118389" y="2035225"/>
                  </a:lnTo>
                  <a:lnTo>
                    <a:pt x="156895" y="2058517"/>
                  </a:lnTo>
                  <a:lnTo>
                    <a:pt x="197891" y="2075154"/>
                  </a:lnTo>
                  <a:lnTo>
                    <a:pt x="240538" y="2085136"/>
                  </a:lnTo>
                  <a:lnTo>
                    <a:pt x="284010" y="2088464"/>
                  </a:lnTo>
                  <a:lnTo>
                    <a:pt x="327482" y="2085136"/>
                  </a:lnTo>
                  <a:lnTo>
                    <a:pt x="370116" y="2075154"/>
                  </a:lnTo>
                  <a:lnTo>
                    <a:pt x="411111" y="2058517"/>
                  </a:lnTo>
                  <a:lnTo>
                    <a:pt x="449618" y="2035225"/>
                  </a:lnTo>
                  <a:lnTo>
                    <a:pt x="484822" y="2005279"/>
                  </a:lnTo>
                  <a:lnTo>
                    <a:pt x="514769" y="1970074"/>
                  </a:lnTo>
                  <a:lnTo>
                    <a:pt x="538060" y="1931568"/>
                  </a:lnTo>
                  <a:lnTo>
                    <a:pt x="554697" y="1890572"/>
                  </a:lnTo>
                  <a:lnTo>
                    <a:pt x="564680" y="1847926"/>
                  </a:lnTo>
                  <a:lnTo>
                    <a:pt x="568007" y="1804454"/>
                  </a:lnTo>
                  <a:close/>
                </a:path>
                <a:path extrusionOk="0" h="2088514" w="568325">
                  <a:moveTo>
                    <a:pt x="568007" y="1044232"/>
                  </a:moveTo>
                  <a:lnTo>
                    <a:pt x="564680" y="1000760"/>
                  </a:lnTo>
                  <a:lnTo>
                    <a:pt x="554697" y="958113"/>
                  </a:lnTo>
                  <a:lnTo>
                    <a:pt x="538060" y="917117"/>
                  </a:lnTo>
                  <a:lnTo>
                    <a:pt x="514769" y="878611"/>
                  </a:lnTo>
                  <a:lnTo>
                    <a:pt x="484822" y="843407"/>
                  </a:lnTo>
                  <a:lnTo>
                    <a:pt x="449618" y="813460"/>
                  </a:lnTo>
                  <a:lnTo>
                    <a:pt x="411111" y="790168"/>
                  </a:lnTo>
                  <a:lnTo>
                    <a:pt x="370116" y="773544"/>
                  </a:lnTo>
                  <a:lnTo>
                    <a:pt x="327482" y="763562"/>
                  </a:lnTo>
                  <a:lnTo>
                    <a:pt x="284010" y="760234"/>
                  </a:lnTo>
                  <a:lnTo>
                    <a:pt x="240538" y="763562"/>
                  </a:lnTo>
                  <a:lnTo>
                    <a:pt x="197891" y="773544"/>
                  </a:lnTo>
                  <a:lnTo>
                    <a:pt x="156895" y="790168"/>
                  </a:lnTo>
                  <a:lnTo>
                    <a:pt x="118389" y="813460"/>
                  </a:lnTo>
                  <a:lnTo>
                    <a:pt x="83185" y="843407"/>
                  </a:lnTo>
                  <a:lnTo>
                    <a:pt x="53238" y="878611"/>
                  </a:lnTo>
                  <a:lnTo>
                    <a:pt x="29946" y="917117"/>
                  </a:lnTo>
                  <a:lnTo>
                    <a:pt x="13309" y="958113"/>
                  </a:lnTo>
                  <a:lnTo>
                    <a:pt x="3327" y="1000760"/>
                  </a:lnTo>
                  <a:lnTo>
                    <a:pt x="0" y="1044232"/>
                  </a:lnTo>
                  <a:lnTo>
                    <a:pt x="3327" y="1087704"/>
                  </a:lnTo>
                  <a:lnTo>
                    <a:pt x="13309" y="1130350"/>
                  </a:lnTo>
                  <a:lnTo>
                    <a:pt x="29946" y="1171333"/>
                  </a:lnTo>
                  <a:lnTo>
                    <a:pt x="53238" y="1209840"/>
                  </a:lnTo>
                  <a:lnTo>
                    <a:pt x="83185" y="1245044"/>
                  </a:lnTo>
                  <a:lnTo>
                    <a:pt x="118389" y="1274991"/>
                  </a:lnTo>
                  <a:lnTo>
                    <a:pt x="156895" y="1298282"/>
                  </a:lnTo>
                  <a:lnTo>
                    <a:pt x="197891" y="1314919"/>
                  </a:lnTo>
                  <a:lnTo>
                    <a:pt x="240538" y="1324902"/>
                  </a:lnTo>
                  <a:lnTo>
                    <a:pt x="284010" y="1328229"/>
                  </a:lnTo>
                  <a:lnTo>
                    <a:pt x="327482" y="1324902"/>
                  </a:lnTo>
                  <a:lnTo>
                    <a:pt x="370116" y="1314919"/>
                  </a:lnTo>
                  <a:lnTo>
                    <a:pt x="411111" y="1298282"/>
                  </a:lnTo>
                  <a:lnTo>
                    <a:pt x="449618" y="1274991"/>
                  </a:lnTo>
                  <a:lnTo>
                    <a:pt x="484822" y="1245044"/>
                  </a:lnTo>
                  <a:lnTo>
                    <a:pt x="514769" y="1209840"/>
                  </a:lnTo>
                  <a:lnTo>
                    <a:pt x="538060" y="1171333"/>
                  </a:lnTo>
                  <a:lnTo>
                    <a:pt x="554697" y="1130350"/>
                  </a:lnTo>
                  <a:lnTo>
                    <a:pt x="564680" y="1087704"/>
                  </a:lnTo>
                  <a:lnTo>
                    <a:pt x="568007" y="1044232"/>
                  </a:lnTo>
                  <a:close/>
                </a:path>
                <a:path extrusionOk="0" h="2088514" w="568325">
                  <a:moveTo>
                    <a:pt x="568007" y="283997"/>
                  </a:moveTo>
                  <a:lnTo>
                    <a:pt x="564680" y="240525"/>
                  </a:lnTo>
                  <a:lnTo>
                    <a:pt x="554697" y="197878"/>
                  </a:lnTo>
                  <a:lnTo>
                    <a:pt x="538060" y="156895"/>
                  </a:lnTo>
                  <a:lnTo>
                    <a:pt x="514769" y="118376"/>
                  </a:lnTo>
                  <a:lnTo>
                    <a:pt x="484822" y="83185"/>
                  </a:lnTo>
                  <a:lnTo>
                    <a:pt x="449618" y="53238"/>
                  </a:lnTo>
                  <a:lnTo>
                    <a:pt x="411111" y="29946"/>
                  </a:lnTo>
                  <a:lnTo>
                    <a:pt x="370116" y="13309"/>
                  </a:lnTo>
                  <a:lnTo>
                    <a:pt x="327482" y="3327"/>
                  </a:lnTo>
                  <a:lnTo>
                    <a:pt x="284010" y="0"/>
                  </a:lnTo>
                  <a:lnTo>
                    <a:pt x="240538" y="3327"/>
                  </a:lnTo>
                  <a:lnTo>
                    <a:pt x="197891" y="13309"/>
                  </a:lnTo>
                  <a:lnTo>
                    <a:pt x="156895" y="29946"/>
                  </a:lnTo>
                  <a:lnTo>
                    <a:pt x="118389" y="53238"/>
                  </a:lnTo>
                  <a:lnTo>
                    <a:pt x="83185" y="83185"/>
                  </a:lnTo>
                  <a:lnTo>
                    <a:pt x="53238" y="118376"/>
                  </a:lnTo>
                  <a:lnTo>
                    <a:pt x="29946" y="156895"/>
                  </a:lnTo>
                  <a:lnTo>
                    <a:pt x="13309" y="197878"/>
                  </a:lnTo>
                  <a:lnTo>
                    <a:pt x="3327" y="240525"/>
                  </a:lnTo>
                  <a:lnTo>
                    <a:pt x="0" y="283997"/>
                  </a:lnTo>
                  <a:lnTo>
                    <a:pt x="3327" y="327469"/>
                  </a:lnTo>
                  <a:lnTo>
                    <a:pt x="13309" y="370116"/>
                  </a:lnTo>
                  <a:lnTo>
                    <a:pt x="29946" y="411099"/>
                  </a:lnTo>
                  <a:lnTo>
                    <a:pt x="53238" y="449618"/>
                  </a:lnTo>
                  <a:lnTo>
                    <a:pt x="83185" y="484822"/>
                  </a:lnTo>
                  <a:lnTo>
                    <a:pt x="118389" y="514756"/>
                  </a:lnTo>
                  <a:lnTo>
                    <a:pt x="156895" y="538048"/>
                  </a:lnTo>
                  <a:lnTo>
                    <a:pt x="197891" y="554685"/>
                  </a:lnTo>
                  <a:lnTo>
                    <a:pt x="240538" y="564667"/>
                  </a:lnTo>
                  <a:lnTo>
                    <a:pt x="284010" y="567994"/>
                  </a:lnTo>
                  <a:lnTo>
                    <a:pt x="327482" y="564667"/>
                  </a:lnTo>
                  <a:lnTo>
                    <a:pt x="370116" y="554685"/>
                  </a:lnTo>
                  <a:lnTo>
                    <a:pt x="411111" y="538048"/>
                  </a:lnTo>
                  <a:lnTo>
                    <a:pt x="449618" y="514756"/>
                  </a:lnTo>
                  <a:lnTo>
                    <a:pt x="484822" y="484822"/>
                  </a:lnTo>
                  <a:lnTo>
                    <a:pt x="514769" y="449618"/>
                  </a:lnTo>
                  <a:lnTo>
                    <a:pt x="538060" y="411099"/>
                  </a:lnTo>
                  <a:lnTo>
                    <a:pt x="554697" y="370116"/>
                  </a:lnTo>
                  <a:lnTo>
                    <a:pt x="564680" y="327469"/>
                  </a:lnTo>
                  <a:lnTo>
                    <a:pt x="568007" y="283997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051" name="Google Shape;3051;g27a17394344_1_320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16591" y="1737413"/>
              <a:ext cx="3754565" cy="7262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52" name="Google Shape;3052;g27a17394344_1_32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12191146" cy="8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053" name="Google Shape;3053;g27a17394344_1_3205"/>
          <p:cNvSpPr txBox="1"/>
          <p:nvPr>
            <p:ph type="title"/>
          </p:nvPr>
        </p:nvSpPr>
        <p:spPr>
          <a:xfrm>
            <a:off x="365872" y="157387"/>
            <a:ext cx="7070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STRUCTURES OVERVIEW</a:t>
            </a:r>
            <a:endParaRPr/>
          </a:p>
        </p:txBody>
      </p:sp>
      <p:grpSp>
        <p:nvGrpSpPr>
          <p:cNvPr id="3054" name="Google Shape;3054;g27a17394344_1_3205"/>
          <p:cNvGrpSpPr/>
          <p:nvPr/>
        </p:nvGrpSpPr>
        <p:grpSpPr>
          <a:xfrm>
            <a:off x="9998069" y="1921187"/>
            <a:ext cx="536812" cy="179276"/>
            <a:chOff x="16487581" y="3168185"/>
            <a:chExt cx="885244" cy="295640"/>
          </a:xfrm>
        </p:grpSpPr>
        <p:sp>
          <p:nvSpPr>
            <p:cNvPr id="3055" name="Google Shape;3055;g27a17394344_1_3205"/>
            <p:cNvSpPr/>
            <p:nvPr/>
          </p:nvSpPr>
          <p:spPr>
            <a:xfrm>
              <a:off x="16636225" y="3168185"/>
              <a:ext cx="736600" cy="217170"/>
            </a:xfrm>
            <a:custGeom>
              <a:rect b="b" l="l" r="r" t="t"/>
              <a:pathLst>
                <a:path extrusionOk="0" h="217170" w="736600">
                  <a:moveTo>
                    <a:pt x="736163" y="0"/>
                  </a:moveTo>
                  <a:lnTo>
                    <a:pt x="20119" y="211086"/>
                  </a:lnTo>
                  <a:lnTo>
                    <a:pt x="0" y="217017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56" name="Google Shape;3056;g27a17394344_1_3205"/>
            <p:cNvSpPr/>
            <p:nvPr/>
          </p:nvSpPr>
          <p:spPr>
            <a:xfrm>
              <a:off x="16487581" y="3294915"/>
              <a:ext cx="193675" cy="168910"/>
            </a:xfrm>
            <a:custGeom>
              <a:rect b="b" l="l" r="r" t="t"/>
              <a:pathLst>
                <a:path extrusionOk="0" h="168910" w="193675">
                  <a:moveTo>
                    <a:pt x="143859" y="0"/>
                  </a:moveTo>
                  <a:lnTo>
                    <a:pt x="0" y="134107"/>
                  </a:lnTo>
                  <a:lnTo>
                    <a:pt x="193596" y="168732"/>
                  </a:lnTo>
                  <a:lnTo>
                    <a:pt x="14385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057" name="Google Shape;3057;g27a17394344_1_3205"/>
          <p:cNvSpPr txBox="1"/>
          <p:nvPr/>
        </p:nvSpPr>
        <p:spPr>
          <a:xfrm>
            <a:off x="10618058" y="1802444"/>
            <a:ext cx="378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8" name="Google Shape;3058;g27a17394344_1_3205"/>
          <p:cNvGrpSpPr/>
          <p:nvPr/>
        </p:nvGrpSpPr>
        <p:grpSpPr>
          <a:xfrm>
            <a:off x="9317716" y="1455017"/>
            <a:ext cx="481915" cy="359961"/>
            <a:chOff x="15365626" y="2399434"/>
            <a:chExt cx="794715" cy="593604"/>
          </a:xfrm>
        </p:grpSpPr>
        <p:sp>
          <p:nvSpPr>
            <p:cNvPr id="3059" name="Google Shape;3059;g27a17394344_1_3205"/>
            <p:cNvSpPr/>
            <p:nvPr/>
          </p:nvSpPr>
          <p:spPr>
            <a:xfrm>
              <a:off x="15489782" y="2399434"/>
              <a:ext cx="670559" cy="501014"/>
            </a:xfrm>
            <a:custGeom>
              <a:rect b="b" l="l" r="r" t="t"/>
              <a:pathLst>
                <a:path extrusionOk="0" h="501014" w="670559">
                  <a:moveTo>
                    <a:pt x="670317" y="0"/>
                  </a:moveTo>
                  <a:lnTo>
                    <a:pt x="16795" y="488161"/>
                  </a:lnTo>
                  <a:lnTo>
                    <a:pt x="0" y="50070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60" name="Google Shape;3060;g27a17394344_1_3205"/>
            <p:cNvSpPr/>
            <p:nvPr/>
          </p:nvSpPr>
          <p:spPr>
            <a:xfrm>
              <a:off x="15365626" y="2817144"/>
              <a:ext cx="193675" cy="175894"/>
            </a:xfrm>
            <a:custGeom>
              <a:rect b="b" l="l" r="r" t="t"/>
              <a:pathLst>
                <a:path extrusionOk="0" h="175894" w="193675">
                  <a:moveTo>
                    <a:pt x="88300" y="0"/>
                  </a:moveTo>
                  <a:lnTo>
                    <a:pt x="0" y="175739"/>
                  </a:lnTo>
                  <a:lnTo>
                    <a:pt x="193564" y="140932"/>
                  </a:lnTo>
                  <a:lnTo>
                    <a:pt x="8830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061" name="Google Shape;3061;g27a17394344_1_3205"/>
          <p:cNvSpPr txBox="1"/>
          <p:nvPr/>
        </p:nvSpPr>
        <p:spPr>
          <a:xfrm>
            <a:off x="9919475" y="1332351"/>
            <a:ext cx="5715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“Object”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2" name="Google Shape;3062;g27a17394344_1_3205"/>
          <p:cNvGrpSpPr/>
          <p:nvPr/>
        </p:nvGrpSpPr>
        <p:grpSpPr>
          <a:xfrm>
            <a:off x="9554655" y="3241985"/>
            <a:ext cx="536144" cy="106278"/>
            <a:chOff x="15756357" y="5346281"/>
            <a:chExt cx="884143" cy="175260"/>
          </a:xfrm>
        </p:grpSpPr>
        <p:sp>
          <p:nvSpPr>
            <p:cNvPr id="3063" name="Google Shape;3063;g27a17394344_1_3205"/>
            <p:cNvSpPr/>
            <p:nvPr/>
          </p:nvSpPr>
          <p:spPr>
            <a:xfrm>
              <a:off x="15910250" y="5349624"/>
              <a:ext cx="730250" cy="86995"/>
            </a:xfrm>
            <a:custGeom>
              <a:rect b="b" l="l" r="r" t="t"/>
              <a:pathLst>
                <a:path extrusionOk="0" h="86995" w="730250">
                  <a:moveTo>
                    <a:pt x="729836" y="0"/>
                  </a:moveTo>
                  <a:lnTo>
                    <a:pt x="20803" y="83999"/>
                  </a:lnTo>
                  <a:lnTo>
                    <a:pt x="0" y="86464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64" name="Google Shape;3064;g27a17394344_1_3205"/>
            <p:cNvSpPr/>
            <p:nvPr/>
          </p:nvSpPr>
          <p:spPr>
            <a:xfrm>
              <a:off x="15756357" y="5346281"/>
              <a:ext cx="185419" cy="175260"/>
            </a:xfrm>
            <a:custGeom>
              <a:rect b="b" l="l" r="r" t="t"/>
              <a:pathLst>
                <a:path extrusionOk="0" h="175260" w="185419">
                  <a:moveTo>
                    <a:pt x="164340" y="0"/>
                  </a:moveTo>
                  <a:lnTo>
                    <a:pt x="0" y="108038"/>
                  </a:lnTo>
                  <a:lnTo>
                    <a:pt x="185041" y="174688"/>
                  </a:lnTo>
                  <a:lnTo>
                    <a:pt x="16434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065" name="Google Shape;3065;g27a17394344_1_3205"/>
          <p:cNvSpPr txBox="1"/>
          <p:nvPr/>
        </p:nvSpPr>
        <p:spPr>
          <a:xfrm>
            <a:off x="10184080" y="3146911"/>
            <a:ext cx="5715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“Object”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6" name="Google Shape;3066;g27a17394344_1_3205"/>
          <p:cNvSpPr txBox="1"/>
          <p:nvPr>
            <p:ph idx="1" type="body"/>
          </p:nvPr>
        </p:nvSpPr>
        <p:spPr>
          <a:xfrm>
            <a:off x="852025" y="1083525"/>
            <a:ext cx="76473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	OF	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93700" lvl="0" marL="711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Arial"/>
              <a:buAutoNum type="arabicPlain"/>
            </a:pPr>
            <a:r>
              <a:rPr b="0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From the program itself: Data written directly in source code (e.g. status messages)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93700" lvl="0" marL="711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Arial"/>
              <a:buAutoNum type="arabicPlain"/>
            </a:pPr>
            <a:r>
              <a:rPr b="0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From the UI: Data input from the user or data written in DOM (e.g tasks in todo app)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87350" lvl="0" marL="711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100"/>
              <a:buFont typeface="Arial"/>
              <a:buAutoNum type="arabicPlain"/>
            </a:pPr>
            <a:r>
              <a:rPr b="0" baseline="30000" lang="en-US" sz="21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From external sources: Data fetched for example from web API (e.g. recipe objects)</a:t>
            </a:r>
            <a:endParaRPr baseline="30000"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7" name="Google Shape;3067;g27a17394344_1_3205"/>
          <p:cNvGrpSpPr/>
          <p:nvPr/>
        </p:nvGrpSpPr>
        <p:grpSpPr>
          <a:xfrm>
            <a:off x="6340720" y="2782406"/>
            <a:ext cx="2977371" cy="689818"/>
            <a:chOff x="10456333" y="4588400"/>
            <a:chExt cx="4909912" cy="1137562"/>
          </a:xfrm>
        </p:grpSpPr>
        <p:sp>
          <p:nvSpPr>
            <p:cNvPr id="3068" name="Google Shape;3068;g27a17394344_1_3205"/>
            <p:cNvSpPr/>
            <p:nvPr/>
          </p:nvSpPr>
          <p:spPr>
            <a:xfrm>
              <a:off x="13529525" y="4588400"/>
              <a:ext cx="1682750" cy="279400"/>
            </a:xfrm>
            <a:custGeom>
              <a:rect b="b" l="l" r="r" t="t"/>
              <a:pathLst>
                <a:path extrusionOk="0" h="279400" w="1682750">
                  <a:moveTo>
                    <a:pt x="0" y="0"/>
                  </a:moveTo>
                  <a:lnTo>
                    <a:pt x="36358" y="21801"/>
                  </a:lnTo>
                  <a:lnTo>
                    <a:pt x="73475" y="42716"/>
                  </a:lnTo>
                  <a:lnTo>
                    <a:pt x="111352" y="62746"/>
                  </a:lnTo>
                  <a:lnTo>
                    <a:pt x="149987" y="81890"/>
                  </a:lnTo>
                  <a:lnTo>
                    <a:pt x="189382" y="100148"/>
                  </a:lnTo>
                  <a:lnTo>
                    <a:pt x="229536" y="117519"/>
                  </a:lnTo>
                  <a:lnTo>
                    <a:pt x="270448" y="134006"/>
                  </a:lnTo>
                  <a:lnTo>
                    <a:pt x="312120" y="149606"/>
                  </a:lnTo>
                  <a:lnTo>
                    <a:pt x="354551" y="164320"/>
                  </a:lnTo>
                  <a:lnTo>
                    <a:pt x="397740" y="178149"/>
                  </a:lnTo>
                  <a:lnTo>
                    <a:pt x="441689" y="191091"/>
                  </a:lnTo>
                  <a:lnTo>
                    <a:pt x="486397" y="203148"/>
                  </a:lnTo>
                  <a:lnTo>
                    <a:pt x="531863" y="214319"/>
                  </a:lnTo>
                  <a:lnTo>
                    <a:pt x="578089" y="224604"/>
                  </a:lnTo>
                  <a:lnTo>
                    <a:pt x="625074" y="234003"/>
                  </a:lnTo>
                  <a:lnTo>
                    <a:pt x="672818" y="242516"/>
                  </a:lnTo>
                  <a:lnTo>
                    <a:pt x="721321" y="250144"/>
                  </a:lnTo>
                  <a:lnTo>
                    <a:pt x="770583" y="256885"/>
                  </a:lnTo>
                  <a:lnTo>
                    <a:pt x="820604" y="262741"/>
                  </a:lnTo>
                  <a:lnTo>
                    <a:pt x="871384" y="267711"/>
                  </a:lnTo>
                  <a:lnTo>
                    <a:pt x="922923" y="271795"/>
                  </a:lnTo>
                  <a:lnTo>
                    <a:pt x="975221" y="274993"/>
                  </a:lnTo>
                  <a:lnTo>
                    <a:pt x="1028278" y="277305"/>
                  </a:lnTo>
                  <a:lnTo>
                    <a:pt x="1082094" y="278731"/>
                  </a:lnTo>
                  <a:lnTo>
                    <a:pt x="1136669" y="279272"/>
                  </a:lnTo>
                  <a:lnTo>
                    <a:pt x="1192003" y="278926"/>
                  </a:lnTo>
                  <a:lnTo>
                    <a:pt x="1248096" y="277695"/>
                  </a:lnTo>
                  <a:lnTo>
                    <a:pt x="1304948" y="275578"/>
                  </a:lnTo>
                  <a:lnTo>
                    <a:pt x="1362560" y="272575"/>
                  </a:lnTo>
                  <a:lnTo>
                    <a:pt x="1420930" y="268686"/>
                  </a:lnTo>
                  <a:lnTo>
                    <a:pt x="1480059" y="263911"/>
                  </a:lnTo>
                  <a:lnTo>
                    <a:pt x="1539948" y="258250"/>
                  </a:lnTo>
                  <a:lnTo>
                    <a:pt x="1600595" y="251704"/>
                  </a:lnTo>
                  <a:lnTo>
                    <a:pt x="1662001" y="244271"/>
                  </a:lnTo>
                  <a:lnTo>
                    <a:pt x="1682737" y="241268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69" name="Google Shape;3069;g27a17394344_1_3205"/>
            <p:cNvSpPr/>
            <p:nvPr/>
          </p:nvSpPr>
          <p:spPr>
            <a:xfrm>
              <a:off x="15178920" y="4745624"/>
              <a:ext cx="187325" cy="174625"/>
            </a:xfrm>
            <a:custGeom>
              <a:rect b="b" l="l" r="r" t="t"/>
              <a:pathLst>
                <a:path extrusionOk="0" h="174625" w="187325">
                  <a:moveTo>
                    <a:pt x="0" y="0"/>
                  </a:moveTo>
                  <a:lnTo>
                    <a:pt x="25224" y="174093"/>
                  </a:lnTo>
                  <a:lnTo>
                    <a:pt x="186706" y="61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70" name="Google Shape;3070;g27a17394344_1_3205"/>
            <p:cNvSpPr/>
            <p:nvPr/>
          </p:nvSpPr>
          <p:spPr>
            <a:xfrm>
              <a:off x="10542158" y="4968408"/>
              <a:ext cx="798829" cy="757554"/>
            </a:xfrm>
            <a:custGeom>
              <a:rect b="b" l="l" r="r" t="t"/>
              <a:pathLst>
                <a:path extrusionOk="0" h="757554" w="798829">
                  <a:moveTo>
                    <a:pt x="798380" y="757451"/>
                  </a:moveTo>
                  <a:lnTo>
                    <a:pt x="743489" y="751256"/>
                  </a:lnTo>
                  <a:lnTo>
                    <a:pt x="690517" y="743122"/>
                  </a:lnTo>
                  <a:lnTo>
                    <a:pt x="639464" y="733049"/>
                  </a:lnTo>
                  <a:lnTo>
                    <a:pt x="590331" y="721036"/>
                  </a:lnTo>
                  <a:lnTo>
                    <a:pt x="543116" y="707085"/>
                  </a:lnTo>
                  <a:lnTo>
                    <a:pt x="497820" y="691195"/>
                  </a:lnTo>
                  <a:lnTo>
                    <a:pt x="454443" y="673366"/>
                  </a:lnTo>
                  <a:lnTo>
                    <a:pt x="412985" y="653597"/>
                  </a:lnTo>
                  <a:lnTo>
                    <a:pt x="373446" y="631890"/>
                  </a:lnTo>
                  <a:lnTo>
                    <a:pt x="335826" y="608244"/>
                  </a:lnTo>
                  <a:lnTo>
                    <a:pt x="300125" y="582658"/>
                  </a:lnTo>
                  <a:lnTo>
                    <a:pt x="266343" y="555134"/>
                  </a:lnTo>
                  <a:lnTo>
                    <a:pt x="234480" y="525671"/>
                  </a:lnTo>
                  <a:lnTo>
                    <a:pt x="204536" y="494268"/>
                  </a:lnTo>
                  <a:lnTo>
                    <a:pt x="176511" y="460927"/>
                  </a:lnTo>
                  <a:lnTo>
                    <a:pt x="150405" y="425647"/>
                  </a:lnTo>
                  <a:lnTo>
                    <a:pt x="126218" y="388427"/>
                  </a:lnTo>
                  <a:lnTo>
                    <a:pt x="103950" y="349269"/>
                  </a:lnTo>
                  <a:lnTo>
                    <a:pt x="83602" y="308171"/>
                  </a:lnTo>
                  <a:lnTo>
                    <a:pt x="65172" y="265135"/>
                  </a:lnTo>
                  <a:lnTo>
                    <a:pt x="48661" y="220159"/>
                  </a:lnTo>
                  <a:lnTo>
                    <a:pt x="34069" y="173245"/>
                  </a:lnTo>
                  <a:lnTo>
                    <a:pt x="21396" y="124391"/>
                  </a:lnTo>
                  <a:lnTo>
                    <a:pt x="10642" y="73599"/>
                  </a:lnTo>
                  <a:lnTo>
                    <a:pt x="1807" y="20867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71" name="Google Shape;3071;g27a17394344_1_3205"/>
            <p:cNvSpPr/>
            <p:nvPr/>
          </p:nvSpPr>
          <p:spPr>
            <a:xfrm>
              <a:off x="10456333" y="4814016"/>
              <a:ext cx="175259" cy="182879"/>
            </a:xfrm>
            <a:custGeom>
              <a:rect b="b" l="l" r="r" t="t"/>
              <a:pathLst>
                <a:path extrusionOk="0" h="182879" w="175259">
                  <a:moveTo>
                    <a:pt x="72455" y="0"/>
                  </a:moveTo>
                  <a:lnTo>
                    <a:pt x="0" y="182843"/>
                  </a:lnTo>
                  <a:lnTo>
                    <a:pt x="175258" y="167667"/>
                  </a:lnTo>
                  <a:lnTo>
                    <a:pt x="72455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072" name="Google Shape;3072;g27a17394344_1_3205"/>
          <p:cNvSpPr txBox="1"/>
          <p:nvPr/>
        </p:nvSpPr>
        <p:spPr>
          <a:xfrm>
            <a:off x="3693809" y="4665250"/>
            <a:ext cx="1923300" cy="3912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368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 structure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3" name="Google Shape;3073;g27a17394344_1_3205"/>
          <p:cNvGrpSpPr/>
          <p:nvPr/>
        </p:nvGrpSpPr>
        <p:grpSpPr>
          <a:xfrm>
            <a:off x="4567352" y="4284243"/>
            <a:ext cx="175589" cy="306707"/>
            <a:chOff x="7531913" y="7065045"/>
            <a:chExt cx="289559" cy="505783"/>
          </a:xfrm>
        </p:grpSpPr>
        <p:sp>
          <p:nvSpPr>
            <p:cNvPr id="3074" name="Google Shape;3074;g27a17394344_1_3205"/>
            <p:cNvSpPr/>
            <p:nvPr/>
          </p:nvSpPr>
          <p:spPr>
            <a:xfrm>
              <a:off x="7676411" y="7065045"/>
              <a:ext cx="0" cy="253365"/>
            </a:xfrm>
            <a:custGeom>
              <a:rect b="b" l="l" r="r" t="t"/>
              <a:pathLst>
                <a:path extrusionOk="0" h="253365" w="120000">
                  <a:moveTo>
                    <a:pt x="0" y="0"/>
                  </a:moveTo>
                  <a:lnTo>
                    <a:pt x="0" y="216223"/>
                  </a:lnTo>
                  <a:lnTo>
                    <a:pt x="0" y="252871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75" name="Google Shape;3075;g27a17394344_1_3205"/>
            <p:cNvSpPr/>
            <p:nvPr/>
          </p:nvSpPr>
          <p:spPr>
            <a:xfrm>
              <a:off x="7531913" y="7281269"/>
              <a:ext cx="289559" cy="289559"/>
            </a:xfrm>
            <a:custGeom>
              <a:rect b="b" l="l" r="r" t="t"/>
              <a:pathLst>
                <a:path extrusionOk="0" h="289559" w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076" name="Google Shape;3076;g27a17394344_1_3205"/>
          <p:cNvSpPr txBox="1"/>
          <p:nvPr/>
        </p:nvSpPr>
        <p:spPr>
          <a:xfrm>
            <a:off x="3693809" y="3668077"/>
            <a:ext cx="1923300" cy="391200"/>
          </a:xfrm>
          <a:prstGeom prst="rect">
            <a:avLst/>
          </a:pr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Collection of data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7" name="Google Shape;3077;g27a17394344_1_3205"/>
          <p:cNvGrpSpPr/>
          <p:nvPr/>
        </p:nvGrpSpPr>
        <p:grpSpPr>
          <a:xfrm>
            <a:off x="4567352" y="3275571"/>
            <a:ext cx="175589" cy="306707"/>
            <a:chOff x="7531913" y="5401667"/>
            <a:chExt cx="289559" cy="505784"/>
          </a:xfrm>
        </p:grpSpPr>
        <p:sp>
          <p:nvSpPr>
            <p:cNvPr id="3078" name="Google Shape;3078;g27a17394344_1_3205"/>
            <p:cNvSpPr/>
            <p:nvPr/>
          </p:nvSpPr>
          <p:spPr>
            <a:xfrm>
              <a:off x="7676411" y="5401667"/>
              <a:ext cx="0" cy="253364"/>
            </a:xfrm>
            <a:custGeom>
              <a:rect b="b" l="l" r="r" t="t"/>
              <a:pathLst>
                <a:path extrusionOk="0" h="253364" w="120000">
                  <a:moveTo>
                    <a:pt x="0" y="0"/>
                  </a:moveTo>
                  <a:lnTo>
                    <a:pt x="0" y="216223"/>
                  </a:lnTo>
                  <a:lnTo>
                    <a:pt x="0" y="252871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79" name="Google Shape;3079;g27a17394344_1_3205"/>
            <p:cNvSpPr/>
            <p:nvPr/>
          </p:nvSpPr>
          <p:spPr>
            <a:xfrm>
              <a:off x="7531913" y="5617891"/>
              <a:ext cx="289559" cy="289560"/>
            </a:xfrm>
            <a:custGeom>
              <a:rect b="b" l="l" r="r" t="t"/>
              <a:pathLst>
                <a:path extrusionOk="0" h="289560" w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080" name="Google Shape;3080;g27a17394344_1_3205"/>
          <p:cNvSpPr txBox="1"/>
          <p:nvPr/>
        </p:nvSpPr>
        <p:spPr>
          <a:xfrm>
            <a:off x="2195098" y="5926575"/>
            <a:ext cx="1923300" cy="391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Arrays or Sets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1" name="Google Shape;3081;g27a17394344_1_3205"/>
          <p:cNvGrpSpPr/>
          <p:nvPr/>
        </p:nvGrpSpPr>
        <p:grpSpPr>
          <a:xfrm>
            <a:off x="3693544" y="5309583"/>
            <a:ext cx="635488" cy="525225"/>
            <a:chOff x="6090937" y="8755908"/>
            <a:chExt cx="1047968" cy="866136"/>
          </a:xfrm>
        </p:grpSpPr>
        <p:sp>
          <p:nvSpPr>
            <p:cNvPr id="3082" name="Google Shape;3082;g27a17394344_1_3205"/>
            <p:cNvSpPr/>
            <p:nvPr/>
          </p:nvSpPr>
          <p:spPr>
            <a:xfrm>
              <a:off x="6285465" y="8755908"/>
              <a:ext cx="853440" cy="705484"/>
            </a:xfrm>
            <a:custGeom>
              <a:rect b="b" l="l" r="r" t="t"/>
              <a:pathLst>
                <a:path extrusionOk="0" h="705484" w="853440">
                  <a:moveTo>
                    <a:pt x="853135" y="0"/>
                  </a:moveTo>
                  <a:lnTo>
                    <a:pt x="28251" y="681617"/>
                  </a:lnTo>
                  <a:lnTo>
                    <a:pt x="0" y="704961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83" name="Google Shape;3083;g27a17394344_1_3205"/>
            <p:cNvSpPr/>
            <p:nvPr/>
          </p:nvSpPr>
          <p:spPr>
            <a:xfrm>
              <a:off x="6090937" y="9326135"/>
              <a:ext cx="314960" cy="295909"/>
            </a:xfrm>
            <a:custGeom>
              <a:rect b="b" l="l" r="r" t="t"/>
              <a:pathLst>
                <a:path extrusionOk="0" h="295909" w="314960">
                  <a:moveTo>
                    <a:pt x="130736" y="0"/>
                  </a:moveTo>
                  <a:lnTo>
                    <a:pt x="0" y="295476"/>
                  </a:lnTo>
                  <a:lnTo>
                    <a:pt x="314822" y="222779"/>
                  </a:lnTo>
                  <a:lnTo>
                    <a:pt x="130736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084" name="Google Shape;3084;g27a17394344_1_3205"/>
          <p:cNvSpPr txBox="1"/>
          <p:nvPr/>
        </p:nvSpPr>
        <p:spPr>
          <a:xfrm>
            <a:off x="2514174" y="5390150"/>
            <a:ext cx="1712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SIMPLE LIST?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g27a17394344_1_3205"/>
          <p:cNvSpPr txBox="1"/>
          <p:nvPr/>
        </p:nvSpPr>
        <p:spPr>
          <a:xfrm>
            <a:off x="5192519" y="5926575"/>
            <a:ext cx="1923300" cy="391200"/>
          </a:xfrm>
          <a:prstGeom prst="rect">
            <a:avLst/>
          </a:prstGeom>
          <a:solidFill>
            <a:srgbClr val="38464D"/>
          </a:solidFill>
          <a:ln>
            <a:noFill/>
          </a:ln>
        </p:spPr>
        <p:txBody>
          <a:bodyPr anchorCtr="0" anchor="t" bIns="0" lIns="0" spcFirstLastPara="1" rIns="0" wrap="square" tIns="158650">
            <a:spAutoFit/>
          </a:bodyPr>
          <a:lstStyle/>
          <a:p>
            <a:pPr indent="0" lvl="0" marL="27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Objects or Maps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6" name="Google Shape;3086;g27a17394344_1_3205"/>
          <p:cNvGrpSpPr/>
          <p:nvPr/>
        </p:nvGrpSpPr>
        <p:grpSpPr>
          <a:xfrm>
            <a:off x="4981104" y="5309583"/>
            <a:ext cx="635385" cy="525225"/>
            <a:chOff x="8214221" y="8755908"/>
            <a:chExt cx="1047799" cy="866136"/>
          </a:xfrm>
        </p:grpSpPr>
        <p:sp>
          <p:nvSpPr>
            <p:cNvPr id="3087" name="Google Shape;3087;g27a17394344_1_3205"/>
            <p:cNvSpPr/>
            <p:nvPr/>
          </p:nvSpPr>
          <p:spPr>
            <a:xfrm>
              <a:off x="8214221" y="8755908"/>
              <a:ext cx="853440" cy="705484"/>
            </a:xfrm>
            <a:custGeom>
              <a:rect b="b" l="l" r="r" t="t"/>
              <a:pathLst>
                <a:path extrusionOk="0" h="705484" w="853440">
                  <a:moveTo>
                    <a:pt x="0" y="0"/>
                  </a:moveTo>
                  <a:lnTo>
                    <a:pt x="824884" y="681617"/>
                  </a:lnTo>
                  <a:lnTo>
                    <a:pt x="853135" y="704961"/>
                  </a:lnTo>
                </a:path>
              </a:pathLst>
            </a:custGeom>
            <a:noFill/>
            <a:ln cap="flat" cmpd="sng" w="73275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88" name="Google Shape;3088;g27a17394344_1_3205"/>
            <p:cNvSpPr/>
            <p:nvPr/>
          </p:nvSpPr>
          <p:spPr>
            <a:xfrm>
              <a:off x="8947061" y="9326135"/>
              <a:ext cx="314959" cy="295909"/>
            </a:xfrm>
            <a:custGeom>
              <a:rect b="b" l="l" r="r" t="t"/>
              <a:pathLst>
                <a:path extrusionOk="0" h="295909" w="314959">
                  <a:moveTo>
                    <a:pt x="184087" y="0"/>
                  </a:moveTo>
                  <a:lnTo>
                    <a:pt x="0" y="222779"/>
                  </a:lnTo>
                  <a:lnTo>
                    <a:pt x="314823" y="295476"/>
                  </a:lnTo>
                  <a:lnTo>
                    <a:pt x="18408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089" name="Google Shape;3089;g27a17394344_1_3205"/>
          <p:cNvSpPr txBox="1"/>
          <p:nvPr/>
        </p:nvSpPr>
        <p:spPr>
          <a:xfrm>
            <a:off x="5685925" y="5390150"/>
            <a:ext cx="2429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KEY/VALUE PAIRS?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g27a17394344_1_3205"/>
          <p:cNvSpPr txBox="1"/>
          <p:nvPr/>
        </p:nvSpPr>
        <p:spPr>
          <a:xfrm>
            <a:off x="7009051" y="3218775"/>
            <a:ext cx="1923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Application Programming Interface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1" name="Google Shape;3091;g27a17394344_1_3205"/>
          <p:cNvGrpSpPr/>
          <p:nvPr/>
        </p:nvGrpSpPr>
        <p:grpSpPr>
          <a:xfrm>
            <a:off x="7216505" y="6177912"/>
            <a:ext cx="674519" cy="176798"/>
            <a:chOff x="11900569" y="10187849"/>
            <a:chExt cx="1112334" cy="291553"/>
          </a:xfrm>
        </p:grpSpPr>
        <p:sp>
          <p:nvSpPr>
            <p:cNvPr id="3092" name="Google Shape;3092;g27a17394344_1_3205"/>
            <p:cNvSpPr/>
            <p:nvPr/>
          </p:nvSpPr>
          <p:spPr>
            <a:xfrm>
              <a:off x="12053419" y="10187849"/>
              <a:ext cx="959484" cy="214629"/>
            </a:xfrm>
            <a:custGeom>
              <a:rect b="b" l="l" r="r" t="t"/>
              <a:pathLst>
                <a:path extrusionOk="0" h="214629" w="959484">
                  <a:moveTo>
                    <a:pt x="959436" y="0"/>
                  </a:moveTo>
                  <a:lnTo>
                    <a:pt x="915208" y="25301"/>
                  </a:lnTo>
                  <a:lnTo>
                    <a:pt x="870696" y="49014"/>
                  </a:lnTo>
                  <a:lnTo>
                    <a:pt x="825898" y="71140"/>
                  </a:lnTo>
                  <a:lnTo>
                    <a:pt x="780814" y="91678"/>
                  </a:lnTo>
                  <a:lnTo>
                    <a:pt x="735445" y="110627"/>
                  </a:lnTo>
                  <a:lnTo>
                    <a:pt x="689791" y="127989"/>
                  </a:lnTo>
                  <a:lnTo>
                    <a:pt x="643852" y="143763"/>
                  </a:lnTo>
                  <a:lnTo>
                    <a:pt x="597627" y="157948"/>
                  </a:lnTo>
                  <a:lnTo>
                    <a:pt x="551117" y="170546"/>
                  </a:lnTo>
                  <a:lnTo>
                    <a:pt x="504321" y="181556"/>
                  </a:lnTo>
                  <a:lnTo>
                    <a:pt x="457240" y="190978"/>
                  </a:lnTo>
                  <a:lnTo>
                    <a:pt x="409873" y="198812"/>
                  </a:lnTo>
                  <a:lnTo>
                    <a:pt x="362222" y="205058"/>
                  </a:lnTo>
                  <a:lnTo>
                    <a:pt x="314284" y="209716"/>
                  </a:lnTo>
                  <a:lnTo>
                    <a:pt x="266062" y="212786"/>
                  </a:lnTo>
                  <a:lnTo>
                    <a:pt x="217554" y="214268"/>
                  </a:lnTo>
                  <a:lnTo>
                    <a:pt x="168761" y="214162"/>
                  </a:lnTo>
                  <a:lnTo>
                    <a:pt x="119682" y="212469"/>
                  </a:lnTo>
                  <a:lnTo>
                    <a:pt x="70318" y="209187"/>
                  </a:lnTo>
                  <a:lnTo>
                    <a:pt x="20668" y="204317"/>
                  </a:lnTo>
                  <a:lnTo>
                    <a:pt x="0" y="200863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093" name="Google Shape;3093;g27a17394344_1_3205"/>
            <p:cNvSpPr/>
            <p:nvPr/>
          </p:nvSpPr>
          <p:spPr>
            <a:xfrm>
              <a:off x="11900569" y="10305412"/>
              <a:ext cx="188595" cy="173990"/>
            </a:xfrm>
            <a:custGeom>
              <a:rect b="b" l="l" r="r" t="t"/>
              <a:pathLst>
                <a:path extrusionOk="0" h="173990" w="188595">
                  <a:moveTo>
                    <a:pt x="188004" y="0"/>
                  </a:moveTo>
                  <a:lnTo>
                    <a:pt x="0" y="57756"/>
                  </a:lnTo>
                  <a:lnTo>
                    <a:pt x="159010" y="173504"/>
                  </a:lnTo>
                  <a:lnTo>
                    <a:pt x="18800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094" name="Google Shape;3094;g27a17394344_1_3205"/>
          <p:cNvSpPr txBox="1"/>
          <p:nvPr/>
        </p:nvSpPr>
        <p:spPr>
          <a:xfrm>
            <a:off x="7967987" y="5923963"/>
            <a:ext cx="1174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Keys allow us to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describe </a:t>
            </a: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5" name="Google Shape;3095;g27a17394344_1_3205"/>
          <p:cNvGrpSpPr/>
          <p:nvPr/>
        </p:nvGrpSpPr>
        <p:grpSpPr>
          <a:xfrm>
            <a:off x="258703" y="3854999"/>
            <a:ext cx="1539486" cy="2627677"/>
            <a:chOff x="426621" y="6357189"/>
            <a:chExt cx="2538730" cy="4333240"/>
          </a:xfrm>
        </p:grpSpPr>
        <p:sp>
          <p:nvSpPr>
            <p:cNvPr id="3096" name="Google Shape;3096;g27a17394344_1_3205"/>
            <p:cNvSpPr/>
            <p:nvPr/>
          </p:nvSpPr>
          <p:spPr>
            <a:xfrm>
              <a:off x="426621" y="6357189"/>
              <a:ext cx="2538730" cy="4333240"/>
            </a:xfrm>
            <a:custGeom>
              <a:rect b="b" l="l" r="r" t="t"/>
              <a:pathLst>
                <a:path extrusionOk="0" h="4333240" w="2538730">
                  <a:moveTo>
                    <a:pt x="2538379" y="0"/>
                  </a:moveTo>
                  <a:lnTo>
                    <a:pt x="0" y="0"/>
                  </a:lnTo>
                  <a:lnTo>
                    <a:pt x="0" y="4333174"/>
                  </a:lnTo>
                  <a:lnTo>
                    <a:pt x="2538379" y="4333174"/>
                  </a:lnTo>
                  <a:lnTo>
                    <a:pt x="253837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097" name="Google Shape;3097;g27a17394344_1_32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801" y="8633265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8" name="Google Shape;3098;g27a17394344_1_32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801" y="9020688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9" name="Google Shape;3099;g27a17394344_1_32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801" y="9408111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0" name="Google Shape;3100;g27a17394344_1_32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801" y="9795534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1" name="Google Shape;3101;g27a17394344_1_32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801" y="10182957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2" name="Google Shape;3102;g27a17394344_1_32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801" y="7109666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3" name="Google Shape;3103;g27a17394344_1_32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801" y="7497088"/>
              <a:ext cx="230359" cy="2303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4" name="Google Shape;3104;g27a17394344_1_3205"/>
          <p:cNvSpPr txBox="1"/>
          <p:nvPr/>
        </p:nvSpPr>
        <p:spPr>
          <a:xfrm>
            <a:off x="258725" y="3855000"/>
            <a:ext cx="1734600" cy="25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9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OTHER BUILT-IN: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406400" rtl="0" algn="l">
              <a:lnSpc>
                <a:spcPct val="1338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WeakMap WeakSet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NON-BUILT IN: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317500" rtl="0" algn="l">
              <a:lnSpc>
                <a:spcPct val="1338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Stacks Queues Linked lists Trees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Hash tables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9" name="Google Shape;3109;g27a17394344_1_3271"/>
          <p:cNvGrpSpPr/>
          <p:nvPr/>
        </p:nvGrpSpPr>
        <p:grpSpPr>
          <a:xfrm>
            <a:off x="0" y="825441"/>
            <a:ext cx="3047782" cy="6032413"/>
            <a:chOff x="0" y="1361215"/>
            <a:chExt cx="5026025" cy="9947910"/>
          </a:xfrm>
        </p:grpSpPr>
        <p:sp>
          <p:nvSpPr>
            <p:cNvPr id="3110" name="Google Shape;3110;g27a17394344_1_3271"/>
            <p:cNvSpPr/>
            <p:nvPr/>
          </p:nvSpPr>
          <p:spPr>
            <a:xfrm>
              <a:off x="0" y="1361215"/>
              <a:ext cx="5026025" cy="9947910"/>
            </a:xfrm>
            <a:custGeom>
              <a:rect b="b" l="l" r="r" t="t"/>
              <a:pathLst>
                <a:path extrusionOk="0" h="9947910" w="5026025">
                  <a:moveTo>
                    <a:pt x="5026024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5026024" y="9947341"/>
                  </a:lnTo>
                  <a:lnTo>
                    <a:pt x="502602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111" name="Google Shape;3111;g27a17394344_1_32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7368" y="1877534"/>
              <a:ext cx="2991288" cy="83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2" name="Google Shape;3112;g27a17394344_1_3271"/>
          <p:cNvSpPr txBox="1"/>
          <p:nvPr/>
        </p:nvSpPr>
        <p:spPr>
          <a:xfrm>
            <a:off x="1118105" y="1194343"/>
            <a:ext cx="1126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ARRAYS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3" name="Google Shape;3113;g27a17394344_1_3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976" y="1138538"/>
            <a:ext cx="1814045" cy="5059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4" name="Google Shape;3114;g27a17394344_1_3271"/>
          <p:cNvGrpSpPr/>
          <p:nvPr/>
        </p:nvGrpSpPr>
        <p:grpSpPr>
          <a:xfrm>
            <a:off x="0" y="0"/>
            <a:ext cx="12191126" cy="2495560"/>
            <a:chOff x="0" y="0"/>
            <a:chExt cx="20104099" cy="4115370"/>
          </a:xfrm>
        </p:grpSpPr>
        <p:pic>
          <p:nvPicPr>
            <p:cNvPr id="3115" name="Google Shape;3115;g27a17394344_1_32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8280" y="3228278"/>
              <a:ext cx="4289546" cy="887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6" name="Google Shape;3116;g27a17394344_1_32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099" cy="1361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7" name="Google Shape;3117;g27a17394344_1_3271"/>
          <p:cNvSpPr txBox="1"/>
          <p:nvPr/>
        </p:nvSpPr>
        <p:spPr>
          <a:xfrm>
            <a:off x="4155138" y="1194343"/>
            <a:ext cx="671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8" name="Google Shape;3118;g27a17394344_1_32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1342" y="1957631"/>
            <a:ext cx="2601184" cy="5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3119" name="Google Shape;3119;g27a17394344_1_3271"/>
          <p:cNvSpPr txBox="1"/>
          <p:nvPr/>
        </p:nvSpPr>
        <p:spPr>
          <a:xfrm>
            <a:off x="2896915" y="1212397"/>
            <a:ext cx="3099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0" name="Google Shape;3120;g27a17394344_1_3271"/>
          <p:cNvSpPr txBox="1"/>
          <p:nvPr>
            <p:ph type="title"/>
          </p:nvPr>
        </p:nvSpPr>
        <p:spPr>
          <a:xfrm>
            <a:off x="365872" y="157387"/>
            <a:ext cx="11136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ARRAYS VS. SETS AND OBJECTS	 VS. MAPS</a:t>
            </a:r>
            <a:endParaRPr/>
          </a:p>
        </p:txBody>
      </p:sp>
      <p:grpSp>
        <p:nvGrpSpPr>
          <p:cNvPr id="3121" name="Google Shape;3121;g27a17394344_1_3271"/>
          <p:cNvGrpSpPr/>
          <p:nvPr/>
        </p:nvGrpSpPr>
        <p:grpSpPr>
          <a:xfrm>
            <a:off x="6127311" y="825441"/>
            <a:ext cx="3016206" cy="6032413"/>
            <a:chOff x="10104404" y="1361215"/>
            <a:chExt cx="4973955" cy="9947910"/>
          </a:xfrm>
        </p:grpSpPr>
        <p:sp>
          <p:nvSpPr>
            <p:cNvPr id="3122" name="Google Shape;3122;g27a17394344_1_3271"/>
            <p:cNvSpPr/>
            <p:nvPr/>
          </p:nvSpPr>
          <p:spPr>
            <a:xfrm>
              <a:off x="10104404" y="1361215"/>
              <a:ext cx="4973955" cy="9947910"/>
            </a:xfrm>
            <a:custGeom>
              <a:rect b="b" l="l" r="r" t="t"/>
              <a:pathLst>
                <a:path extrusionOk="0" h="9947910" w="4973955">
                  <a:moveTo>
                    <a:pt x="0" y="9947341"/>
                  </a:moveTo>
                  <a:lnTo>
                    <a:pt x="4973670" y="9947341"/>
                  </a:lnTo>
                  <a:lnTo>
                    <a:pt x="4973670" y="0"/>
                  </a:lnTo>
                  <a:lnTo>
                    <a:pt x="0" y="0"/>
                  </a:lnTo>
                  <a:lnTo>
                    <a:pt x="0" y="994734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123" name="Google Shape;3123;g27a17394344_1_32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69421" y="1877534"/>
              <a:ext cx="2991288" cy="83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4" name="Google Shape;3124;g27a17394344_1_3271"/>
          <p:cNvSpPr txBox="1"/>
          <p:nvPr/>
        </p:nvSpPr>
        <p:spPr>
          <a:xfrm>
            <a:off x="7191534" y="1194343"/>
            <a:ext cx="1184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5" name="Google Shape;3125;g27a17394344_1_3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0979" y="1138538"/>
            <a:ext cx="1814045" cy="5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g27a17394344_1_3271"/>
          <p:cNvSpPr txBox="1"/>
          <p:nvPr/>
        </p:nvSpPr>
        <p:spPr>
          <a:xfrm>
            <a:off x="10396264" y="1194343"/>
            <a:ext cx="92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7" name="Google Shape;3127;g27a17394344_1_3271"/>
          <p:cNvGrpSpPr/>
          <p:nvPr/>
        </p:nvGrpSpPr>
        <p:grpSpPr>
          <a:xfrm>
            <a:off x="353193" y="825441"/>
            <a:ext cx="11355367" cy="6032413"/>
            <a:chOff x="582442" y="1361215"/>
            <a:chExt cx="18725869" cy="9947910"/>
          </a:xfrm>
        </p:grpSpPr>
        <p:pic>
          <p:nvPicPr>
            <p:cNvPr id="3128" name="Google Shape;3128;g27a17394344_1_32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47837" y="3228278"/>
              <a:ext cx="3434450" cy="17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9" name="Google Shape;3129;g27a17394344_1_32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873861" y="3227951"/>
              <a:ext cx="3434450" cy="17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0" name="Google Shape;3130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2442" y="4890885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1" name="Google Shape;3131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2442" y="6381939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2" name="Google Shape;3132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08467" y="4890885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3" name="Google Shape;3133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08467" y="5954727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4" name="Google Shape;3134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08467" y="7018569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5" name="Google Shape;3135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660517" y="5620522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6" name="Google Shape;3136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660517" y="6257151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7" name="Google Shape;3137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660517" y="6893781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8" name="Google Shape;3138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660517" y="7530412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9" name="Google Shape;3139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634492" y="5672876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0" name="Google Shape;3140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634492" y="6736718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1" name="Google Shape;3141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660517" y="8783646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2" name="Google Shape;3142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660517" y="9847488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3" name="Google Shape;3143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634492" y="8783646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4" name="Google Shape;3144;g27a17394344_1_32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634492" y="9847488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5" name="Google Shape;3145;g27a17394344_1_3271"/>
            <p:cNvSpPr/>
            <p:nvPr/>
          </p:nvSpPr>
          <p:spPr>
            <a:xfrm>
              <a:off x="10052050" y="1361215"/>
              <a:ext cx="0" cy="9947910"/>
            </a:xfrm>
            <a:custGeom>
              <a:rect b="b" l="l" r="r" t="t"/>
              <a:pathLst>
                <a:path extrusionOk="0" h="9947910" w="120000">
                  <a:moveTo>
                    <a:pt x="0" y="0"/>
                  </a:moveTo>
                  <a:lnTo>
                    <a:pt x="0" y="9947342"/>
                  </a:lnTo>
                </a:path>
              </a:pathLst>
            </a:custGeom>
            <a:noFill/>
            <a:ln cap="flat" cmpd="sng" w="104700">
              <a:solidFill>
                <a:srgbClr val="44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146" name="Google Shape;3146;g27a17394344_1_3271"/>
          <p:cNvSpPr txBox="1"/>
          <p:nvPr/>
        </p:nvSpPr>
        <p:spPr>
          <a:xfrm>
            <a:off x="8992915" y="1212397"/>
            <a:ext cx="3099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7" name="Google Shape;3147;g27a17394344_1_3271"/>
          <p:cNvSpPr txBox="1"/>
          <p:nvPr/>
        </p:nvSpPr>
        <p:spPr>
          <a:xfrm>
            <a:off x="612217" y="2877244"/>
            <a:ext cx="20367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just">
              <a:lnSpc>
                <a:spcPct val="130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when you need ordered list of values (might contain duplicates)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when you need to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manipulate data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8" name="Google Shape;3148;g27a17394344_1_3271"/>
          <p:cNvSpPr txBox="1"/>
          <p:nvPr/>
        </p:nvSpPr>
        <p:spPr>
          <a:xfrm>
            <a:off x="3660217" y="2877244"/>
            <a:ext cx="2096700" cy="18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88900" rtl="0" algn="l">
              <a:lnSpc>
                <a:spcPct val="130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when you need to work with unique values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when high-performance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i="1" lang="en-US" sz="13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really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important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to remove duplicates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from arrays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Google Shape;3149;g27a17394344_1_3271"/>
          <p:cNvSpPr txBox="1"/>
          <p:nvPr/>
        </p:nvSpPr>
        <p:spPr>
          <a:xfrm>
            <a:off x="9756216" y="3380653"/>
            <a:ext cx="20826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Better performance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9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Keys can have any data type Easy to iterate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Easy to compute size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Google Shape;3150;g27a17394344_1_3271"/>
          <p:cNvSpPr txBox="1"/>
          <p:nvPr/>
        </p:nvSpPr>
        <p:spPr>
          <a:xfrm>
            <a:off x="6708217" y="3351446"/>
            <a:ext cx="19935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0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More “traditional” key/value store (“abused” objects)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88900" rtl="0" algn="l">
              <a:lnSpc>
                <a:spcPct val="1303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Easier to write and access values with </a:t>
            </a: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3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51" name="Google Shape;3151;g27a17394344_1_3271"/>
          <p:cNvSpPr txBox="1"/>
          <p:nvPr/>
        </p:nvSpPr>
        <p:spPr>
          <a:xfrm>
            <a:off x="9756216" y="5237819"/>
            <a:ext cx="19449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0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when you simply need to map key to values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52400" rtl="0" algn="l">
              <a:lnSpc>
                <a:spcPct val="1303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when you need keys that are not strings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2" name="Google Shape;3152;g27a17394344_1_3271"/>
          <p:cNvSpPr txBox="1"/>
          <p:nvPr/>
        </p:nvSpPr>
        <p:spPr>
          <a:xfrm>
            <a:off x="6708217" y="5237819"/>
            <a:ext cx="20721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00">
            <a:spAutoFit/>
          </a:bodyPr>
          <a:lstStyle/>
          <a:p>
            <a:pPr indent="0" lvl="0" marL="12700" marR="0" rtl="0" algn="l">
              <a:lnSpc>
                <a:spcPct val="130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when you need to include functions (methods)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88900" rtl="0" algn="l">
              <a:lnSpc>
                <a:spcPct val="1303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Use when working with JSON (can convert to map)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27a17394344_1_3318"/>
          <p:cNvSpPr txBox="1"/>
          <p:nvPr>
            <p:ph type="title"/>
          </p:nvPr>
        </p:nvSpPr>
        <p:spPr>
          <a:xfrm>
            <a:off x="1173894" y="2009174"/>
            <a:ext cx="97929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-1892300" lvl="0" marL="1905000" marR="0" rtl="0" algn="l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CLOSER LOOK AT FUNCTIONS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2" name="Google Shape;3162;g27a17394344_1_3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115" y="0"/>
            <a:ext cx="7238377" cy="68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163" name="Google Shape;3163;g27a17394344_1_3322"/>
          <p:cNvSpPr txBox="1"/>
          <p:nvPr/>
        </p:nvSpPr>
        <p:spPr>
          <a:xfrm>
            <a:off x="6096000" y="1526583"/>
            <a:ext cx="5838000" cy="3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A CLOSER LOOK AT FUNCTIONS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LECTURE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3529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FIRST-CLASS AND HIGHER-ORDER FUNCTIONS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4" name="Google Shape;3164;g27a17394344_1_33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0939" y="5891979"/>
            <a:ext cx="703018" cy="7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g27a17394344_1_33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64" y="2363045"/>
            <a:ext cx="3977260" cy="203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27a17394344_1_3329"/>
          <p:cNvSpPr txBox="1"/>
          <p:nvPr>
            <p:ph type="title"/>
          </p:nvPr>
        </p:nvSpPr>
        <p:spPr>
          <a:xfrm>
            <a:off x="365873" y="157387"/>
            <a:ext cx="11229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FIRST-CLASS VS. HIGHER-ORDER FUNCTIONS</a:t>
            </a:r>
            <a:endParaRPr/>
          </a:p>
        </p:txBody>
      </p:sp>
      <p:grpSp>
        <p:nvGrpSpPr>
          <p:cNvPr id="3171" name="Google Shape;3171;g27a17394344_1_3329"/>
          <p:cNvGrpSpPr/>
          <p:nvPr/>
        </p:nvGrpSpPr>
        <p:grpSpPr>
          <a:xfrm>
            <a:off x="561427" y="982139"/>
            <a:ext cx="4972716" cy="1826039"/>
            <a:chOff x="925836" y="1619623"/>
            <a:chExt cx="8200390" cy="3011278"/>
          </a:xfrm>
        </p:grpSpPr>
        <p:sp>
          <p:nvSpPr>
            <p:cNvPr id="3172" name="Google Shape;3172;g27a17394344_1_3329"/>
            <p:cNvSpPr/>
            <p:nvPr/>
          </p:nvSpPr>
          <p:spPr>
            <a:xfrm>
              <a:off x="925836" y="2342997"/>
              <a:ext cx="8200390" cy="2287904"/>
            </a:xfrm>
            <a:custGeom>
              <a:rect b="b" l="l" r="r" t="t"/>
              <a:pathLst>
                <a:path extrusionOk="0" h="2287904" w="8200390">
                  <a:moveTo>
                    <a:pt x="8200377" y="0"/>
                  </a:moveTo>
                  <a:lnTo>
                    <a:pt x="0" y="0"/>
                  </a:lnTo>
                  <a:lnTo>
                    <a:pt x="0" y="2287561"/>
                  </a:lnTo>
                  <a:lnTo>
                    <a:pt x="8200377" y="2287561"/>
                  </a:lnTo>
                  <a:lnTo>
                    <a:pt x="820037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173" name="Google Shape;3173;g27a17394344_1_33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0745" y="2866735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4" name="Google Shape;3174;g27a17394344_1_33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0745" y="3442634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5" name="Google Shape;3175;g27a17394344_1_33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0745" y="4018533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6" name="Google Shape;3176;g27a17394344_1_33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15928" y="1619623"/>
              <a:ext cx="6220195" cy="900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7" name="Google Shape;3177;g27a17394344_1_3329"/>
          <p:cNvSpPr txBox="1"/>
          <p:nvPr/>
        </p:nvSpPr>
        <p:spPr>
          <a:xfrm>
            <a:off x="1401178" y="1065354"/>
            <a:ext cx="4133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FIRST-CLASS	FUNCTIONS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8" name="Google Shape;3178;g27a17394344_1_3329"/>
          <p:cNvGrpSpPr/>
          <p:nvPr/>
        </p:nvGrpSpPr>
        <p:grpSpPr>
          <a:xfrm>
            <a:off x="1178634" y="982139"/>
            <a:ext cx="10451072" cy="4739404"/>
            <a:chOff x="1943658" y="1619623"/>
            <a:chExt cx="17234617" cy="7815639"/>
          </a:xfrm>
        </p:grpSpPr>
        <p:pic>
          <p:nvPicPr>
            <p:cNvPr id="3179" name="Google Shape;3179;g27a17394344_1_33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43658" y="9183961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0" name="Google Shape;3180;g27a17394344_1_3329"/>
            <p:cNvSpPr/>
            <p:nvPr/>
          </p:nvSpPr>
          <p:spPr>
            <a:xfrm>
              <a:off x="10977885" y="2342998"/>
              <a:ext cx="8200390" cy="2275204"/>
            </a:xfrm>
            <a:custGeom>
              <a:rect b="b" l="l" r="r" t="t"/>
              <a:pathLst>
                <a:path extrusionOk="0" h="2275204" w="8200390">
                  <a:moveTo>
                    <a:pt x="8200377" y="0"/>
                  </a:moveTo>
                  <a:lnTo>
                    <a:pt x="0" y="0"/>
                  </a:lnTo>
                  <a:lnTo>
                    <a:pt x="0" y="2274661"/>
                  </a:lnTo>
                  <a:lnTo>
                    <a:pt x="8200377" y="2274661"/>
                  </a:lnTo>
                  <a:lnTo>
                    <a:pt x="8200377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181" name="Google Shape;3181;g27a17394344_1_33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65598" y="2876678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2" name="Google Shape;3182;g27a17394344_1_33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65598" y="3986592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3" name="Google Shape;3183;g27a17394344_1_33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967981" y="1619623"/>
              <a:ext cx="6220195" cy="900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4" name="Google Shape;3184;g27a17394344_1_3329"/>
          <p:cNvSpPr txBox="1"/>
          <p:nvPr/>
        </p:nvSpPr>
        <p:spPr>
          <a:xfrm>
            <a:off x="7295411" y="1056200"/>
            <a:ext cx="395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AFBFB"/>
                </a:solidFill>
                <a:latin typeface="Calibri"/>
                <a:ea typeface="Calibri"/>
                <a:cs typeface="Calibri"/>
                <a:sym typeface="Calibri"/>
              </a:rPr>
              <a:t>HIGHER-ORDER FUNCTIONS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5" name="Google Shape;3185;g27a17394344_1_3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8719" y="3036877"/>
            <a:ext cx="152389" cy="152389"/>
          </a:xfrm>
          <a:prstGeom prst="rect">
            <a:avLst/>
          </a:prstGeom>
          <a:noFill/>
          <a:ln>
            <a:noFill/>
          </a:ln>
        </p:spPr>
      </p:pic>
      <p:sp>
        <p:nvSpPr>
          <p:cNvPr id="3186" name="Google Shape;3186;g27a17394344_1_3329"/>
          <p:cNvSpPr txBox="1"/>
          <p:nvPr/>
        </p:nvSpPr>
        <p:spPr>
          <a:xfrm>
            <a:off x="1223224" y="1703874"/>
            <a:ext cx="3742800" cy="15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JavaScript treats functions as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first-class citizens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This means that functions are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simply values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Functions are just another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“type” of object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2667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Store functions in variables or properties: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7" name="Google Shape;3187;g27a17394344_1_3329"/>
          <p:cNvGrpSpPr/>
          <p:nvPr/>
        </p:nvGrpSpPr>
        <p:grpSpPr>
          <a:xfrm>
            <a:off x="1142918" y="3281528"/>
            <a:ext cx="9924193" cy="3283860"/>
            <a:chOff x="1884759" y="5411491"/>
            <a:chExt cx="16365753" cy="5415336"/>
          </a:xfrm>
        </p:grpSpPr>
        <p:pic>
          <p:nvPicPr>
            <p:cNvPr id="3188" name="Google Shape;3188;g27a17394344_1_33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84759" y="5411491"/>
              <a:ext cx="6282531" cy="555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9" name="Google Shape;3189;g27a17394344_1_33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84759" y="6018149"/>
              <a:ext cx="6282531" cy="1135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0" name="Google Shape;3190;g27a17394344_1_3329"/>
            <p:cNvSpPr/>
            <p:nvPr/>
          </p:nvSpPr>
          <p:spPr>
            <a:xfrm>
              <a:off x="3558978" y="5466689"/>
              <a:ext cx="2273300" cy="444500"/>
            </a:xfrm>
            <a:custGeom>
              <a:rect b="b" l="l" r="r" t="t"/>
              <a:pathLst>
                <a:path extrusionOk="0" h="444500" w="2273300">
                  <a:moveTo>
                    <a:pt x="0" y="0"/>
                  </a:moveTo>
                  <a:lnTo>
                    <a:pt x="2272843" y="0"/>
                  </a:lnTo>
                  <a:lnTo>
                    <a:pt x="2272843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191" name="Google Shape;3191;g27a17394344_1_3329"/>
            <p:cNvSpPr/>
            <p:nvPr/>
          </p:nvSpPr>
          <p:spPr>
            <a:xfrm>
              <a:off x="2899097" y="6727663"/>
              <a:ext cx="3874134" cy="444500"/>
            </a:xfrm>
            <a:custGeom>
              <a:rect b="b" l="l" r="r" t="t"/>
              <a:pathLst>
                <a:path extrusionOk="0" h="444500" w="3874134">
                  <a:moveTo>
                    <a:pt x="0" y="0"/>
                  </a:moveTo>
                  <a:lnTo>
                    <a:pt x="3873764" y="0"/>
                  </a:lnTo>
                  <a:lnTo>
                    <a:pt x="3873764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192" name="Google Shape;3192;g27a17394344_1_33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84759" y="7941516"/>
              <a:ext cx="6282531" cy="90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3" name="Google Shape;3193;g27a17394344_1_33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43658" y="7538060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4" name="Google Shape;3194;g27a17394344_1_3329"/>
            <p:cNvSpPr/>
            <p:nvPr/>
          </p:nvSpPr>
          <p:spPr>
            <a:xfrm>
              <a:off x="6531259" y="8328736"/>
              <a:ext cx="1010920" cy="444500"/>
            </a:xfrm>
            <a:custGeom>
              <a:rect b="b" l="l" r="r" t="t"/>
              <a:pathLst>
                <a:path extrusionOk="0" h="444500" w="1010920">
                  <a:moveTo>
                    <a:pt x="0" y="0"/>
                  </a:moveTo>
                  <a:lnTo>
                    <a:pt x="1010771" y="0"/>
                  </a:lnTo>
                  <a:lnTo>
                    <a:pt x="1010771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195" name="Google Shape;3195;g27a17394344_1_33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84759" y="10196635"/>
              <a:ext cx="6282531" cy="630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6" name="Google Shape;3196;g27a17394344_1_33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43658" y="9793179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7" name="Google Shape;3197;g27a17394344_1_3329"/>
            <p:cNvSpPr/>
            <p:nvPr/>
          </p:nvSpPr>
          <p:spPr>
            <a:xfrm>
              <a:off x="3485682" y="10284759"/>
              <a:ext cx="810895" cy="444500"/>
            </a:xfrm>
            <a:custGeom>
              <a:rect b="b" l="l" r="r" t="t"/>
              <a:pathLst>
                <a:path extrusionOk="0" h="444500" w="810895">
                  <a:moveTo>
                    <a:pt x="0" y="0"/>
                  </a:moveTo>
                  <a:lnTo>
                    <a:pt x="810862" y="0"/>
                  </a:lnTo>
                  <a:lnTo>
                    <a:pt x="810862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pic>
          <p:nvPicPr>
            <p:cNvPr id="3198" name="Google Shape;3198;g27a17394344_1_33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967981" y="8523301"/>
              <a:ext cx="6282531" cy="2287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9" name="Google Shape;3199;g27a17394344_1_33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102039" y="7904541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0" name="Google Shape;3200;g27a17394344_1_3329"/>
            <p:cNvSpPr/>
            <p:nvPr/>
          </p:nvSpPr>
          <p:spPr>
            <a:xfrm>
              <a:off x="11967978" y="7803233"/>
              <a:ext cx="473075" cy="473075"/>
            </a:xfrm>
            <a:custGeom>
              <a:rect b="b" l="l" r="r" t="t"/>
              <a:pathLst>
                <a:path extrusionOk="0" h="473075" w="473075">
                  <a:moveTo>
                    <a:pt x="236446" y="0"/>
                  </a:moveTo>
                  <a:lnTo>
                    <a:pt x="191286" y="4328"/>
                  </a:lnTo>
                  <a:lnTo>
                    <a:pt x="147472" y="17313"/>
                  </a:lnTo>
                  <a:lnTo>
                    <a:pt x="106347" y="38954"/>
                  </a:lnTo>
                  <a:lnTo>
                    <a:pt x="69257" y="69253"/>
                  </a:lnTo>
                  <a:lnTo>
                    <a:pt x="38957" y="106345"/>
                  </a:lnTo>
                  <a:lnTo>
                    <a:pt x="17314" y="147471"/>
                  </a:lnTo>
                  <a:lnTo>
                    <a:pt x="4328" y="191286"/>
                  </a:lnTo>
                  <a:lnTo>
                    <a:pt x="0" y="236446"/>
                  </a:lnTo>
                  <a:lnTo>
                    <a:pt x="4328" y="281607"/>
                  </a:lnTo>
                  <a:lnTo>
                    <a:pt x="17314" y="325422"/>
                  </a:lnTo>
                  <a:lnTo>
                    <a:pt x="38957" y="366548"/>
                  </a:lnTo>
                  <a:lnTo>
                    <a:pt x="69257" y="403640"/>
                  </a:lnTo>
                  <a:lnTo>
                    <a:pt x="106347" y="433939"/>
                  </a:lnTo>
                  <a:lnTo>
                    <a:pt x="147472" y="455581"/>
                  </a:lnTo>
                  <a:lnTo>
                    <a:pt x="191286" y="468566"/>
                  </a:lnTo>
                  <a:lnTo>
                    <a:pt x="236446" y="472894"/>
                  </a:lnTo>
                  <a:lnTo>
                    <a:pt x="281607" y="468566"/>
                  </a:lnTo>
                  <a:lnTo>
                    <a:pt x="325423" y="455581"/>
                  </a:lnTo>
                  <a:lnTo>
                    <a:pt x="366551" y="433939"/>
                  </a:lnTo>
                  <a:lnTo>
                    <a:pt x="403644" y="403640"/>
                  </a:lnTo>
                  <a:lnTo>
                    <a:pt x="433941" y="366548"/>
                  </a:lnTo>
                  <a:lnTo>
                    <a:pt x="455581" y="325422"/>
                  </a:lnTo>
                  <a:lnTo>
                    <a:pt x="468565" y="281607"/>
                  </a:lnTo>
                  <a:lnTo>
                    <a:pt x="472893" y="236446"/>
                  </a:lnTo>
                  <a:lnTo>
                    <a:pt x="468565" y="191286"/>
                  </a:lnTo>
                  <a:lnTo>
                    <a:pt x="455581" y="147471"/>
                  </a:lnTo>
                  <a:lnTo>
                    <a:pt x="433941" y="106345"/>
                  </a:lnTo>
                  <a:lnTo>
                    <a:pt x="403644" y="69253"/>
                  </a:lnTo>
                  <a:lnTo>
                    <a:pt x="366551" y="38954"/>
                  </a:lnTo>
                  <a:lnTo>
                    <a:pt x="325423" y="17313"/>
                  </a:lnTo>
                  <a:lnTo>
                    <a:pt x="281607" y="4328"/>
                  </a:lnTo>
                  <a:lnTo>
                    <a:pt x="236446" y="0"/>
                  </a:lnTo>
                  <a:close/>
                </a:path>
              </a:pathLst>
            </a:custGeom>
            <a:solidFill>
              <a:srgbClr val="F4DB1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201" name="Google Shape;3201;g27a17394344_1_3329"/>
          <p:cNvSpPr txBox="1"/>
          <p:nvPr/>
        </p:nvSpPr>
        <p:spPr>
          <a:xfrm>
            <a:off x="1479697" y="4543450"/>
            <a:ext cx="3739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Pass functions as arguments to OTHER functions: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g27a17394344_1_3329"/>
          <p:cNvSpPr txBox="1"/>
          <p:nvPr/>
        </p:nvSpPr>
        <p:spPr>
          <a:xfrm>
            <a:off x="1479697" y="5541525"/>
            <a:ext cx="25092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Return functions FROM functions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Call methods on functions: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g27a17394344_1_3329"/>
          <p:cNvSpPr txBox="1"/>
          <p:nvPr/>
        </p:nvSpPr>
        <p:spPr>
          <a:xfrm>
            <a:off x="7349872" y="4771982"/>
            <a:ext cx="1032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4" name="Google Shape;3204;g27a17394344_1_3329"/>
          <p:cNvGrpSpPr/>
          <p:nvPr/>
        </p:nvGrpSpPr>
        <p:grpSpPr>
          <a:xfrm>
            <a:off x="7238989" y="3047190"/>
            <a:ext cx="3809727" cy="935221"/>
            <a:chOff x="11936809" y="5025050"/>
            <a:chExt cx="6282531" cy="1542251"/>
          </a:xfrm>
        </p:grpSpPr>
        <p:pic>
          <p:nvPicPr>
            <p:cNvPr id="3205" name="Google Shape;3205;g27a17394344_1_33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936809" y="5662785"/>
              <a:ext cx="6282531" cy="90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6" name="Google Shape;3206;g27a17394344_1_33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070868" y="5025050"/>
              <a:ext cx="251301" cy="25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7" name="Google Shape;3207;g27a17394344_1_3329"/>
          <p:cNvSpPr txBox="1"/>
          <p:nvPr/>
        </p:nvSpPr>
        <p:spPr>
          <a:xfrm>
            <a:off x="7254215" y="1648949"/>
            <a:ext cx="3933900" cy="16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marR="38100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function that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receives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another function as an argument, that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returns </a:t>
            </a: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 new function, or </a:t>
            </a:r>
            <a:r>
              <a:rPr b="1"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This is only possible because of first-class functions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3810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 that receives another function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g27a17394344_1_3329"/>
          <p:cNvSpPr/>
          <p:nvPr/>
        </p:nvSpPr>
        <p:spPr>
          <a:xfrm>
            <a:off x="7238999" y="2985761"/>
            <a:ext cx="287393" cy="287393"/>
          </a:xfrm>
          <a:custGeom>
            <a:rect b="b" l="l" r="r" t="t"/>
            <a:pathLst>
              <a:path extrusionOk="0" h="473075" w="473075">
                <a:moveTo>
                  <a:pt x="236450" y="0"/>
                </a:moveTo>
                <a:lnTo>
                  <a:pt x="191291" y="4328"/>
                </a:lnTo>
                <a:lnTo>
                  <a:pt x="147476" y="17313"/>
                </a:lnTo>
                <a:lnTo>
                  <a:pt x="106350" y="38955"/>
                </a:lnTo>
                <a:lnTo>
                  <a:pt x="69257" y="69253"/>
                </a:lnTo>
                <a:lnTo>
                  <a:pt x="38957" y="106346"/>
                </a:lnTo>
                <a:lnTo>
                  <a:pt x="17314" y="147472"/>
                </a:lnTo>
                <a:lnTo>
                  <a:pt x="4328" y="191287"/>
                </a:lnTo>
                <a:lnTo>
                  <a:pt x="0" y="236447"/>
                </a:lnTo>
                <a:lnTo>
                  <a:pt x="4328" y="281607"/>
                </a:lnTo>
                <a:lnTo>
                  <a:pt x="17314" y="325423"/>
                </a:lnTo>
                <a:lnTo>
                  <a:pt x="38957" y="366549"/>
                </a:lnTo>
                <a:lnTo>
                  <a:pt x="69257" y="403641"/>
                </a:lnTo>
                <a:lnTo>
                  <a:pt x="106350" y="433939"/>
                </a:lnTo>
                <a:lnTo>
                  <a:pt x="147476" y="455581"/>
                </a:lnTo>
                <a:lnTo>
                  <a:pt x="191291" y="468566"/>
                </a:lnTo>
                <a:lnTo>
                  <a:pt x="236450" y="472894"/>
                </a:lnTo>
                <a:lnTo>
                  <a:pt x="281610" y="468566"/>
                </a:lnTo>
                <a:lnTo>
                  <a:pt x="325425" y="455581"/>
                </a:lnTo>
                <a:lnTo>
                  <a:pt x="366551" y="433939"/>
                </a:lnTo>
                <a:lnTo>
                  <a:pt x="403644" y="403641"/>
                </a:lnTo>
                <a:lnTo>
                  <a:pt x="433941" y="366549"/>
                </a:lnTo>
                <a:lnTo>
                  <a:pt x="455581" y="325423"/>
                </a:lnTo>
                <a:lnTo>
                  <a:pt x="468565" y="281607"/>
                </a:lnTo>
                <a:lnTo>
                  <a:pt x="472893" y="236447"/>
                </a:lnTo>
                <a:lnTo>
                  <a:pt x="468565" y="191287"/>
                </a:lnTo>
                <a:lnTo>
                  <a:pt x="455581" y="147472"/>
                </a:lnTo>
                <a:lnTo>
                  <a:pt x="433941" y="106346"/>
                </a:lnTo>
                <a:lnTo>
                  <a:pt x="403644" y="69253"/>
                </a:lnTo>
                <a:lnTo>
                  <a:pt x="366551" y="38955"/>
                </a:lnTo>
                <a:lnTo>
                  <a:pt x="325425" y="17313"/>
                </a:lnTo>
                <a:lnTo>
                  <a:pt x="281610" y="4328"/>
                </a:lnTo>
                <a:lnTo>
                  <a:pt x="236450" y="0"/>
                </a:lnTo>
                <a:close/>
              </a:path>
            </a:pathLst>
          </a:custGeom>
          <a:solidFill>
            <a:srgbClr val="F4DB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09" name="Google Shape;3209;g27a17394344_1_3329"/>
          <p:cNvSpPr txBox="1"/>
          <p:nvPr/>
        </p:nvSpPr>
        <p:spPr>
          <a:xfrm>
            <a:off x="7330974" y="3025855"/>
            <a:ext cx="1032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0" name="Google Shape;3210;g27a17394344_1_3329"/>
          <p:cNvGrpSpPr/>
          <p:nvPr/>
        </p:nvGrpSpPr>
        <p:grpSpPr>
          <a:xfrm>
            <a:off x="7308180" y="3664429"/>
            <a:ext cx="3362063" cy="2495986"/>
            <a:chOff x="12051748" y="6042923"/>
            <a:chExt cx="5544299" cy="4116072"/>
          </a:xfrm>
        </p:grpSpPr>
        <p:sp>
          <p:nvSpPr>
            <p:cNvPr id="3211" name="Google Shape;3211;g27a17394344_1_3329"/>
            <p:cNvSpPr/>
            <p:nvPr/>
          </p:nvSpPr>
          <p:spPr>
            <a:xfrm>
              <a:off x="16585128" y="6042923"/>
              <a:ext cx="1010919" cy="444500"/>
            </a:xfrm>
            <a:custGeom>
              <a:rect b="b" l="l" r="r" t="t"/>
              <a:pathLst>
                <a:path extrusionOk="0" h="444500" w="1010919">
                  <a:moveTo>
                    <a:pt x="0" y="0"/>
                  </a:moveTo>
                  <a:lnTo>
                    <a:pt x="1010771" y="0"/>
                  </a:lnTo>
                  <a:lnTo>
                    <a:pt x="1010771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12" name="Google Shape;3212;g27a17394344_1_3329"/>
            <p:cNvSpPr/>
            <p:nvPr/>
          </p:nvSpPr>
          <p:spPr>
            <a:xfrm>
              <a:off x="16366726" y="6754815"/>
              <a:ext cx="683894" cy="378459"/>
            </a:xfrm>
            <a:custGeom>
              <a:rect b="b" l="l" r="r" t="t"/>
              <a:pathLst>
                <a:path extrusionOk="0" h="378459" w="683894">
                  <a:moveTo>
                    <a:pt x="0" y="378403"/>
                  </a:moveTo>
                  <a:lnTo>
                    <a:pt x="62046" y="378257"/>
                  </a:lnTo>
                  <a:lnTo>
                    <a:pt x="121242" y="375791"/>
                  </a:lnTo>
                  <a:lnTo>
                    <a:pt x="177588" y="371004"/>
                  </a:lnTo>
                  <a:lnTo>
                    <a:pt x="231084" y="363896"/>
                  </a:lnTo>
                  <a:lnTo>
                    <a:pt x="281729" y="354468"/>
                  </a:lnTo>
                  <a:lnTo>
                    <a:pt x="329524" y="342719"/>
                  </a:lnTo>
                  <a:lnTo>
                    <a:pt x="374469" y="328650"/>
                  </a:lnTo>
                  <a:lnTo>
                    <a:pt x="416564" y="312260"/>
                  </a:lnTo>
                  <a:lnTo>
                    <a:pt x="455808" y="293550"/>
                  </a:lnTo>
                  <a:lnTo>
                    <a:pt x="492202" y="272519"/>
                  </a:lnTo>
                  <a:lnTo>
                    <a:pt x="525746" y="249167"/>
                  </a:lnTo>
                  <a:lnTo>
                    <a:pt x="556440" y="223495"/>
                  </a:lnTo>
                  <a:lnTo>
                    <a:pt x="584283" y="195502"/>
                  </a:lnTo>
                  <a:lnTo>
                    <a:pt x="609276" y="165189"/>
                  </a:lnTo>
                  <a:lnTo>
                    <a:pt x="631419" y="132555"/>
                  </a:lnTo>
                  <a:lnTo>
                    <a:pt x="650712" y="97601"/>
                  </a:lnTo>
                  <a:lnTo>
                    <a:pt x="667154" y="60326"/>
                  </a:lnTo>
                  <a:lnTo>
                    <a:pt x="680746" y="20730"/>
                  </a:lnTo>
                  <a:lnTo>
                    <a:pt x="683809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13" name="Google Shape;3213;g27a17394344_1_3329"/>
            <p:cNvSpPr/>
            <p:nvPr/>
          </p:nvSpPr>
          <p:spPr>
            <a:xfrm>
              <a:off x="16960467" y="6601510"/>
              <a:ext cx="174625" cy="187325"/>
            </a:xfrm>
            <a:custGeom>
              <a:rect b="b" l="l" r="r" t="t"/>
              <a:pathLst>
                <a:path extrusionOk="0" h="187325" w="174625">
                  <a:moveTo>
                    <a:pt x="112719" y="0"/>
                  </a:moveTo>
                  <a:lnTo>
                    <a:pt x="0" y="161163"/>
                  </a:lnTo>
                  <a:lnTo>
                    <a:pt x="174015" y="186878"/>
                  </a:lnTo>
                  <a:lnTo>
                    <a:pt x="11271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14" name="Google Shape;3214;g27a17394344_1_3329"/>
            <p:cNvSpPr/>
            <p:nvPr/>
          </p:nvSpPr>
          <p:spPr>
            <a:xfrm>
              <a:off x="13198373" y="6042923"/>
              <a:ext cx="2288540" cy="444500"/>
            </a:xfrm>
            <a:custGeom>
              <a:rect b="b" l="l" r="r" t="t"/>
              <a:pathLst>
                <a:path extrusionOk="0" h="444500" w="2288540">
                  <a:moveTo>
                    <a:pt x="0" y="0"/>
                  </a:moveTo>
                  <a:lnTo>
                    <a:pt x="2288525" y="0"/>
                  </a:lnTo>
                  <a:lnTo>
                    <a:pt x="2288525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15" name="Google Shape;3215;g27a17394344_1_3329"/>
            <p:cNvSpPr/>
            <p:nvPr/>
          </p:nvSpPr>
          <p:spPr>
            <a:xfrm>
              <a:off x="13648600" y="6754815"/>
              <a:ext cx="683894" cy="378459"/>
            </a:xfrm>
            <a:custGeom>
              <a:rect b="b" l="l" r="r" t="t"/>
              <a:pathLst>
                <a:path extrusionOk="0" h="378459" w="683894">
                  <a:moveTo>
                    <a:pt x="0" y="378403"/>
                  </a:moveTo>
                  <a:lnTo>
                    <a:pt x="62046" y="378257"/>
                  </a:lnTo>
                  <a:lnTo>
                    <a:pt x="121242" y="375791"/>
                  </a:lnTo>
                  <a:lnTo>
                    <a:pt x="177588" y="371004"/>
                  </a:lnTo>
                  <a:lnTo>
                    <a:pt x="231084" y="363896"/>
                  </a:lnTo>
                  <a:lnTo>
                    <a:pt x="281729" y="354468"/>
                  </a:lnTo>
                  <a:lnTo>
                    <a:pt x="329524" y="342719"/>
                  </a:lnTo>
                  <a:lnTo>
                    <a:pt x="374469" y="328650"/>
                  </a:lnTo>
                  <a:lnTo>
                    <a:pt x="416564" y="312260"/>
                  </a:lnTo>
                  <a:lnTo>
                    <a:pt x="455808" y="293550"/>
                  </a:lnTo>
                  <a:lnTo>
                    <a:pt x="492202" y="272519"/>
                  </a:lnTo>
                  <a:lnTo>
                    <a:pt x="525746" y="249167"/>
                  </a:lnTo>
                  <a:lnTo>
                    <a:pt x="556440" y="223495"/>
                  </a:lnTo>
                  <a:lnTo>
                    <a:pt x="584283" y="195502"/>
                  </a:lnTo>
                  <a:lnTo>
                    <a:pt x="609276" y="165189"/>
                  </a:lnTo>
                  <a:lnTo>
                    <a:pt x="631419" y="132555"/>
                  </a:lnTo>
                  <a:lnTo>
                    <a:pt x="650712" y="97601"/>
                  </a:lnTo>
                  <a:lnTo>
                    <a:pt x="667154" y="60326"/>
                  </a:lnTo>
                  <a:lnTo>
                    <a:pt x="680746" y="20730"/>
                  </a:lnTo>
                  <a:lnTo>
                    <a:pt x="683809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16" name="Google Shape;3216;g27a17394344_1_3329"/>
            <p:cNvSpPr/>
            <p:nvPr/>
          </p:nvSpPr>
          <p:spPr>
            <a:xfrm>
              <a:off x="14242341" y="6601510"/>
              <a:ext cx="174625" cy="187325"/>
            </a:xfrm>
            <a:custGeom>
              <a:rect b="b" l="l" r="r" t="t"/>
              <a:pathLst>
                <a:path extrusionOk="0" h="187325" w="174625">
                  <a:moveTo>
                    <a:pt x="112729" y="0"/>
                  </a:moveTo>
                  <a:lnTo>
                    <a:pt x="0" y="161163"/>
                  </a:lnTo>
                  <a:lnTo>
                    <a:pt x="174026" y="186878"/>
                  </a:lnTo>
                  <a:lnTo>
                    <a:pt x="112729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17" name="Google Shape;3217;g27a17394344_1_3329"/>
            <p:cNvSpPr/>
            <p:nvPr/>
          </p:nvSpPr>
          <p:spPr>
            <a:xfrm>
              <a:off x="12051748" y="8624079"/>
              <a:ext cx="2600959" cy="444500"/>
            </a:xfrm>
            <a:custGeom>
              <a:rect b="b" l="l" r="r" t="t"/>
              <a:pathLst>
                <a:path extrusionOk="0" h="444500" w="2600959">
                  <a:moveTo>
                    <a:pt x="0" y="0"/>
                  </a:moveTo>
                  <a:lnTo>
                    <a:pt x="2600779" y="0"/>
                  </a:lnTo>
                  <a:lnTo>
                    <a:pt x="2600779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18" name="Google Shape;3218;g27a17394344_1_3329"/>
            <p:cNvSpPr/>
            <p:nvPr/>
          </p:nvSpPr>
          <p:spPr>
            <a:xfrm>
              <a:off x="14997832" y="8779511"/>
              <a:ext cx="1247775" cy="273684"/>
            </a:xfrm>
            <a:custGeom>
              <a:rect b="b" l="l" r="r" t="t"/>
              <a:pathLst>
                <a:path extrusionOk="0" h="273684" w="1247775">
                  <a:moveTo>
                    <a:pt x="1247325" y="273090"/>
                  </a:moveTo>
                  <a:lnTo>
                    <a:pt x="1216092" y="247306"/>
                  </a:lnTo>
                  <a:lnTo>
                    <a:pt x="1183584" y="222800"/>
                  </a:lnTo>
                  <a:lnTo>
                    <a:pt x="1149800" y="199571"/>
                  </a:lnTo>
                  <a:lnTo>
                    <a:pt x="1114741" y="177621"/>
                  </a:lnTo>
                  <a:lnTo>
                    <a:pt x="1078406" y="156949"/>
                  </a:lnTo>
                  <a:lnTo>
                    <a:pt x="1040796" y="137555"/>
                  </a:lnTo>
                  <a:lnTo>
                    <a:pt x="1001911" y="119439"/>
                  </a:lnTo>
                  <a:lnTo>
                    <a:pt x="961751" y="102601"/>
                  </a:lnTo>
                  <a:lnTo>
                    <a:pt x="920315" y="87040"/>
                  </a:lnTo>
                  <a:lnTo>
                    <a:pt x="877603" y="72758"/>
                  </a:lnTo>
                  <a:lnTo>
                    <a:pt x="833617" y="59754"/>
                  </a:lnTo>
                  <a:lnTo>
                    <a:pt x="788355" y="48028"/>
                  </a:lnTo>
                  <a:lnTo>
                    <a:pt x="741817" y="37579"/>
                  </a:lnTo>
                  <a:lnTo>
                    <a:pt x="694005" y="28409"/>
                  </a:lnTo>
                  <a:lnTo>
                    <a:pt x="644917" y="20516"/>
                  </a:lnTo>
                  <a:lnTo>
                    <a:pt x="594553" y="13902"/>
                  </a:lnTo>
                  <a:lnTo>
                    <a:pt x="542915" y="8566"/>
                  </a:lnTo>
                  <a:lnTo>
                    <a:pt x="490001" y="4507"/>
                  </a:lnTo>
                  <a:lnTo>
                    <a:pt x="435811" y="1727"/>
                  </a:lnTo>
                  <a:lnTo>
                    <a:pt x="380346" y="224"/>
                  </a:lnTo>
                  <a:lnTo>
                    <a:pt x="323606" y="0"/>
                  </a:lnTo>
                  <a:lnTo>
                    <a:pt x="265591" y="1053"/>
                  </a:lnTo>
                  <a:lnTo>
                    <a:pt x="206300" y="3384"/>
                  </a:lnTo>
                  <a:lnTo>
                    <a:pt x="145734" y="6994"/>
                  </a:lnTo>
                  <a:lnTo>
                    <a:pt x="83892" y="11881"/>
                  </a:lnTo>
                  <a:lnTo>
                    <a:pt x="20775" y="18046"/>
                  </a:lnTo>
                  <a:lnTo>
                    <a:pt x="0" y="20747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19" name="Google Shape;3219;g27a17394344_1_3329"/>
            <p:cNvSpPr/>
            <p:nvPr/>
          </p:nvSpPr>
          <p:spPr>
            <a:xfrm>
              <a:off x="14844155" y="8710337"/>
              <a:ext cx="186055" cy="174625"/>
            </a:xfrm>
            <a:custGeom>
              <a:rect b="b" l="l" r="r" t="t"/>
              <a:pathLst>
                <a:path extrusionOk="0" h="174625" w="186055">
                  <a:moveTo>
                    <a:pt x="163104" y="0"/>
                  </a:moveTo>
                  <a:lnTo>
                    <a:pt x="0" y="109895"/>
                  </a:lnTo>
                  <a:lnTo>
                    <a:pt x="185784" y="174443"/>
                  </a:lnTo>
                  <a:lnTo>
                    <a:pt x="163104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20" name="Google Shape;3220;g27a17394344_1_3329"/>
            <p:cNvSpPr/>
            <p:nvPr/>
          </p:nvSpPr>
          <p:spPr>
            <a:xfrm>
              <a:off x="13242434" y="9296469"/>
              <a:ext cx="1804669" cy="444500"/>
            </a:xfrm>
            <a:custGeom>
              <a:rect b="b" l="l" r="r" t="t"/>
              <a:pathLst>
                <a:path extrusionOk="0" h="444500" w="1804669">
                  <a:moveTo>
                    <a:pt x="0" y="0"/>
                  </a:moveTo>
                  <a:lnTo>
                    <a:pt x="1804226" y="0"/>
                  </a:lnTo>
                  <a:lnTo>
                    <a:pt x="1804226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2825">
              <a:solidFill>
                <a:srgbClr val="F1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21" name="Google Shape;3221;g27a17394344_1_3329"/>
            <p:cNvSpPr/>
            <p:nvPr/>
          </p:nvSpPr>
          <p:spPr>
            <a:xfrm>
              <a:off x="15347876" y="9809111"/>
              <a:ext cx="1087119" cy="349884"/>
            </a:xfrm>
            <a:custGeom>
              <a:rect b="b" l="l" r="r" t="t"/>
              <a:pathLst>
                <a:path extrusionOk="0" h="349884" w="1087119">
                  <a:moveTo>
                    <a:pt x="1086869" y="322847"/>
                  </a:moveTo>
                  <a:lnTo>
                    <a:pt x="1042226" y="332417"/>
                  </a:lnTo>
                  <a:lnTo>
                    <a:pt x="997410" y="339893"/>
                  </a:lnTo>
                  <a:lnTo>
                    <a:pt x="952420" y="345276"/>
                  </a:lnTo>
                  <a:lnTo>
                    <a:pt x="907257" y="348566"/>
                  </a:lnTo>
                  <a:lnTo>
                    <a:pt x="861919" y="349763"/>
                  </a:lnTo>
                  <a:lnTo>
                    <a:pt x="816408" y="348867"/>
                  </a:lnTo>
                  <a:lnTo>
                    <a:pt x="770723" y="345877"/>
                  </a:lnTo>
                  <a:lnTo>
                    <a:pt x="724865" y="340795"/>
                  </a:lnTo>
                  <a:lnTo>
                    <a:pt x="678832" y="333619"/>
                  </a:lnTo>
                  <a:lnTo>
                    <a:pt x="632626" y="324350"/>
                  </a:lnTo>
                  <a:lnTo>
                    <a:pt x="586246" y="312987"/>
                  </a:lnTo>
                  <a:lnTo>
                    <a:pt x="539693" y="299532"/>
                  </a:lnTo>
                  <a:lnTo>
                    <a:pt x="492965" y="283983"/>
                  </a:lnTo>
                  <a:lnTo>
                    <a:pt x="446064" y="266341"/>
                  </a:lnTo>
                  <a:lnTo>
                    <a:pt x="398989" y="246606"/>
                  </a:lnTo>
                  <a:lnTo>
                    <a:pt x="351740" y="224777"/>
                  </a:lnTo>
                  <a:lnTo>
                    <a:pt x="304318" y="200856"/>
                  </a:lnTo>
                  <a:lnTo>
                    <a:pt x="256721" y="174841"/>
                  </a:lnTo>
                  <a:lnTo>
                    <a:pt x="208951" y="146733"/>
                  </a:lnTo>
                  <a:lnTo>
                    <a:pt x="161007" y="116532"/>
                  </a:lnTo>
                  <a:lnTo>
                    <a:pt x="112890" y="84237"/>
                  </a:lnTo>
                  <a:lnTo>
                    <a:pt x="64599" y="49850"/>
                  </a:lnTo>
                  <a:lnTo>
                    <a:pt x="16133" y="13369"/>
                  </a:lnTo>
                  <a:lnTo>
                    <a:pt x="0" y="0"/>
                  </a:lnTo>
                </a:path>
              </a:pathLst>
            </a:custGeom>
            <a:noFill/>
            <a:ln cap="flat" cmpd="sng" w="41875">
              <a:solidFill>
                <a:srgbClr val="F242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222" name="Google Shape;3222;g27a17394344_1_3329"/>
            <p:cNvSpPr/>
            <p:nvPr/>
          </p:nvSpPr>
          <p:spPr>
            <a:xfrm>
              <a:off x="15228552" y="9710232"/>
              <a:ext cx="191769" cy="180340"/>
            </a:xfrm>
            <a:custGeom>
              <a:rect b="b" l="l" r="r" t="t"/>
              <a:pathLst>
                <a:path extrusionOk="0" h="180340" w="191769">
                  <a:moveTo>
                    <a:pt x="0" y="0"/>
                  </a:moveTo>
                  <a:lnTo>
                    <a:pt x="79327" y="179966"/>
                  </a:lnTo>
                  <a:lnTo>
                    <a:pt x="191564" y="44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223" name="Google Shape;3223;g27a17394344_1_3329"/>
          <p:cNvSpPr txBox="1"/>
          <p:nvPr/>
        </p:nvSpPr>
        <p:spPr>
          <a:xfrm>
            <a:off x="9208656" y="4077504"/>
            <a:ext cx="6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Callback function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4" name="Google Shape;3224;g27a17394344_1_3329"/>
          <p:cNvSpPr txBox="1"/>
          <p:nvPr/>
        </p:nvSpPr>
        <p:spPr>
          <a:xfrm>
            <a:off x="7263867" y="4077504"/>
            <a:ext cx="8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marR="0" rtl="0" algn="l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Higher-order function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5" name="Google Shape;3225;g27a17394344_1_3329"/>
          <p:cNvSpPr txBox="1"/>
          <p:nvPr/>
        </p:nvSpPr>
        <p:spPr>
          <a:xfrm>
            <a:off x="7640181" y="4765684"/>
            <a:ext cx="31941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 that returns new function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2324100" marR="0" rtl="0" algn="l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Higher-order function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2425700" marR="127000" rtl="0" algn="l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425D"/>
                </a:solidFill>
                <a:latin typeface="Arial"/>
                <a:ea typeface="Arial"/>
                <a:cs typeface="Arial"/>
                <a:sym typeface="Arial"/>
              </a:rPr>
              <a:t>Returned function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6" name="Google Shape;3226;g27a17394344_1_3329"/>
          <p:cNvGrpSpPr/>
          <p:nvPr/>
        </p:nvGrpSpPr>
        <p:grpSpPr>
          <a:xfrm>
            <a:off x="10624074" y="4175592"/>
            <a:ext cx="755596" cy="215884"/>
            <a:chOff x="17518681" y="6885871"/>
            <a:chExt cx="1246035" cy="356010"/>
          </a:xfrm>
        </p:grpSpPr>
        <p:pic>
          <p:nvPicPr>
            <p:cNvPr id="3227" name="Google Shape;3227;g27a17394344_1_33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518681" y="6885871"/>
              <a:ext cx="356010" cy="35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8" name="Google Shape;3228;g27a17394344_1_33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958458" y="6885871"/>
              <a:ext cx="356010" cy="35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9" name="Google Shape;3229;g27a17394344_1_332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8408706" y="6885871"/>
              <a:ext cx="356010" cy="3560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lancing Act">
  <a:themeElements>
    <a:clrScheme name="Balancing Act">
      <a:dk1>
        <a:srgbClr val="000000"/>
      </a:dk1>
      <a:lt1>
        <a:srgbClr val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2022-08-02T13:34:29Z</dcterms:created>
  <dc:creator>Nguyễn Trọng Tiến</dc:creator>
</cp:coreProperties>
</file>